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sldIdLst>
    <p:sldId id="257" r:id="rId4"/>
    <p:sldId id="272" r:id="rId5"/>
    <p:sldId id="258" r:id="rId6"/>
    <p:sldId id="259" r:id="rId7"/>
    <p:sldId id="260" r:id="rId8"/>
    <p:sldId id="261" r:id="rId9"/>
    <p:sldId id="262" r:id="rId11"/>
    <p:sldId id="263" r:id="rId12"/>
    <p:sldId id="264" r:id="rId13"/>
    <p:sldId id="265" r:id="rId14"/>
    <p:sldId id="266" r:id="rId15"/>
    <p:sldId id="267" r:id="rId16"/>
    <p:sldId id="268" r:id="rId17"/>
    <p:sldId id="269" r:id="rId18"/>
    <p:sldId id="270" r:id="rId19"/>
    <p:sldId id="271" r:id="rId20"/>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248.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image" Target="../media/image2.png"/><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image" Target="../media/image4.png"/><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media/image5.png"/><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image" Target="../media/image1.jpeg"/><Relationship Id="rId2" Type="http://schemas.openxmlformats.org/officeDocument/2006/relationships/tags" Target="../tags/tag81.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1.jpeg"/><Relationship Id="rId2" Type="http://schemas.openxmlformats.org/officeDocument/2006/relationships/tags" Target="../tags/tag90.xml"/><Relationship Id="rId18" Type="http://schemas.openxmlformats.org/officeDocument/2006/relationships/image" Target="../media/image6.png"/><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image" Target="../media/image2.png"/><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image" Target="../media/image1.jpeg"/><Relationship Id="rId2" Type="http://schemas.openxmlformats.org/officeDocument/2006/relationships/tags" Target="../tags/tag134.xml"/><Relationship Id="rId17" Type="http://schemas.openxmlformats.org/officeDocument/2006/relationships/image" Target="../media/image4.png"/><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Ref idx="1001">
        <a:schemeClr val="bg1"/>
      </p:bgRef>
    </p:bg>
    <p:spTree>
      <p:nvGrpSpPr>
        <p:cNvPr id="1" name=""/>
        <p:cNvGrpSpPr/>
        <p:nvPr/>
      </p:nvGrpSpPr>
      <p:grpSpPr>
        <a:xfrm>
          <a:off x="0" y="0"/>
          <a:ext cx="0" cy="0"/>
          <a:chOff x="0" y="0"/>
          <a:chExt cx="0" cy="0"/>
        </a:xfrm>
      </p:grpSpPr>
      <p:pic>
        <p:nvPicPr>
          <p:cNvPr id="17" name="图片 16"/>
          <p:cNvPicPr>
            <a:picLocks noChangeAspect="1"/>
          </p:cNvPicPr>
          <p:nvPr userDrawn="1">
            <p:custDataLst>
              <p:tags r:id="rId2"/>
            </p:custDataLst>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任意多边形 26"/>
          <p:cNvSpPr/>
          <p:nvPr userDrawn="1">
            <p:custDataLst>
              <p:tags r:id="rId4"/>
            </p:custDataLst>
          </p:nvPr>
        </p:nvSpPr>
        <p:spPr>
          <a:xfrm flipH="1">
            <a:off x="336000" y="332927"/>
            <a:ext cx="11520000" cy="6192146"/>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108" h="9752">
                <a:moveTo>
                  <a:pt x="6652" y="0"/>
                </a:moveTo>
                <a:lnTo>
                  <a:pt x="17423" y="0"/>
                </a:lnTo>
                <a:lnTo>
                  <a:pt x="17431" y="0"/>
                </a:lnTo>
                <a:cubicBezTo>
                  <a:pt x="17593" y="-1"/>
                  <a:pt x="17730" y="178"/>
                  <a:pt x="17735" y="275"/>
                </a:cubicBezTo>
                <a:lnTo>
                  <a:pt x="17782" y="275"/>
                </a:lnTo>
                <a:lnTo>
                  <a:pt x="17791" y="275"/>
                </a:lnTo>
                <a:cubicBezTo>
                  <a:pt x="17971" y="270"/>
                  <a:pt x="18111" y="466"/>
                  <a:pt x="18107" y="594"/>
                </a:cubicBezTo>
                <a:lnTo>
                  <a:pt x="18107" y="601"/>
                </a:lnTo>
                <a:lnTo>
                  <a:pt x="18107" y="9426"/>
                </a:lnTo>
                <a:lnTo>
                  <a:pt x="18107" y="9435"/>
                </a:lnTo>
                <a:cubicBezTo>
                  <a:pt x="18112" y="9614"/>
                  <a:pt x="17917" y="9754"/>
                  <a:pt x="17789" y="9751"/>
                </a:cubicBezTo>
                <a:lnTo>
                  <a:pt x="17782" y="9750"/>
                </a:lnTo>
                <a:lnTo>
                  <a:pt x="11455" y="9750"/>
                </a:lnTo>
                <a:lnTo>
                  <a:pt x="11455" y="9751"/>
                </a:lnTo>
                <a:lnTo>
                  <a:pt x="334" y="9751"/>
                </a:lnTo>
                <a:lnTo>
                  <a:pt x="326" y="9751"/>
                </a:lnTo>
                <a:lnTo>
                  <a:pt x="319" y="9751"/>
                </a:lnTo>
                <a:cubicBezTo>
                  <a:pt x="173" y="9756"/>
                  <a:pt x="-5" y="9596"/>
                  <a:pt x="0" y="9435"/>
                </a:cubicBezTo>
                <a:lnTo>
                  <a:pt x="0" y="9427"/>
                </a:lnTo>
                <a:lnTo>
                  <a:pt x="0" y="9418"/>
                </a:lnTo>
                <a:lnTo>
                  <a:pt x="0" y="609"/>
                </a:lnTo>
                <a:lnTo>
                  <a:pt x="0" y="601"/>
                </a:lnTo>
                <a:lnTo>
                  <a:pt x="0" y="594"/>
                </a:lnTo>
                <a:cubicBezTo>
                  <a:pt x="-5" y="448"/>
                  <a:pt x="156" y="270"/>
                  <a:pt x="316" y="275"/>
                </a:cubicBezTo>
                <a:lnTo>
                  <a:pt x="325" y="275"/>
                </a:lnTo>
                <a:lnTo>
                  <a:pt x="334" y="275"/>
                </a:lnTo>
                <a:lnTo>
                  <a:pt x="372" y="275"/>
                </a:lnTo>
                <a:cubicBezTo>
                  <a:pt x="377" y="164"/>
                  <a:pt x="532" y="-3"/>
                  <a:pt x="677" y="0"/>
                </a:cubicBezTo>
                <a:lnTo>
                  <a:pt x="685" y="0"/>
                </a:lnTo>
                <a:lnTo>
                  <a:pt x="693" y="0"/>
                </a:lnTo>
                <a:lnTo>
                  <a:pt x="700" y="0"/>
                </a:lnTo>
                <a:lnTo>
                  <a:pt x="6652" y="0"/>
                </a:lnTo>
                <a:lnTo>
                  <a:pt x="6652" y="0"/>
                </a:lnTo>
                <a:close/>
              </a:path>
            </a:pathLst>
          </a:custGeom>
          <a:solidFill>
            <a:schemeClr val="accent1">
              <a:lumMod val="20000"/>
              <a:lumOff val="80000"/>
              <a:alpha val="20000"/>
            </a:schemeClr>
          </a:solidFill>
          <a:ln w="15875">
            <a:solidFill>
              <a:schemeClr val="accent1">
                <a:lumMod val="60000"/>
                <a:lumOff val="40000"/>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sp>
        <p:nvSpPr>
          <p:cNvPr id="21" name="同侧圆角矩形 12"/>
          <p:cNvSpPr/>
          <p:nvPr userDrawn="1">
            <p:custDataLst>
              <p:tags r:id="rId5"/>
            </p:custDataLst>
          </p:nvPr>
        </p:nvSpPr>
        <p:spPr>
          <a:xfrm>
            <a:off x="1" y="5642065"/>
            <a:ext cx="12192000" cy="1215935"/>
          </a:xfrm>
          <a:prstGeom prst="round2SameRect">
            <a:avLst>
              <a:gd name="adj1" fmla="val 0"/>
              <a:gd name="adj2" fmla="val 0"/>
            </a:avLst>
          </a:prstGeom>
          <a:gradFill>
            <a:gsLst>
              <a:gs pos="87000">
                <a:schemeClr val="accent1">
                  <a:lumMod val="75000"/>
                </a:schemeClr>
              </a:gs>
              <a:gs pos="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22" name="任意多边形 1"/>
          <p:cNvSpPr/>
          <p:nvPr userDrawn="1">
            <p:custDataLst>
              <p:tags r:id="rId6"/>
            </p:custDataLst>
          </p:nvPr>
        </p:nvSpPr>
        <p:spPr>
          <a:xfrm>
            <a:off x="457200" y="457518"/>
            <a:ext cx="11277600" cy="5942965"/>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7760" h="9360">
                <a:moveTo>
                  <a:pt x="357" y="264"/>
                </a:moveTo>
                <a:cubicBezTo>
                  <a:pt x="373" y="123"/>
                  <a:pt x="529" y="-8"/>
                  <a:pt x="672" y="0"/>
                </a:cubicBezTo>
                <a:lnTo>
                  <a:pt x="17088" y="0"/>
                </a:lnTo>
                <a:cubicBezTo>
                  <a:pt x="17249" y="-9"/>
                  <a:pt x="17388" y="141"/>
                  <a:pt x="17403" y="264"/>
                </a:cubicBezTo>
                <a:lnTo>
                  <a:pt x="17440" y="264"/>
                </a:lnTo>
                <a:cubicBezTo>
                  <a:pt x="17620" y="258"/>
                  <a:pt x="17764" y="423"/>
                  <a:pt x="17760" y="584"/>
                </a:cubicBezTo>
                <a:lnTo>
                  <a:pt x="17760" y="9039"/>
                </a:lnTo>
                <a:cubicBezTo>
                  <a:pt x="17766" y="9219"/>
                  <a:pt x="17601" y="9363"/>
                  <a:pt x="17440" y="9359"/>
                </a:cubicBezTo>
                <a:lnTo>
                  <a:pt x="320" y="9359"/>
                </a:lnTo>
                <a:cubicBezTo>
                  <a:pt x="140" y="9365"/>
                  <a:pt x="-4" y="9200"/>
                  <a:pt x="0" y="9039"/>
                </a:cubicBezTo>
                <a:lnTo>
                  <a:pt x="0" y="584"/>
                </a:lnTo>
                <a:cubicBezTo>
                  <a:pt x="-6" y="404"/>
                  <a:pt x="159" y="260"/>
                  <a:pt x="320" y="264"/>
                </a:cubicBezTo>
                <a:lnTo>
                  <a:pt x="357" y="264"/>
                </a:lnTo>
                <a:close/>
              </a:path>
            </a:pathLst>
          </a:custGeom>
          <a:solidFill>
            <a:schemeClr val="bg2"/>
          </a:solid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pic>
        <p:nvPicPr>
          <p:cNvPr id="26" name="图片 25"/>
          <p:cNvPicPr>
            <a:picLocks noChangeAspect="1"/>
          </p:cNvPicPr>
          <p:nvPr>
            <p:custDataLst>
              <p:tags r:id="rId7"/>
            </p:custDataLst>
          </p:nvPr>
        </p:nvPicPr>
        <p:blipFill>
          <a:blip r:embed="rId8" cstate="print">
            <a:alphaModFix amt="35000"/>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778907" y="1561870"/>
            <a:ext cx="1275581" cy="574569"/>
          </a:xfrm>
          <a:prstGeom prst="rect">
            <a:avLst/>
          </a:prstGeom>
        </p:spPr>
      </p:pic>
      <p:pic>
        <p:nvPicPr>
          <p:cNvPr id="27" name="图片 26"/>
          <p:cNvPicPr>
            <a:picLocks noChangeAspect="1"/>
          </p:cNvPicPr>
          <p:nvPr>
            <p:custDataLst>
              <p:tags r:id="rId9"/>
            </p:custDataLst>
          </p:nvPr>
        </p:nvPicPr>
        <p:blipFill>
          <a:blip r:embed="rId10" cstate="print">
            <a:alphaModFix amt="70000"/>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0348628" y="4457583"/>
            <a:ext cx="1248267" cy="481379"/>
          </a:xfrm>
          <a:prstGeom prst="rect">
            <a:avLst/>
          </a:prstGeom>
        </p:spPr>
      </p:pic>
      <p:sp>
        <p:nvSpPr>
          <p:cNvPr id="5" name="页脚占位符 4"/>
          <p:cNvSpPr>
            <a:spLocks noGrp="1"/>
          </p:cNvSpPr>
          <p:nvPr userDrawn="1">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pic>
        <p:nvPicPr>
          <p:cNvPr id="7" name="图片 6" descr="小鸟站在树枝上&#10;&#10;描述已自动生成"/>
          <p:cNvPicPr>
            <a:picLocks noChangeAspect="1"/>
          </p:cNvPicPr>
          <p:nvPr userDrawn="1">
            <p:custDataLst>
              <p:tags r:id="rId13"/>
            </p:custDataLst>
          </p:nvPr>
        </p:nvPicPr>
        <p:blipFill rotWithShape="1">
          <a:blip r:embed="rId14">
            <a:extLst>
              <a:ext uri="{28A0092B-C50C-407E-A947-70E740481C1C}">
                <a14:useLocalDpi xmlns:a14="http://schemas.microsoft.com/office/drawing/2010/main" val="0"/>
              </a:ext>
            </a:extLst>
          </a:blip>
          <a:srcRect l="17161" t="9749" r="13678" b="16377"/>
          <a:stretch>
            <a:fillRect/>
          </a:stretch>
        </p:blipFill>
        <p:spPr>
          <a:xfrm>
            <a:off x="6006376" y="1231900"/>
            <a:ext cx="5045380" cy="5158534"/>
          </a:xfrm>
          <a:prstGeom prst="rect">
            <a:avLst/>
          </a:prstGeom>
        </p:spPr>
      </p:pic>
      <p:sp>
        <p:nvSpPr>
          <p:cNvPr id="4" name="日期占位符 3"/>
          <p:cNvSpPr>
            <a:spLocks noGrp="1"/>
          </p:cNvSpPr>
          <p:nvPr userDrawn="1">
            <p:ph type="dt" sz="half" idx="10"/>
            <p:custDataLst>
              <p:tags r:id="rId15"/>
            </p:custDataLst>
          </p:nvPr>
        </p:nvSpPr>
        <p:spPr/>
        <p:txBody>
          <a:bodyPr wrap="square">
            <a:normAutofit/>
          </a:bodyPr>
          <a:lstStyle/>
          <a:p>
            <a:fld id="{5592522B-0F24-4480-B9DD-A9474A6880D6}" type="datetimeFigureOut">
              <a:rPr lang="zh-CN" altLang="en-US" smtClean="0"/>
            </a:fld>
            <a:endParaRPr lang="zh-CN" altLang="en-US"/>
          </a:p>
        </p:txBody>
      </p:sp>
      <p:sp>
        <p:nvSpPr>
          <p:cNvPr id="2" name="标题 1"/>
          <p:cNvSpPr>
            <a:spLocks noGrp="1"/>
          </p:cNvSpPr>
          <p:nvPr userDrawn="1">
            <p:ph type="ctrTitle"/>
            <p:custDataLst>
              <p:tags r:id="rId16"/>
            </p:custDataLst>
          </p:nvPr>
        </p:nvSpPr>
        <p:spPr>
          <a:xfrm>
            <a:off x="1081294" y="1069674"/>
            <a:ext cx="5255785" cy="2703825"/>
          </a:xfrm>
        </p:spPr>
        <p:txBody>
          <a:bodyPr wrap="square" anchor="b">
            <a:normAutofit/>
          </a:bodyPr>
          <a:lstStyle>
            <a:lvl1pPr algn="l">
              <a:lnSpc>
                <a:spcPct val="100000"/>
              </a:lnSpc>
              <a:defRPr sz="6000" b="1">
                <a:solidFill>
                  <a:schemeClr val="accent1">
                    <a:lumMod val="75000"/>
                  </a:schemeClr>
                </a:solidFill>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7"/>
            </p:custDataLst>
          </p:nvPr>
        </p:nvSpPr>
        <p:spPr>
          <a:xfrm>
            <a:off x="1081294" y="3879399"/>
            <a:ext cx="5255785" cy="1566117"/>
          </a:xfrm>
        </p:spPr>
        <p:txBody>
          <a:bodyPr wrap="square">
            <a:normAutofit/>
          </a:bodyPr>
          <a:lstStyle>
            <a:lvl1pPr marL="0" indent="0" algn="l">
              <a:lnSpc>
                <a:spcPct val="100000"/>
              </a:lnSpc>
              <a:buNone/>
              <a:defRPr sz="2400">
                <a:solidFill>
                  <a:schemeClr val="tx1">
                    <a:lumMod val="85000"/>
                    <a:lumOff val="15000"/>
                  </a:schemeClr>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24" name="署名占位符 10"/>
          <p:cNvSpPr>
            <a:spLocks noGrp="1"/>
          </p:cNvSpPr>
          <p:nvPr userDrawn="1">
            <p:ph type="body" sz="quarter" idx="17" hasCustomPrompt="1"/>
            <p:custDataLst>
              <p:tags r:id="rId18"/>
            </p:custDataLst>
          </p:nvPr>
        </p:nvSpPr>
        <p:spPr>
          <a:xfrm>
            <a:off x="1081295" y="5671000"/>
            <a:ext cx="5231272" cy="504000"/>
          </a:xfrm>
        </p:spPr>
        <p:txBody>
          <a:bodyPr wrap="square" anchor="t">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署名</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3" name="图片 2"/>
          <p:cNvPicPr>
            <a:picLocks noChangeAspect="1"/>
          </p:cNvPicPr>
          <p:nvPr userDrawn="1">
            <p:custDataLst>
              <p:tags r:id="rId2"/>
            </p:custDataLst>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任意多边形 26"/>
          <p:cNvSpPr/>
          <p:nvPr userDrawn="1">
            <p:custDataLst>
              <p:tags r:id="rId4"/>
            </p:custDataLst>
          </p:nvPr>
        </p:nvSpPr>
        <p:spPr>
          <a:xfrm flipH="1">
            <a:off x="336000" y="332927"/>
            <a:ext cx="11520000" cy="6192146"/>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108" h="9752">
                <a:moveTo>
                  <a:pt x="6652" y="0"/>
                </a:moveTo>
                <a:lnTo>
                  <a:pt x="17423" y="0"/>
                </a:lnTo>
                <a:lnTo>
                  <a:pt x="17431" y="0"/>
                </a:lnTo>
                <a:cubicBezTo>
                  <a:pt x="17593" y="-1"/>
                  <a:pt x="17730" y="178"/>
                  <a:pt x="17735" y="275"/>
                </a:cubicBezTo>
                <a:lnTo>
                  <a:pt x="17782" y="275"/>
                </a:lnTo>
                <a:lnTo>
                  <a:pt x="17791" y="275"/>
                </a:lnTo>
                <a:cubicBezTo>
                  <a:pt x="17971" y="270"/>
                  <a:pt x="18111" y="466"/>
                  <a:pt x="18107" y="594"/>
                </a:cubicBezTo>
                <a:lnTo>
                  <a:pt x="18107" y="601"/>
                </a:lnTo>
                <a:lnTo>
                  <a:pt x="18107" y="9426"/>
                </a:lnTo>
                <a:lnTo>
                  <a:pt x="18107" y="9435"/>
                </a:lnTo>
                <a:cubicBezTo>
                  <a:pt x="18112" y="9614"/>
                  <a:pt x="17917" y="9754"/>
                  <a:pt x="17789" y="9751"/>
                </a:cubicBezTo>
                <a:lnTo>
                  <a:pt x="17782" y="9750"/>
                </a:lnTo>
                <a:lnTo>
                  <a:pt x="11455" y="9750"/>
                </a:lnTo>
                <a:lnTo>
                  <a:pt x="11455" y="9751"/>
                </a:lnTo>
                <a:lnTo>
                  <a:pt x="334" y="9751"/>
                </a:lnTo>
                <a:lnTo>
                  <a:pt x="326" y="9751"/>
                </a:lnTo>
                <a:lnTo>
                  <a:pt x="319" y="9751"/>
                </a:lnTo>
                <a:cubicBezTo>
                  <a:pt x="173" y="9756"/>
                  <a:pt x="-5" y="9596"/>
                  <a:pt x="0" y="9435"/>
                </a:cubicBezTo>
                <a:lnTo>
                  <a:pt x="0" y="9427"/>
                </a:lnTo>
                <a:lnTo>
                  <a:pt x="0" y="9418"/>
                </a:lnTo>
                <a:lnTo>
                  <a:pt x="0" y="609"/>
                </a:lnTo>
                <a:lnTo>
                  <a:pt x="0" y="601"/>
                </a:lnTo>
                <a:lnTo>
                  <a:pt x="0" y="594"/>
                </a:lnTo>
                <a:cubicBezTo>
                  <a:pt x="-5" y="448"/>
                  <a:pt x="156" y="270"/>
                  <a:pt x="316" y="275"/>
                </a:cubicBezTo>
                <a:lnTo>
                  <a:pt x="325" y="275"/>
                </a:lnTo>
                <a:lnTo>
                  <a:pt x="334" y="275"/>
                </a:lnTo>
                <a:lnTo>
                  <a:pt x="372" y="275"/>
                </a:lnTo>
                <a:cubicBezTo>
                  <a:pt x="377" y="164"/>
                  <a:pt x="532" y="-3"/>
                  <a:pt x="677" y="0"/>
                </a:cubicBezTo>
                <a:lnTo>
                  <a:pt x="685" y="0"/>
                </a:lnTo>
                <a:lnTo>
                  <a:pt x="693" y="0"/>
                </a:lnTo>
                <a:lnTo>
                  <a:pt x="700" y="0"/>
                </a:lnTo>
                <a:lnTo>
                  <a:pt x="6652" y="0"/>
                </a:lnTo>
                <a:lnTo>
                  <a:pt x="6652" y="0"/>
                </a:lnTo>
                <a:close/>
              </a:path>
            </a:pathLst>
          </a:custGeom>
          <a:solidFill>
            <a:schemeClr val="accent1">
              <a:lumMod val="20000"/>
              <a:lumOff val="80000"/>
              <a:alpha val="20000"/>
            </a:schemeClr>
          </a:solidFill>
          <a:ln w="15875">
            <a:solidFill>
              <a:schemeClr val="accent1">
                <a:lumMod val="60000"/>
                <a:lumOff val="40000"/>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sp>
        <p:nvSpPr>
          <p:cNvPr id="5" name="同侧圆角矩形 12"/>
          <p:cNvSpPr/>
          <p:nvPr userDrawn="1">
            <p:custDataLst>
              <p:tags r:id="rId5"/>
            </p:custDataLst>
          </p:nvPr>
        </p:nvSpPr>
        <p:spPr>
          <a:xfrm>
            <a:off x="1" y="5308601"/>
            <a:ext cx="12192000" cy="1549399"/>
          </a:xfrm>
          <a:prstGeom prst="round2SameRect">
            <a:avLst>
              <a:gd name="adj1" fmla="val 0"/>
              <a:gd name="adj2" fmla="val 0"/>
            </a:avLst>
          </a:prstGeom>
          <a:gradFill>
            <a:gsLst>
              <a:gs pos="87000">
                <a:schemeClr val="accent1">
                  <a:lumMod val="75000"/>
                </a:schemeClr>
              </a:gs>
              <a:gs pos="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6" name="任意多边形 1"/>
          <p:cNvSpPr/>
          <p:nvPr userDrawn="1">
            <p:custDataLst>
              <p:tags r:id="rId6"/>
            </p:custDataLst>
          </p:nvPr>
        </p:nvSpPr>
        <p:spPr>
          <a:xfrm>
            <a:off x="457200" y="457518"/>
            <a:ext cx="11277600" cy="5942965"/>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7760" h="9360">
                <a:moveTo>
                  <a:pt x="357" y="264"/>
                </a:moveTo>
                <a:cubicBezTo>
                  <a:pt x="373" y="123"/>
                  <a:pt x="529" y="-8"/>
                  <a:pt x="672" y="0"/>
                </a:cubicBezTo>
                <a:lnTo>
                  <a:pt x="17088" y="0"/>
                </a:lnTo>
                <a:cubicBezTo>
                  <a:pt x="17249" y="-9"/>
                  <a:pt x="17388" y="141"/>
                  <a:pt x="17403" y="264"/>
                </a:cubicBezTo>
                <a:lnTo>
                  <a:pt x="17440" y="264"/>
                </a:lnTo>
                <a:cubicBezTo>
                  <a:pt x="17620" y="258"/>
                  <a:pt x="17764" y="423"/>
                  <a:pt x="17760" y="584"/>
                </a:cubicBezTo>
                <a:lnTo>
                  <a:pt x="17760" y="9039"/>
                </a:lnTo>
                <a:cubicBezTo>
                  <a:pt x="17766" y="9219"/>
                  <a:pt x="17601" y="9363"/>
                  <a:pt x="17440" y="9359"/>
                </a:cubicBezTo>
                <a:lnTo>
                  <a:pt x="320" y="9359"/>
                </a:lnTo>
                <a:cubicBezTo>
                  <a:pt x="140" y="9365"/>
                  <a:pt x="-4" y="9200"/>
                  <a:pt x="0" y="9039"/>
                </a:cubicBezTo>
                <a:lnTo>
                  <a:pt x="0" y="584"/>
                </a:lnTo>
                <a:cubicBezTo>
                  <a:pt x="-6" y="404"/>
                  <a:pt x="159" y="260"/>
                  <a:pt x="320" y="264"/>
                </a:cubicBezTo>
                <a:lnTo>
                  <a:pt x="357" y="264"/>
                </a:lnTo>
                <a:close/>
              </a:path>
            </a:pathLst>
          </a:custGeom>
          <a:solidFill>
            <a:schemeClr val="bg2"/>
          </a:solid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pic>
        <p:nvPicPr>
          <p:cNvPr id="10" name="图片 9"/>
          <p:cNvPicPr>
            <a:picLocks noChangeAspect="1"/>
          </p:cNvPicPr>
          <p:nvPr userDrawn="1">
            <p:custDataLst>
              <p:tags r:id="rId7"/>
            </p:custDataLst>
          </p:nvPr>
        </p:nvPicPr>
        <p:blipFill rotWithShape="1">
          <a:blip r:embed="rId8" cstate="print">
            <a:alphaModFix amt="3000"/>
            <a:duotone>
              <a:schemeClr val="accent1">
                <a:shade val="45000"/>
                <a:satMod val="135000"/>
              </a:schemeClr>
              <a:prstClr val="white"/>
            </a:duotone>
            <a:extLst>
              <a:ext uri="{28A0092B-C50C-407E-A947-70E740481C1C}">
                <a14:useLocalDpi xmlns:a14="http://schemas.microsoft.com/office/drawing/2010/main" val="0"/>
              </a:ext>
            </a:extLst>
          </a:blip>
          <a:srcRect l="15402" r="16131" b="4162"/>
          <a:stretch>
            <a:fillRect/>
          </a:stretch>
        </p:blipFill>
        <p:spPr>
          <a:xfrm>
            <a:off x="7109727" y="647700"/>
            <a:ext cx="4097544" cy="5735559"/>
          </a:xfrm>
          <a:prstGeom prst="rect">
            <a:avLst/>
          </a:prstGeom>
        </p:spPr>
      </p:pic>
      <p:sp>
        <p:nvSpPr>
          <p:cNvPr id="2" name="标题 1"/>
          <p:cNvSpPr>
            <a:spLocks noGrp="1"/>
          </p:cNvSpPr>
          <p:nvPr>
            <p:ph type="title" hasCustomPrompt="1"/>
            <p:custDataLst>
              <p:tags r:id="rId9"/>
            </p:custDataLst>
          </p:nvPr>
        </p:nvSpPr>
        <p:spPr>
          <a:xfrm>
            <a:off x="1501655" y="647700"/>
            <a:ext cx="9188690" cy="1284381"/>
          </a:xfrm>
        </p:spPr>
        <p:txBody>
          <a:bodyPr wrap="square" anchor="b">
            <a:normAutofit/>
          </a:bodyPr>
          <a:lstStyle>
            <a:lvl1pPr algn="ctr">
              <a:defRPr sz="7200">
                <a:solidFill>
                  <a:schemeClr val="accent1">
                    <a:lumMod val="75000"/>
                  </a:schemeClr>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1"/>
            </p:custDataLst>
          </p:nvPr>
        </p:nvSpPr>
        <p:spPr/>
        <p:txBody>
          <a:bodyPr/>
          <a:lstStyle/>
          <a:p>
            <a:endParaRPr lang="zh-CN" altLang="en-US"/>
          </a:p>
        </p:txBody>
      </p:sp>
      <p:sp>
        <p:nvSpPr>
          <p:cNvPr id="9" name="灯片编号占位符 5"/>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任意多边形 26"/>
          <p:cNvSpPr/>
          <p:nvPr userDrawn="1">
            <p:custDataLst>
              <p:tags r:id="rId4"/>
            </p:custDataLst>
          </p:nvPr>
        </p:nvSpPr>
        <p:spPr>
          <a:xfrm flipH="1">
            <a:off x="336000" y="332927"/>
            <a:ext cx="11520000" cy="6192146"/>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108" h="9752">
                <a:moveTo>
                  <a:pt x="6652" y="0"/>
                </a:moveTo>
                <a:lnTo>
                  <a:pt x="17423" y="0"/>
                </a:lnTo>
                <a:lnTo>
                  <a:pt x="17431" y="0"/>
                </a:lnTo>
                <a:cubicBezTo>
                  <a:pt x="17593" y="-1"/>
                  <a:pt x="17730" y="178"/>
                  <a:pt x="17735" y="275"/>
                </a:cubicBezTo>
                <a:lnTo>
                  <a:pt x="17782" y="275"/>
                </a:lnTo>
                <a:lnTo>
                  <a:pt x="17791" y="275"/>
                </a:lnTo>
                <a:cubicBezTo>
                  <a:pt x="17971" y="270"/>
                  <a:pt x="18111" y="466"/>
                  <a:pt x="18107" y="594"/>
                </a:cubicBezTo>
                <a:lnTo>
                  <a:pt x="18107" y="601"/>
                </a:lnTo>
                <a:lnTo>
                  <a:pt x="18107" y="9426"/>
                </a:lnTo>
                <a:lnTo>
                  <a:pt x="18107" y="9435"/>
                </a:lnTo>
                <a:cubicBezTo>
                  <a:pt x="18112" y="9614"/>
                  <a:pt x="17917" y="9754"/>
                  <a:pt x="17789" y="9751"/>
                </a:cubicBezTo>
                <a:lnTo>
                  <a:pt x="17782" y="9750"/>
                </a:lnTo>
                <a:lnTo>
                  <a:pt x="11455" y="9750"/>
                </a:lnTo>
                <a:lnTo>
                  <a:pt x="11455" y="9751"/>
                </a:lnTo>
                <a:lnTo>
                  <a:pt x="334" y="9751"/>
                </a:lnTo>
                <a:lnTo>
                  <a:pt x="326" y="9751"/>
                </a:lnTo>
                <a:lnTo>
                  <a:pt x="319" y="9751"/>
                </a:lnTo>
                <a:cubicBezTo>
                  <a:pt x="173" y="9756"/>
                  <a:pt x="-5" y="9596"/>
                  <a:pt x="0" y="9435"/>
                </a:cubicBezTo>
                <a:lnTo>
                  <a:pt x="0" y="9427"/>
                </a:lnTo>
                <a:lnTo>
                  <a:pt x="0" y="9418"/>
                </a:lnTo>
                <a:lnTo>
                  <a:pt x="0" y="609"/>
                </a:lnTo>
                <a:lnTo>
                  <a:pt x="0" y="601"/>
                </a:lnTo>
                <a:lnTo>
                  <a:pt x="0" y="594"/>
                </a:lnTo>
                <a:cubicBezTo>
                  <a:pt x="-5" y="448"/>
                  <a:pt x="156" y="270"/>
                  <a:pt x="316" y="275"/>
                </a:cubicBezTo>
                <a:lnTo>
                  <a:pt x="325" y="275"/>
                </a:lnTo>
                <a:lnTo>
                  <a:pt x="334" y="275"/>
                </a:lnTo>
                <a:lnTo>
                  <a:pt x="372" y="275"/>
                </a:lnTo>
                <a:cubicBezTo>
                  <a:pt x="377" y="164"/>
                  <a:pt x="532" y="-3"/>
                  <a:pt x="677" y="0"/>
                </a:cubicBezTo>
                <a:lnTo>
                  <a:pt x="685" y="0"/>
                </a:lnTo>
                <a:lnTo>
                  <a:pt x="693" y="0"/>
                </a:lnTo>
                <a:lnTo>
                  <a:pt x="700" y="0"/>
                </a:lnTo>
                <a:lnTo>
                  <a:pt x="6652" y="0"/>
                </a:lnTo>
                <a:lnTo>
                  <a:pt x="6652" y="0"/>
                </a:lnTo>
                <a:close/>
              </a:path>
            </a:pathLst>
          </a:custGeom>
          <a:solidFill>
            <a:schemeClr val="accent1">
              <a:lumMod val="20000"/>
              <a:lumOff val="80000"/>
              <a:alpha val="20000"/>
            </a:schemeClr>
          </a:solidFill>
          <a:ln w="15875">
            <a:solidFill>
              <a:schemeClr val="accent1">
                <a:lumMod val="60000"/>
                <a:lumOff val="40000"/>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sp>
        <p:nvSpPr>
          <p:cNvPr id="10" name="同侧圆角矩形 12"/>
          <p:cNvSpPr/>
          <p:nvPr userDrawn="1">
            <p:custDataLst>
              <p:tags r:id="rId5"/>
            </p:custDataLst>
          </p:nvPr>
        </p:nvSpPr>
        <p:spPr>
          <a:xfrm>
            <a:off x="1" y="5308601"/>
            <a:ext cx="12192000" cy="1549399"/>
          </a:xfrm>
          <a:prstGeom prst="round2SameRect">
            <a:avLst>
              <a:gd name="adj1" fmla="val 0"/>
              <a:gd name="adj2" fmla="val 0"/>
            </a:avLst>
          </a:prstGeom>
          <a:gradFill>
            <a:gsLst>
              <a:gs pos="87000">
                <a:schemeClr val="accent1">
                  <a:lumMod val="75000"/>
                </a:schemeClr>
              </a:gs>
              <a:gs pos="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11" name="任意多边形 1"/>
          <p:cNvSpPr/>
          <p:nvPr userDrawn="1">
            <p:custDataLst>
              <p:tags r:id="rId6"/>
            </p:custDataLst>
          </p:nvPr>
        </p:nvSpPr>
        <p:spPr>
          <a:xfrm>
            <a:off x="457200" y="457518"/>
            <a:ext cx="11277600" cy="5942965"/>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7760" h="9360">
                <a:moveTo>
                  <a:pt x="357" y="264"/>
                </a:moveTo>
                <a:cubicBezTo>
                  <a:pt x="373" y="123"/>
                  <a:pt x="529" y="-8"/>
                  <a:pt x="672" y="0"/>
                </a:cubicBezTo>
                <a:lnTo>
                  <a:pt x="17088" y="0"/>
                </a:lnTo>
                <a:cubicBezTo>
                  <a:pt x="17249" y="-9"/>
                  <a:pt x="17388" y="141"/>
                  <a:pt x="17403" y="264"/>
                </a:cubicBezTo>
                <a:lnTo>
                  <a:pt x="17440" y="264"/>
                </a:lnTo>
                <a:cubicBezTo>
                  <a:pt x="17620" y="258"/>
                  <a:pt x="17764" y="423"/>
                  <a:pt x="17760" y="584"/>
                </a:cubicBezTo>
                <a:lnTo>
                  <a:pt x="17760" y="9039"/>
                </a:lnTo>
                <a:cubicBezTo>
                  <a:pt x="17766" y="9219"/>
                  <a:pt x="17601" y="9363"/>
                  <a:pt x="17440" y="9359"/>
                </a:cubicBezTo>
                <a:lnTo>
                  <a:pt x="320" y="9359"/>
                </a:lnTo>
                <a:cubicBezTo>
                  <a:pt x="140" y="9365"/>
                  <a:pt x="-4" y="9200"/>
                  <a:pt x="0" y="9039"/>
                </a:cubicBezTo>
                <a:lnTo>
                  <a:pt x="0" y="584"/>
                </a:lnTo>
                <a:cubicBezTo>
                  <a:pt x="-6" y="404"/>
                  <a:pt x="159" y="260"/>
                  <a:pt x="320" y="264"/>
                </a:cubicBezTo>
                <a:lnTo>
                  <a:pt x="357" y="264"/>
                </a:lnTo>
                <a:close/>
              </a:path>
            </a:pathLst>
          </a:custGeom>
          <a:solidFill>
            <a:schemeClr val="bg2"/>
          </a:solid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sp>
        <p:nvSpPr>
          <p:cNvPr id="12" name="椭圆 11"/>
          <p:cNvSpPr/>
          <p:nvPr userDrawn="1">
            <p:custDataLst>
              <p:tags r:id="rId7"/>
            </p:custDataLst>
          </p:nvPr>
        </p:nvSpPr>
        <p:spPr>
          <a:xfrm>
            <a:off x="5688642" y="1359415"/>
            <a:ext cx="1849120" cy="1849120"/>
          </a:xfrm>
          <a:prstGeom prst="ellipse">
            <a:avLst/>
          </a:prstGeom>
          <a:gradFill>
            <a:gsLst>
              <a:gs pos="100000">
                <a:schemeClr val="accent1">
                  <a:lumMod val="20000"/>
                  <a:lumOff val="80000"/>
                  <a:alpha val="0"/>
                </a:schemeClr>
              </a:gs>
              <a:gs pos="0">
                <a:schemeClr val="accent1">
                  <a:lumMod val="20000"/>
                  <a:lumOff val="80000"/>
                  <a:alpha val="29000"/>
                </a:schemeClr>
              </a:gs>
            </a:gsLst>
            <a:lin ang="5400000" scaled="0"/>
          </a:gradFill>
          <a:ln w="15875">
            <a:gradFill>
              <a:gsLst>
                <a:gs pos="0">
                  <a:schemeClr val="accent1">
                    <a:lumMod val="20000"/>
                    <a:lumOff val="80000"/>
                  </a:schemeClr>
                </a:gs>
                <a:gs pos="62000">
                  <a:schemeClr val="accent1">
                    <a:lumMod val="20000"/>
                    <a:lumOff val="80000"/>
                    <a:alpha val="0"/>
                  </a:schemeClr>
                </a:gs>
              </a:gsLst>
              <a:lin ang="498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custDataLst>
              <p:tags r:id="rId8"/>
            </p:custDataLst>
          </p:nvPr>
        </p:nvCxnSpPr>
        <p:spPr>
          <a:xfrm>
            <a:off x="5711825" y="5088255"/>
            <a:ext cx="77089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custDataLst>
              <p:tags r:id="rId9"/>
            </p:custDataLst>
          </p:nvPr>
        </p:nvPicPr>
        <p:blipFill>
          <a:blip r:embed="rId10" cstate="print">
            <a:alphaModFix amt="70000"/>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9524212" y="1673557"/>
            <a:ext cx="1248267" cy="481379"/>
          </a:xfrm>
          <a:prstGeom prst="rect">
            <a:avLst/>
          </a:prstGeom>
        </p:spPr>
      </p:pic>
      <p:sp>
        <p:nvSpPr>
          <p:cNvPr id="2" name="标题 1"/>
          <p:cNvSpPr>
            <a:spLocks noGrp="1"/>
          </p:cNvSpPr>
          <p:nvPr userDrawn="1">
            <p:ph type="title" hasCustomPrompt="1"/>
            <p:custDataLst>
              <p:tags r:id="rId11"/>
            </p:custDataLst>
          </p:nvPr>
        </p:nvSpPr>
        <p:spPr>
          <a:xfrm>
            <a:off x="5711824" y="2918046"/>
            <a:ext cx="5060655" cy="1152000"/>
          </a:xfrm>
        </p:spPr>
        <p:txBody>
          <a:bodyPr wrap="square" anchor="b">
            <a:normAutofit/>
          </a:bodyPr>
          <a:lstStyle>
            <a:lvl1pPr algn="l">
              <a:defRPr sz="4800">
                <a:solidFill>
                  <a:schemeClr val="accent1">
                    <a:lumMod val="75000"/>
                  </a:schemeClr>
                </a:solidFill>
                <a:latin typeface="+mj-ea"/>
                <a:ea typeface="+mj-ea"/>
              </a:defRPr>
            </a:lvl1pPr>
          </a:lstStyle>
          <a:p>
            <a:r>
              <a:rPr lang="zh-CN" altLang="en-US" dirty="0"/>
              <a:t>编辑母版标题</a:t>
            </a:r>
            <a:endParaRPr lang="zh-CN" altLang="en-US" dirty="0"/>
          </a:p>
        </p:txBody>
      </p:sp>
      <p:sp>
        <p:nvSpPr>
          <p:cNvPr id="3" name="文本占位符 2"/>
          <p:cNvSpPr>
            <a:spLocks noGrp="1"/>
          </p:cNvSpPr>
          <p:nvPr userDrawn="1">
            <p:ph type="body" idx="1" hasCustomPrompt="1"/>
            <p:custDataLst>
              <p:tags r:id="rId12"/>
            </p:custDataLst>
          </p:nvPr>
        </p:nvSpPr>
        <p:spPr>
          <a:xfrm>
            <a:off x="5711824" y="4178046"/>
            <a:ext cx="5060655" cy="839622"/>
          </a:xfrm>
        </p:spPr>
        <p:txBody>
          <a:bodyPr wrap="square">
            <a:normAutofit/>
          </a:bodyPr>
          <a:lstStyle>
            <a:lvl1pPr marL="0" indent="0" algn="l">
              <a:buNone/>
              <a:defRPr sz="2400">
                <a:solidFill>
                  <a:schemeClr val="tx1"/>
                </a:solidFill>
                <a:latin typeface="+mj-ea"/>
                <a:ea typeface="+mj-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userDrawn="1">
            <p:ph type="body" sz="quarter" idx="13" hasCustomPrompt="1"/>
            <p:custDataLst>
              <p:tags r:id="rId13"/>
            </p:custDataLst>
          </p:nvPr>
        </p:nvSpPr>
        <p:spPr>
          <a:xfrm>
            <a:off x="5688641" y="1544128"/>
            <a:ext cx="1849120" cy="1312718"/>
          </a:xfrm>
        </p:spPr>
        <p:txBody>
          <a:bodyPr wrap="none" anchor="ctr">
            <a:normAutofit/>
          </a:bodyPr>
          <a:lstStyle>
            <a:lvl1pPr marL="0" indent="0" algn="ctr">
              <a:buNone/>
              <a:defRPr sz="6600">
                <a:solidFill>
                  <a:schemeClr val="accent1">
                    <a:lumMod val="75000"/>
                  </a:schemeClr>
                </a:solidFill>
                <a:latin typeface="+mj-lt"/>
                <a:ea typeface="+mj-ea"/>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5"/>
            </p:custDataLst>
          </p:nvPr>
        </p:nvSpPr>
        <p:spPr/>
        <p:txBody>
          <a:bodyPr/>
          <a:lstStyle/>
          <a:p>
            <a:endParaRPr lang="zh-CN" altLang="en-US"/>
          </a:p>
        </p:txBody>
      </p:sp>
      <p:sp>
        <p:nvSpPr>
          <p:cNvPr id="6" name="灯片编号占位符 6"/>
          <p:cNvSpPr>
            <a:spLocks noGrp="1"/>
          </p:cNvSpPr>
          <p:nvPr userDrawn="1">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pic>
        <p:nvPicPr>
          <p:cNvPr id="19" name="图片 18" descr="黑白色的花&#10;&#10;中度可信度描述已自动生成"/>
          <p:cNvPicPr>
            <a:picLocks noChangeAspect="1"/>
          </p:cNvPicPr>
          <p:nvPr userDrawn="1">
            <p:custDataLst>
              <p:tags r:id="rId17"/>
            </p:custDataLst>
          </p:nvPr>
        </p:nvPicPr>
        <p:blipFill>
          <a:blip r:embed="rId18" cstate="print">
            <a:extLst>
              <a:ext uri="{28A0092B-C50C-407E-A947-70E740481C1C}">
                <a14:useLocalDpi xmlns:a14="http://schemas.microsoft.com/office/drawing/2010/main" val="0"/>
              </a:ext>
            </a:extLst>
          </a:blip>
          <a:stretch>
            <a:fillRect/>
          </a:stretch>
        </p:blipFill>
        <p:spPr>
          <a:xfrm flipH="1">
            <a:off x="449262" y="1198569"/>
            <a:ext cx="3722948" cy="4999219"/>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190446"/>
            <a:ext cx="5323840" cy="522608"/>
          </a:xfrm>
        </p:spPr>
        <p:txBody>
          <a:bodyPr wrap="square" anchor="b">
            <a:normAutofit/>
          </a:bodyPr>
          <a:lstStyle>
            <a:lvl1pPr marL="0" indent="0">
              <a:buNone/>
              <a:defRPr sz="2800" b="1">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190446"/>
            <a:ext cx="5323840" cy="522608"/>
          </a:xfrm>
        </p:spPr>
        <p:txBody>
          <a:bodyPr wrap="square" anchor="b">
            <a:normAutofit/>
          </a:bodyPr>
          <a:lstStyle>
            <a:lvl1pPr marL="0" indent="0">
              <a:buNone/>
              <a:defRPr sz="2800" b="1">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任意多边形 26"/>
          <p:cNvSpPr/>
          <p:nvPr userDrawn="1">
            <p:custDataLst>
              <p:tags r:id="rId4"/>
            </p:custDataLst>
          </p:nvPr>
        </p:nvSpPr>
        <p:spPr>
          <a:xfrm flipH="1">
            <a:off x="336000" y="332927"/>
            <a:ext cx="11520000" cy="6192146"/>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8108" h="9752">
                <a:moveTo>
                  <a:pt x="6652" y="0"/>
                </a:moveTo>
                <a:lnTo>
                  <a:pt x="17423" y="0"/>
                </a:lnTo>
                <a:lnTo>
                  <a:pt x="17431" y="0"/>
                </a:lnTo>
                <a:cubicBezTo>
                  <a:pt x="17593" y="-1"/>
                  <a:pt x="17730" y="178"/>
                  <a:pt x="17735" y="275"/>
                </a:cubicBezTo>
                <a:lnTo>
                  <a:pt x="17782" y="275"/>
                </a:lnTo>
                <a:lnTo>
                  <a:pt x="17791" y="275"/>
                </a:lnTo>
                <a:cubicBezTo>
                  <a:pt x="17971" y="270"/>
                  <a:pt x="18111" y="466"/>
                  <a:pt x="18107" y="594"/>
                </a:cubicBezTo>
                <a:lnTo>
                  <a:pt x="18107" y="601"/>
                </a:lnTo>
                <a:lnTo>
                  <a:pt x="18107" y="9426"/>
                </a:lnTo>
                <a:lnTo>
                  <a:pt x="18107" y="9435"/>
                </a:lnTo>
                <a:cubicBezTo>
                  <a:pt x="18112" y="9614"/>
                  <a:pt x="17917" y="9754"/>
                  <a:pt x="17789" y="9751"/>
                </a:cubicBezTo>
                <a:lnTo>
                  <a:pt x="17782" y="9750"/>
                </a:lnTo>
                <a:lnTo>
                  <a:pt x="11455" y="9750"/>
                </a:lnTo>
                <a:lnTo>
                  <a:pt x="11455" y="9751"/>
                </a:lnTo>
                <a:lnTo>
                  <a:pt x="334" y="9751"/>
                </a:lnTo>
                <a:lnTo>
                  <a:pt x="326" y="9751"/>
                </a:lnTo>
                <a:lnTo>
                  <a:pt x="319" y="9751"/>
                </a:lnTo>
                <a:cubicBezTo>
                  <a:pt x="173" y="9756"/>
                  <a:pt x="-5" y="9596"/>
                  <a:pt x="0" y="9435"/>
                </a:cubicBezTo>
                <a:lnTo>
                  <a:pt x="0" y="9427"/>
                </a:lnTo>
                <a:lnTo>
                  <a:pt x="0" y="9418"/>
                </a:lnTo>
                <a:lnTo>
                  <a:pt x="0" y="609"/>
                </a:lnTo>
                <a:lnTo>
                  <a:pt x="0" y="601"/>
                </a:lnTo>
                <a:lnTo>
                  <a:pt x="0" y="594"/>
                </a:lnTo>
                <a:cubicBezTo>
                  <a:pt x="-5" y="448"/>
                  <a:pt x="156" y="270"/>
                  <a:pt x="316" y="275"/>
                </a:cubicBezTo>
                <a:lnTo>
                  <a:pt x="325" y="275"/>
                </a:lnTo>
                <a:lnTo>
                  <a:pt x="334" y="275"/>
                </a:lnTo>
                <a:lnTo>
                  <a:pt x="372" y="275"/>
                </a:lnTo>
                <a:cubicBezTo>
                  <a:pt x="377" y="164"/>
                  <a:pt x="532" y="-3"/>
                  <a:pt x="677" y="0"/>
                </a:cubicBezTo>
                <a:lnTo>
                  <a:pt x="685" y="0"/>
                </a:lnTo>
                <a:lnTo>
                  <a:pt x="693" y="0"/>
                </a:lnTo>
                <a:lnTo>
                  <a:pt x="700" y="0"/>
                </a:lnTo>
                <a:lnTo>
                  <a:pt x="6652" y="0"/>
                </a:lnTo>
                <a:lnTo>
                  <a:pt x="6652" y="0"/>
                </a:lnTo>
                <a:close/>
              </a:path>
            </a:pathLst>
          </a:custGeom>
          <a:solidFill>
            <a:schemeClr val="accent1">
              <a:lumMod val="20000"/>
              <a:lumOff val="80000"/>
              <a:alpha val="20000"/>
            </a:schemeClr>
          </a:solidFill>
          <a:ln w="15875">
            <a:solidFill>
              <a:schemeClr val="accent1">
                <a:lumMod val="60000"/>
                <a:lumOff val="40000"/>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仓耳渔阳体 W02" panose="02020400000000000000" pitchFamily="18" charset="-122"/>
            </a:endParaRPr>
          </a:p>
        </p:txBody>
      </p:sp>
      <p:sp>
        <p:nvSpPr>
          <p:cNvPr id="11" name="同侧圆角矩形 12"/>
          <p:cNvSpPr/>
          <p:nvPr userDrawn="1">
            <p:custDataLst>
              <p:tags r:id="rId5"/>
            </p:custDataLst>
          </p:nvPr>
        </p:nvSpPr>
        <p:spPr>
          <a:xfrm>
            <a:off x="1" y="5642065"/>
            <a:ext cx="12192000" cy="1215935"/>
          </a:xfrm>
          <a:prstGeom prst="round2SameRect">
            <a:avLst>
              <a:gd name="adj1" fmla="val 0"/>
              <a:gd name="adj2" fmla="val 0"/>
            </a:avLst>
          </a:prstGeom>
          <a:gradFill>
            <a:gsLst>
              <a:gs pos="87000">
                <a:schemeClr val="accent1">
                  <a:lumMod val="75000"/>
                </a:schemeClr>
              </a:gs>
              <a:gs pos="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12" name="任意多边形 1"/>
          <p:cNvSpPr/>
          <p:nvPr userDrawn="1">
            <p:custDataLst>
              <p:tags r:id="rId6"/>
            </p:custDataLst>
          </p:nvPr>
        </p:nvSpPr>
        <p:spPr>
          <a:xfrm>
            <a:off x="457200" y="457518"/>
            <a:ext cx="11277600" cy="5942965"/>
          </a:xfrm>
          <a:custGeom>
            <a:avLst/>
            <a:gdLst>
              <a:gd name="adj" fmla="val 351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7760" h="9360">
                <a:moveTo>
                  <a:pt x="357" y="264"/>
                </a:moveTo>
                <a:cubicBezTo>
                  <a:pt x="373" y="123"/>
                  <a:pt x="529" y="-8"/>
                  <a:pt x="672" y="0"/>
                </a:cubicBezTo>
                <a:lnTo>
                  <a:pt x="17088" y="0"/>
                </a:lnTo>
                <a:cubicBezTo>
                  <a:pt x="17249" y="-9"/>
                  <a:pt x="17388" y="141"/>
                  <a:pt x="17403" y="264"/>
                </a:cubicBezTo>
                <a:lnTo>
                  <a:pt x="17440" y="264"/>
                </a:lnTo>
                <a:cubicBezTo>
                  <a:pt x="17620" y="258"/>
                  <a:pt x="17764" y="423"/>
                  <a:pt x="17760" y="584"/>
                </a:cubicBezTo>
                <a:lnTo>
                  <a:pt x="17760" y="9039"/>
                </a:lnTo>
                <a:cubicBezTo>
                  <a:pt x="17766" y="9219"/>
                  <a:pt x="17601" y="9363"/>
                  <a:pt x="17440" y="9359"/>
                </a:cubicBezTo>
                <a:lnTo>
                  <a:pt x="320" y="9359"/>
                </a:lnTo>
                <a:cubicBezTo>
                  <a:pt x="140" y="9365"/>
                  <a:pt x="-4" y="9200"/>
                  <a:pt x="0" y="9039"/>
                </a:cubicBezTo>
                <a:lnTo>
                  <a:pt x="0" y="584"/>
                </a:lnTo>
                <a:cubicBezTo>
                  <a:pt x="-6" y="404"/>
                  <a:pt x="159" y="260"/>
                  <a:pt x="320" y="264"/>
                </a:cubicBezTo>
                <a:lnTo>
                  <a:pt x="357" y="264"/>
                </a:lnTo>
                <a:close/>
              </a:path>
            </a:pathLst>
          </a:custGeom>
          <a:solidFill>
            <a:schemeClr val="bg2"/>
          </a:solidFill>
          <a:ln w="317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仓耳渔阳体 W02" panose="02020400000000000000" pitchFamily="18" charset="-122"/>
            </a:endParaRPr>
          </a:p>
        </p:txBody>
      </p:sp>
      <p:pic>
        <p:nvPicPr>
          <p:cNvPr id="15" name="图片 14"/>
          <p:cNvPicPr>
            <a:picLocks noChangeAspect="1"/>
          </p:cNvPicPr>
          <p:nvPr>
            <p:custDataLst>
              <p:tags r:id="rId7"/>
            </p:custDataLst>
          </p:nvPr>
        </p:nvPicPr>
        <p:blipFill>
          <a:blip r:embed="rId8" cstate="print">
            <a:alphaModFix amt="35000"/>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flipH="1">
            <a:off x="4602686" y="1561870"/>
            <a:ext cx="1275581" cy="574569"/>
          </a:xfrm>
          <a:prstGeom prst="rect">
            <a:avLst/>
          </a:prstGeom>
        </p:spPr>
      </p:pic>
      <p:pic>
        <p:nvPicPr>
          <p:cNvPr id="16" name="图片 15"/>
          <p:cNvPicPr>
            <a:picLocks noChangeAspect="1"/>
          </p:cNvPicPr>
          <p:nvPr>
            <p:custDataLst>
              <p:tags r:id="rId9"/>
            </p:custDataLst>
          </p:nvPr>
        </p:nvPicPr>
        <p:blipFill>
          <a:blip r:embed="rId10" cstate="print">
            <a:alphaModFix amt="70000"/>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1060279" y="4457583"/>
            <a:ext cx="1248267" cy="481379"/>
          </a:xfrm>
          <a:prstGeom prst="rect">
            <a:avLst/>
          </a:prstGeom>
        </p:spPr>
      </p:pic>
      <p:sp>
        <p:nvSpPr>
          <p:cNvPr id="2" name="标题 1"/>
          <p:cNvSpPr>
            <a:spLocks noGrp="1"/>
          </p:cNvSpPr>
          <p:nvPr userDrawn="1">
            <p:ph type="ctrTitle"/>
            <p:custDataLst>
              <p:tags r:id="rId11"/>
            </p:custDataLst>
          </p:nvPr>
        </p:nvSpPr>
        <p:spPr>
          <a:xfrm>
            <a:off x="6400800" y="1317536"/>
            <a:ext cx="5092700" cy="2400789"/>
          </a:xfrm>
        </p:spPr>
        <p:txBody>
          <a:bodyPr wrap="square" anchor="b">
            <a:normAutofit/>
          </a:bodyPr>
          <a:lstStyle>
            <a:lvl1pPr algn="l">
              <a:lnSpc>
                <a:spcPct val="100000"/>
              </a:lnSpc>
              <a:defRPr sz="6000">
                <a:solidFill>
                  <a:schemeClr val="accent1">
                    <a:lumMod val="75000"/>
                  </a:schemeClr>
                </a:solidFill>
              </a:defRPr>
            </a:lvl1pPr>
          </a:lstStyle>
          <a:p>
            <a:r>
              <a:rPr lang="zh-CN" altLang="en-US" dirty="0"/>
              <a:t>单击此处编辑母版标题样式</a:t>
            </a:r>
            <a:endParaRPr lang="zh-CN" altLang="en-US" dirty="0"/>
          </a:p>
        </p:txBody>
      </p:sp>
      <p:sp>
        <p:nvSpPr>
          <p:cNvPr id="4" name="日期占位符 3"/>
          <p:cNvSpPr>
            <a:spLocks noGrp="1"/>
          </p:cNvSpPr>
          <p:nvPr userDrawn="1">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3"/>
            </p:custDataLst>
          </p:nvPr>
        </p:nvSpPr>
        <p:spPr/>
        <p:txBody>
          <a:bodyPr/>
          <a:lstStyle/>
          <a:p>
            <a:endParaRPr lang="zh-CN" altLang="en-US"/>
          </a:p>
        </p:txBody>
      </p:sp>
      <p:sp>
        <p:nvSpPr>
          <p:cNvPr id="6" name="灯片编号占位符 5"/>
          <p:cNvSpPr>
            <a:spLocks noGrp="1"/>
          </p:cNvSpPr>
          <p:nvPr userDrawn="1">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userDrawn="1">
            <p:ph type="body" sz="quarter" idx="17" hasCustomPrompt="1"/>
            <p:custDataLst>
              <p:tags r:id="rId15"/>
            </p:custDataLst>
          </p:nvPr>
        </p:nvSpPr>
        <p:spPr>
          <a:xfrm>
            <a:off x="6400800" y="3792116"/>
            <a:ext cx="5092700" cy="786228"/>
          </a:xfrm>
        </p:spPr>
        <p:txBody>
          <a:bodyPr wrap="square" anchor="t">
            <a:normAutofit/>
          </a:bodyPr>
          <a:lstStyle>
            <a:lvl1pPr marL="0" indent="0" algn="l">
              <a:lnSpc>
                <a:spcPct val="100000"/>
              </a:lnSpc>
              <a:buNone/>
              <a:defRPr sz="1800"/>
            </a:lvl1pPr>
          </a:lstStyle>
          <a:p>
            <a:pPr lvl="0"/>
            <a:r>
              <a:rPr lang="zh-CN" altLang="en-US" dirty="0"/>
              <a:t>署名</a:t>
            </a:r>
            <a:endParaRPr lang="zh-CN" altLang="en-US" dirty="0"/>
          </a:p>
        </p:txBody>
      </p:sp>
      <p:pic>
        <p:nvPicPr>
          <p:cNvPr id="3" name="图片 2" descr="小鸟站在树枝上&#10;&#10;描述已自动生成"/>
          <p:cNvPicPr>
            <a:picLocks noChangeAspect="1"/>
          </p:cNvPicPr>
          <p:nvPr userDrawn="1">
            <p:custDataLst>
              <p:tags r:id="rId16"/>
            </p:custDataLst>
          </p:nvPr>
        </p:nvPicPr>
        <p:blipFill rotWithShape="1">
          <a:blip r:embed="rId17">
            <a:extLst>
              <a:ext uri="{28A0092B-C50C-407E-A947-70E740481C1C}">
                <a14:useLocalDpi xmlns:a14="http://schemas.microsoft.com/office/drawing/2010/main" val="0"/>
              </a:ext>
            </a:extLst>
          </a:blip>
          <a:srcRect l="17161" t="9749" r="13678" b="16377"/>
          <a:stretch>
            <a:fillRect/>
          </a:stretch>
        </p:blipFill>
        <p:spPr>
          <a:xfrm flipH="1">
            <a:off x="933144" y="1231900"/>
            <a:ext cx="5045380" cy="515853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slideLayout" Target="../slideLayouts/slideLayout13.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image" Target="../media/image2.png"/><Relationship Id="rId14" Type="http://schemas.openxmlformats.org/officeDocument/2006/relationships/tags" Target="../tags/tag147.xml"/><Relationship Id="rId13" Type="http://schemas.openxmlformats.org/officeDocument/2006/relationships/image" Target="../media/image1.jpeg"/><Relationship Id="rId12" Type="http://schemas.openxmlformats.org/officeDocument/2006/relationships/tags" Target="../tags/tag146.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7"/>
          <p:cNvPicPr>
            <a:picLocks noChangeAspect="1"/>
          </p:cNvPicPr>
          <p:nvPr userDrawn="1">
            <p:custDataLst>
              <p:tags r:id="rId12"/>
            </p:custDataLst>
          </p:nvPr>
        </p:nvPicPr>
        <p:blipFill>
          <a:blip r:embed="rId13">
            <a:alphaModFix amt="1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userDrawn="1">
            <p:custDataLst>
              <p:tags r:id="rId14"/>
            </p:custDataLst>
          </p:nvPr>
        </p:nvPicPr>
        <p:blipFill rotWithShape="1">
          <a:blip r:embed="rId15" cstate="print">
            <a:alphaModFix amt="35000"/>
            <a:duotone>
              <a:prstClr val="black"/>
              <a:schemeClr val="accent2">
                <a:tint val="45000"/>
                <a:satMod val="400000"/>
              </a:schemeClr>
            </a:duotone>
            <a:extLst>
              <a:ext uri="{28A0092B-C50C-407E-A947-70E740481C1C}">
                <a14:useLocalDpi xmlns:a14="http://schemas.microsoft.com/office/drawing/2010/main" val="0"/>
              </a:ext>
            </a:extLst>
          </a:blip>
          <a:srcRect r="5913"/>
          <a:stretch>
            <a:fillRect/>
          </a:stretch>
        </p:blipFill>
        <p:spPr>
          <a:xfrm>
            <a:off x="10991851" y="308147"/>
            <a:ext cx="1200150" cy="574569"/>
          </a:xfrm>
          <a:prstGeom prst="rect">
            <a:avLst/>
          </a:prstGeom>
        </p:spPr>
      </p:pic>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5.xml"/><Relationship Id="rId1" Type="http://schemas.openxmlformats.org/officeDocument/2006/relationships/tags" Target="../tags/tag154.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8.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image" Target="../media/image15.jpeg"/><Relationship Id="rId1" Type="http://schemas.openxmlformats.org/officeDocument/2006/relationships/tags" Target="../tags/tag21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12.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image" Target="../media/image16.jpeg"/><Relationship Id="rId3" Type="http://schemas.openxmlformats.org/officeDocument/2006/relationships/tags" Target="../tags/tag228.xml"/><Relationship Id="rId2" Type="http://schemas.openxmlformats.org/officeDocument/2006/relationships/tags" Target="../tags/tag227.xml"/><Relationship Id="rId11" Type="http://schemas.openxmlformats.org/officeDocument/2006/relationships/notesSlide" Target="../notesSlides/notesSlide5.xml"/><Relationship Id="rId10" Type="http://schemas.openxmlformats.org/officeDocument/2006/relationships/slideLayout" Target="../slideLayouts/slideLayout18.xml"/><Relationship Id="rId1" Type="http://schemas.openxmlformats.org/officeDocument/2006/relationships/tags" Target="../tags/tag226.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36.xml"/><Relationship Id="rId5" Type="http://schemas.openxmlformats.org/officeDocument/2006/relationships/image" Target="../media/image19.png"/><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8.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image" Target="../media/image20.jpeg"/><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47.xml"/><Relationship Id="rId1" Type="http://schemas.openxmlformats.org/officeDocument/2006/relationships/tags" Target="../tags/tag24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56.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1" Type="http://schemas.openxmlformats.org/officeDocument/2006/relationships/slideLayout" Target="../slideLayouts/slideLayout14.xml"/><Relationship Id="rId30" Type="http://schemas.openxmlformats.org/officeDocument/2006/relationships/tags" Target="../tags/tag186.xml"/><Relationship Id="rId3" Type="http://schemas.openxmlformats.org/officeDocument/2006/relationships/tags" Target="../tags/tag159.xml"/><Relationship Id="rId29" Type="http://schemas.openxmlformats.org/officeDocument/2006/relationships/tags" Target="../tags/tag185.xml"/><Relationship Id="rId28" Type="http://schemas.openxmlformats.org/officeDocument/2006/relationships/tags" Target="../tags/tag184.xml"/><Relationship Id="rId27" Type="http://schemas.openxmlformats.org/officeDocument/2006/relationships/tags" Target="../tags/tag183.xml"/><Relationship Id="rId26" Type="http://schemas.openxmlformats.org/officeDocument/2006/relationships/tags" Target="../tags/tag182.xml"/><Relationship Id="rId25" Type="http://schemas.openxmlformats.org/officeDocument/2006/relationships/tags" Target="../tags/tag181.xml"/><Relationship Id="rId24" Type="http://schemas.openxmlformats.org/officeDocument/2006/relationships/tags" Target="../tags/tag180.xml"/><Relationship Id="rId23" Type="http://schemas.openxmlformats.org/officeDocument/2006/relationships/tags" Target="../tags/tag179.xml"/><Relationship Id="rId22" Type="http://schemas.openxmlformats.org/officeDocument/2006/relationships/tags" Target="../tags/tag178.xml"/><Relationship Id="rId21" Type="http://schemas.openxmlformats.org/officeDocument/2006/relationships/tags" Target="../tags/tag177.xml"/><Relationship Id="rId20" Type="http://schemas.openxmlformats.org/officeDocument/2006/relationships/tags" Target="../tags/tag176.xml"/><Relationship Id="rId2" Type="http://schemas.openxmlformats.org/officeDocument/2006/relationships/tags" Target="../tags/tag158.xml"/><Relationship Id="rId19" Type="http://schemas.openxmlformats.org/officeDocument/2006/relationships/tags" Target="../tags/tag175.xml"/><Relationship Id="rId18" Type="http://schemas.openxmlformats.org/officeDocument/2006/relationships/tags" Target="../tags/tag174.xml"/><Relationship Id="rId17" Type="http://schemas.openxmlformats.org/officeDocument/2006/relationships/tags" Target="../tags/tag173.xml"/><Relationship Id="rId16" Type="http://schemas.openxmlformats.org/officeDocument/2006/relationships/tags" Target="../tags/tag172.xml"/><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9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image" Target="../media/image10.jpeg"/><Relationship Id="rId10" Type="http://schemas.openxmlformats.org/officeDocument/2006/relationships/notesSlide" Target="../notesSlides/notesSlide1.xml"/><Relationship Id="rId1" Type="http://schemas.openxmlformats.org/officeDocument/2006/relationships/tags" Target="../tags/tag19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8.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image" Target="../media/image11.jpeg"/><Relationship Id="rId2" Type="http://schemas.openxmlformats.org/officeDocument/2006/relationships/tags" Target="../tags/tag206.xml"/><Relationship Id="rId11" Type="http://schemas.openxmlformats.org/officeDocument/2006/relationships/notesSlide" Target="../notesSlides/notesSlide2.xml"/><Relationship Id="rId10" Type="http://schemas.openxmlformats.org/officeDocument/2006/relationships/slideLayout" Target="../slideLayouts/slideLayout18.xml"/><Relationship Id="rId1" Type="http://schemas.openxmlformats.org/officeDocument/2006/relationships/tags" Target="../tags/tag205.xml"/></Relationships>
</file>

<file path=ppt/slides/_rels/slide9.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image" Target="../media/image14.jpeg"/><Relationship Id="rId11" Type="http://schemas.openxmlformats.org/officeDocument/2006/relationships/notesSlide" Target="../notesSlides/notesSlide3.xml"/><Relationship Id="rId10" Type="http://schemas.openxmlformats.org/officeDocument/2006/relationships/slideLayout" Target="../slideLayouts/slideLayout18.xml"/><Relationship Id="rId1" Type="http://schemas.openxmlformats.org/officeDocument/2006/relationships/tags" Target="../tags/tag2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二叠纪时期地球的特征</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824945be-b14b-11ef-8d53-f66da79eb2ed.jpg@base@tag=imgScale&amp;m=1&amp;w=1762&amp;h=1904&amp;q=95824945be-b14b-11ef-8d53-f66da79eb2ed"/>
          <p:cNvPicPr>
            <a:picLocks noChangeAspect="1"/>
          </p:cNvPicPr>
          <p:nvPr>
            <p:custDataLst>
              <p:tags r:id="rId1"/>
            </p:custDataLst>
          </p:nvPr>
        </p:nvPicPr>
        <p:blipFill>
          <a:blip r:embed="rId2"/>
          <a:srcRect l="9439" r="9556"/>
          <a:stretch>
            <a:fillRect/>
          </a:stretch>
        </p:blipFill>
        <p:spPr>
          <a:xfrm>
            <a:off x="5846445" y="0"/>
            <a:ext cx="6346825" cy="6858000"/>
          </a:xfrm>
          <a:prstGeom prst="rect">
            <a:avLst/>
          </a:prstGeom>
          <a:solidFill>
            <a:schemeClr val="accent1"/>
          </a:solidFill>
          <a:ln>
            <a:solidFill>
              <a:schemeClr val="tx1">
                <a:lumMod val="50000"/>
                <a:lumOff val="50000"/>
                <a:alpha val="25000"/>
              </a:schemeClr>
            </a:solidFill>
          </a:ln>
        </p:spPr>
      </p:pic>
      <p:sp>
        <p:nvSpPr>
          <p:cNvPr id="21" name="Rectangle 41735_#color-850&amp;1004"/>
          <p:cNvSpPr/>
          <p:nvPr>
            <p:custDataLst>
              <p:tags r:id="rId3"/>
            </p:custDataLst>
          </p:nvPr>
        </p:nvSpPr>
        <p:spPr>
          <a:xfrm>
            <a:off x="1030986" y="1897253"/>
            <a:ext cx="5715000" cy="4169664"/>
          </a:xfrm>
          <a:prstGeom prst="roundRect">
            <a:avLst>
              <a:gd name="adj" fmla="val 4985"/>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a:lstStyle/>
          <a:p>
            <a:endParaRPr lang="zh-CN" altLang="en-US"/>
          </a:p>
        </p:txBody>
      </p:sp>
      <p:sp>
        <p:nvSpPr>
          <p:cNvPr id="7" name="标题 6"/>
          <p:cNvSpPr>
            <a:spLocks noGrp="1"/>
          </p:cNvSpPr>
          <p:nvPr>
            <p:ph type="title"/>
            <p:custDataLst>
              <p:tags r:id="rId4"/>
            </p:custDataLst>
          </p:nvPr>
        </p:nvSpPr>
        <p:spPr>
          <a:xfrm>
            <a:off x="695960" y="360045"/>
            <a:ext cx="5005070" cy="720090"/>
          </a:xfrm>
        </p:spPr>
        <p:txBody>
          <a:bodyPr/>
          <a:lstStyle/>
          <a:p>
            <a:r>
              <a:rPr lang="zh-CN" altLang="en-US"/>
              <a:t>动物群的演变</a:t>
            </a:r>
            <a:endParaRPr lang="zh-CN" altLang="en-US"/>
          </a:p>
        </p:txBody>
      </p:sp>
      <p:sp>
        <p:nvSpPr>
          <p:cNvPr id="4" name="矩形 3"/>
          <p:cNvSpPr/>
          <p:nvPr>
            <p:custDataLst>
              <p:tags r:id="rId5"/>
            </p:custDataLst>
          </p:nvPr>
        </p:nvSpPr>
        <p:spPr>
          <a:xfrm>
            <a:off x="1298840" y="2520040"/>
            <a:ext cx="5256887" cy="370260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两栖动物是陆地主要动物，爬行动物开始发展，昆虫体型变大。</a:t>
            </a:r>
            <a:endParaRPr lang="zh-CN" altLang="en-US" sz="2000" dirty="0">
              <a:ln>
                <a:noFill/>
                <a:prstDash val="sysDot"/>
              </a:ln>
              <a:solidFill>
                <a:schemeClr val="tx1">
                  <a:lumMod val="85000"/>
                  <a:lumOff val="15000"/>
                </a:schemeClr>
              </a:solidFill>
              <a:latin typeface="+mn-ea"/>
              <a:cs typeface="+mn-ea"/>
            </a:endParaRPr>
          </a:p>
        </p:txBody>
      </p:sp>
      <p:sp>
        <p:nvSpPr>
          <p:cNvPr id="5" name="矩形 4"/>
          <p:cNvSpPr/>
          <p:nvPr>
            <p:custDataLst>
              <p:tags r:id="rId6"/>
            </p:custDataLst>
          </p:nvPr>
        </p:nvSpPr>
        <p:spPr>
          <a:xfrm>
            <a:off x="1298840" y="1808371"/>
            <a:ext cx="5256772" cy="539354"/>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rPr>
              <a:t>两栖动物与爬行动物</a:t>
            </a:r>
            <a:endParaRPr lang="zh-CN" altLang="en-US" sz="2400" b="1" dirty="0">
              <a:solidFill>
                <a:schemeClr val="accent1"/>
              </a:solidFill>
              <a:latin typeface="+mn-ea"/>
              <a:cs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normAutofit fontScale="90000"/>
          </a:bodyPr>
          <a:lstStyle/>
          <a:p>
            <a:r>
              <a:rPr lang="zh-CN" altLang="en-US"/>
              <a:t>植物群落与地理分异</a:t>
            </a:r>
            <a:endParaRPr lang="zh-CN" altLang="en-US"/>
          </a:p>
        </p:txBody>
      </p:sp>
      <p:sp>
        <p:nvSpPr>
          <p:cNvPr id="6" name="节编号"/>
          <p:cNvSpPr>
            <a:spLocks noGrp="1"/>
          </p:cNvSpPr>
          <p:nvPr>
            <p:ph type="body" sz="quarter" idx="13"/>
            <p:custDataLst>
              <p:tags r:id="rId2"/>
            </p:custDataLst>
          </p:nvPr>
        </p:nvSpPr>
        <p:spPr/>
        <p:txBody>
          <a:bodyPr/>
          <a:lstStyle/>
          <a:p>
            <a:r>
              <a:rPr lang="zh-CN" altLang="en-US"/>
              <a:t>叁</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p:cNvSpPr/>
          <p:nvPr>
            <p:custDataLst>
              <p:tags r:id="rId1"/>
            </p:custDataLst>
          </p:nvPr>
        </p:nvSpPr>
        <p:spPr>
          <a:xfrm>
            <a:off x="5597325" y="0"/>
            <a:ext cx="6606075" cy="6858000"/>
          </a:xfrm>
          <a:custGeom>
            <a:avLst/>
            <a:gdLst>
              <a:gd name="connsiteX0" fmla="*/ 3372960 w 6606075"/>
              <a:gd name="connsiteY0" fmla="*/ 0 h 6858000"/>
              <a:gd name="connsiteX1" fmla="*/ 6606075 w 6606075"/>
              <a:gd name="connsiteY1" fmla="*/ 0 h 6858000"/>
              <a:gd name="connsiteX2" fmla="*/ 6606075 w 6606075"/>
              <a:gd name="connsiteY2" fmla="*/ 4235606 h 6858000"/>
              <a:gd name="connsiteX3" fmla="*/ 6572407 w 6606075"/>
              <a:gd name="connsiteY3" fmla="*/ 4226949 h 6858000"/>
              <a:gd name="connsiteX4" fmla="*/ 6295001 w 6606075"/>
              <a:gd name="connsiteY4" fmla="*/ 4198984 h 6858000"/>
              <a:gd name="connsiteX5" fmla="*/ 4918536 w 6606075"/>
              <a:gd name="connsiteY5" fmla="*/ 5575449 h 6858000"/>
              <a:gd name="connsiteX6" fmla="*/ 5759219 w 6606075"/>
              <a:gd name="connsiteY6" fmla="*/ 6843745 h 6858000"/>
              <a:gd name="connsiteX7" fmla="*/ 5798167 w 6606075"/>
              <a:gd name="connsiteY7" fmla="*/ 6858000 h 6858000"/>
              <a:gd name="connsiteX8" fmla="*/ 131098 w 6606075"/>
              <a:gd name="connsiteY8" fmla="*/ 6858000 h 6858000"/>
              <a:gd name="connsiteX9" fmla="*/ 127892 w 6606075"/>
              <a:gd name="connsiteY9" fmla="*/ 6844111 h 6858000"/>
              <a:gd name="connsiteX10" fmla="*/ 0 w 6606075"/>
              <a:gd name="connsiteY10" fmla="*/ 5575449 h 6858000"/>
              <a:gd name="connsiteX11" fmla="*/ 3294430 w 6606075"/>
              <a:gd name="connsiteY11" fmla="*/ 40221 h 6858000"/>
              <a:gd name="connsiteX12" fmla="*/ 3372960 w 6606075"/>
              <a:gd name="connsiteY1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06075" h="6858000">
                <a:moveTo>
                  <a:pt x="3372960" y="0"/>
                </a:moveTo>
                <a:lnTo>
                  <a:pt x="6606075" y="0"/>
                </a:lnTo>
                <a:lnTo>
                  <a:pt x="6606075" y="4235606"/>
                </a:lnTo>
                <a:lnTo>
                  <a:pt x="6572407" y="4226949"/>
                </a:lnTo>
                <a:cubicBezTo>
                  <a:pt x="6482802" y="4208613"/>
                  <a:pt x="6390026" y="4198984"/>
                  <a:pt x="6295001" y="4198984"/>
                </a:cubicBezTo>
                <a:cubicBezTo>
                  <a:pt x="5534800" y="4198984"/>
                  <a:pt x="4918536" y="4815248"/>
                  <a:pt x="4918536" y="5575449"/>
                </a:cubicBezTo>
                <a:cubicBezTo>
                  <a:pt x="4918536" y="6145600"/>
                  <a:pt x="5265184" y="6634786"/>
                  <a:pt x="5759219" y="6843745"/>
                </a:cubicBezTo>
                <a:lnTo>
                  <a:pt x="5798167" y="6858000"/>
                </a:lnTo>
                <a:lnTo>
                  <a:pt x="131098" y="6858000"/>
                </a:lnTo>
                <a:lnTo>
                  <a:pt x="127892" y="6844111"/>
                </a:lnTo>
                <a:cubicBezTo>
                  <a:pt x="44037" y="6434322"/>
                  <a:pt x="0" y="6010028"/>
                  <a:pt x="0" y="5575449"/>
                </a:cubicBezTo>
                <a:cubicBezTo>
                  <a:pt x="0" y="3185264"/>
                  <a:pt x="1332119" y="1106212"/>
                  <a:pt x="3294430" y="40221"/>
                </a:cubicBezTo>
                <a:lnTo>
                  <a:pt x="3372960" y="0"/>
                </a:lnTo>
                <a:close/>
              </a:path>
            </a:pathLst>
          </a:custGeom>
          <a:gradFill>
            <a:gsLst>
              <a:gs pos="0">
                <a:schemeClr val="accent1">
                  <a:alpha val="5000"/>
                </a:schemeClr>
              </a:gs>
              <a:gs pos="100000">
                <a:schemeClr val="accent1">
                  <a:alpha val="50000"/>
                </a:schemeClr>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标题 10"/>
          <p:cNvSpPr>
            <a:spLocks noGrp="1"/>
          </p:cNvSpPr>
          <p:nvPr>
            <p:ph type="title"/>
            <p:custDataLst>
              <p:tags r:id="rId2"/>
            </p:custDataLst>
          </p:nvPr>
        </p:nvSpPr>
        <p:spPr>
          <a:xfrm>
            <a:off x="695960" y="360045"/>
            <a:ext cx="6713220" cy="720090"/>
          </a:xfrm>
        </p:spPr>
        <p:txBody>
          <a:bodyPr/>
          <a:lstStyle/>
          <a:p>
            <a:r>
              <a:rPr lang="zh-CN" altLang="en-US"/>
              <a:t>植物群落的演变</a:t>
            </a:r>
            <a:endParaRPr lang="zh-CN" altLang="en-US"/>
          </a:p>
        </p:txBody>
      </p:sp>
      <p:pic>
        <p:nvPicPr>
          <p:cNvPr id="2" name="图片 1" descr="/data/temp/8353c64f-b14b-11ef-8abc-b248d31ee7bc.jpg@base@tag=imgScale&amp;m=1&amp;w=1834&amp;h=1904&amp;q=958353c64f-b14b-11ef-8abc-b248d31ee7bc"/>
          <p:cNvPicPr>
            <a:picLocks noChangeAspect="1"/>
          </p:cNvPicPr>
          <p:nvPr>
            <p:custDataLst>
              <p:tags r:id="rId3"/>
            </p:custDataLst>
          </p:nvPr>
        </p:nvPicPr>
        <p:blipFill rotWithShape="1">
          <a:blip r:embed="rId4"/>
          <a:srcRect t="13415" b="14709"/>
          <a:stretch>
            <a:fillRect/>
          </a:stretch>
        </p:blipFill>
        <p:spPr>
          <a:xfrm>
            <a:off x="5585927" y="0"/>
            <a:ext cx="6606075" cy="6858000"/>
          </a:xfrm>
          <a:custGeom>
            <a:avLst/>
            <a:gdLst>
              <a:gd name="connsiteX0" fmla="*/ 4692578 w 6606075"/>
              <a:gd name="connsiteY0" fmla="*/ 0 h 6858000"/>
              <a:gd name="connsiteX1" fmla="*/ 6606075 w 6606075"/>
              <a:gd name="connsiteY1" fmla="*/ 0 h 6858000"/>
              <a:gd name="connsiteX2" fmla="*/ 6606075 w 6606075"/>
              <a:gd name="connsiteY2" fmla="*/ 4238722 h 6858000"/>
              <a:gd name="connsiteX3" fmla="*/ 6486982 w 6606075"/>
              <a:gd name="connsiteY3" fmla="*/ 4220546 h 6858000"/>
              <a:gd name="connsiteX4" fmla="*/ 6295001 w 6606075"/>
              <a:gd name="connsiteY4" fmla="*/ 4210852 h 6858000"/>
              <a:gd name="connsiteX5" fmla="*/ 4417328 w 6606075"/>
              <a:gd name="connsiteY5" fmla="*/ 6088525 h 6858000"/>
              <a:gd name="connsiteX6" fmla="*/ 4564885 w 6606075"/>
              <a:gd name="connsiteY6" fmla="*/ 6819400 h 6858000"/>
              <a:gd name="connsiteX7" fmla="*/ 4583480 w 6606075"/>
              <a:gd name="connsiteY7" fmla="*/ 6858000 h 6858000"/>
              <a:gd name="connsiteX8" fmla="*/ 48492 w 6606075"/>
              <a:gd name="connsiteY8" fmla="*/ 6858000 h 6858000"/>
              <a:gd name="connsiteX9" fmla="*/ 32500 w 6606075"/>
              <a:gd name="connsiteY9" fmla="*/ 6732152 h 6858000"/>
              <a:gd name="connsiteX10" fmla="*/ 0 w 6606075"/>
              <a:gd name="connsiteY10" fmla="*/ 6088525 h 6858000"/>
              <a:gd name="connsiteX11" fmla="*/ 4423060 w 6606075"/>
              <a:gd name="connsiteY11" fmla="*/ 7653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6075" h="6858000">
                <a:moveTo>
                  <a:pt x="4692578" y="0"/>
                </a:moveTo>
                <a:lnTo>
                  <a:pt x="6606075" y="0"/>
                </a:lnTo>
                <a:lnTo>
                  <a:pt x="6606075" y="4238722"/>
                </a:lnTo>
                <a:lnTo>
                  <a:pt x="6486982" y="4220546"/>
                </a:lnTo>
                <a:cubicBezTo>
                  <a:pt x="6423860" y="4214136"/>
                  <a:pt x="6359814" y="4210852"/>
                  <a:pt x="6295001" y="4210852"/>
                </a:cubicBezTo>
                <a:cubicBezTo>
                  <a:pt x="5257991" y="4210852"/>
                  <a:pt x="4417328" y="5051515"/>
                  <a:pt x="4417328" y="6088525"/>
                </a:cubicBezTo>
                <a:cubicBezTo>
                  <a:pt x="4417328" y="6347777"/>
                  <a:pt x="4469869" y="6594758"/>
                  <a:pt x="4564885" y="6819400"/>
                </a:cubicBezTo>
                <a:lnTo>
                  <a:pt x="4583480" y="6858000"/>
                </a:lnTo>
                <a:lnTo>
                  <a:pt x="48492" y="6858000"/>
                </a:lnTo>
                <a:lnTo>
                  <a:pt x="32500" y="6732152"/>
                </a:lnTo>
                <a:cubicBezTo>
                  <a:pt x="11009" y="6520533"/>
                  <a:pt x="0" y="6305814"/>
                  <a:pt x="0" y="6088525"/>
                </a:cubicBezTo>
                <a:cubicBezTo>
                  <a:pt x="0" y="3263761"/>
                  <a:pt x="1860563" y="873554"/>
                  <a:pt x="4423060" y="76535"/>
                </a:cubicBezTo>
                <a:close/>
              </a:path>
            </a:pathLst>
          </a:custGeom>
          <a:solidFill>
            <a:schemeClr val="accent1"/>
          </a:solidFill>
          <a:ln w="9525" cap="flat" cmpd="sng" algn="ctr">
            <a:solidFill>
              <a:schemeClr val="dk1">
                <a:lumMod val="40000"/>
                <a:lumOff val="60000"/>
                <a:alpha val="25000"/>
              </a:schemeClr>
            </a:solidFill>
            <a:prstDash val="solid"/>
            <a:round/>
            <a:headEnd type="none" w="med" len="med"/>
            <a:tailEnd type="none" w="med" len="med"/>
          </a:ln>
        </p:spPr>
      </p:pic>
      <p:sp>
        <p:nvSpPr>
          <p:cNvPr id="4" name="矩形 3"/>
          <p:cNvSpPr/>
          <p:nvPr>
            <p:custDataLst>
              <p:tags r:id="rId5"/>
            </p:custDataLst>
          </p:nvPr>
        </p:nvSpPr>
        <p:spPr>
          <a:xfrm>
            <a:off x="443655" y="2474158"/>
            <a:ext cx="5256887" cy="370260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早期以真蕨和种子蕨为主，晚期裸子植物增加，苏铁类开始发展。</a:t>
            </a:r>
            <a:endParaRPr lang="zh-CN" altLang="en-US" sz="2000" dirty="0">
              <a:ln>
                <a:noFill/>
                <a:prstDash val="sysDot"/>
              </a:ln>
              <a:solidFill>
                <a:schemeClr val="tx1">
                  <a:lumMod val="85000"/>
                  <a:lumOff val="15000"/>
                </a:schemeClr>
              </a:solidFill>
              <a:latin typeface="+mn-ea"/>
              <a:cs typeface="+mn-ea"/>
            </a:endParaRPr>
          </a:p>
        </p:txBody>
      </p:sp>
      <p:sp>
        <p:nvSpPr>
          <p:cNvPr id="5" name="矩形 4"/>
          <p:cNvSpPr/>
          <p:nvPr>
            <p:custDataLst>
              <p:tags r:id="rId6"/>
            </p:custDataLst>
          </p:nvPr>
        </p:nvSpPr>
        <p:spPr>
          <a:xfrm>
            <a:off x="443655" y="1762488"/>
            <a:ext cx="5256772" cy="539354"/>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rPr>
              <a:t>植物群落的早期与晚期特征</a:t>
            </a:r>
            <a:endParaRPr lang="zh-CN" altLang="en-US" sz="2400" b="1" dirty="0">
              <a:solidFill>
                <a:schemeClr val="accent1"/>
              </a:solidFill>
              <a:latin typeface="+mn-ea"/>
              <a:cs typeface="+mn-ea"/>
            </a:endParaRPr>
          </a:p>
        </p:txBody>
      </p:sp>
      <p:pic>
        <p:nvPicPr>
          <p:cNvPr id="3" name="图片 2"/>
          <p:cNvPicPr>
            <a:picLocks noChangeAspect="1"/>
          </p:cNvPicPr>
          <p:nvPr/>
        </p:nvPicPr>
        <p:blipFill>
          <a:blip r:embed="rId7"/>
          <a:stretch>
            <a:fillRect/>
          </a:stretch>
        </p:blipFill>
        <p:spPr>
          <a:xfrm>
            <a:off x="7506335" y="224155"/>
            <a:ext cx="3467735" cy="3999865"/>
          </a:xfrm>
          <a:prstGeom prst="rect">
            <a:avLst/>
          </a:prstGeom>
          <a:ln>
            <a:solidFill>
              <a:schemeClr val="bg2"/>
            </a:solidFill>
          </a:ln>
          <a:effectLst>
            <a:glow rad="139700">
              <a:schemeClr val="accent5">
                <a:satMod val="175000"/>
                <a:alpha val="40000"/>
              </a:schemeClr>
            </a:glow>
            <a:outerShdw blurRad="50800" dist="38100" dir="2700000" algn="tl" rotWithShape="0">
              <a:prstClr val="black">
                <a:alpha val="40000"/>
              </a:prstClr>
            </a:outerShdw>
          </a:effectLst>
        </p:spPr>
      </p:pic>
      <p:pic>
        <p:nvPicPr>
          <p:cNvPr id="6" name="图片 5"/>
          <p:cNvPicPr>
            <a:picLocks noChangeAspect="1"/>
          </p:cNvPicPr>
          <p:nvPr/>
        </p:nvPicPr>
        <p:blipFill>
          <a:blip r:embed="rId8"/>
          <a:stretch>
            <a:fillRect/>
          </a:stretch>
        </p:blipFill>
        <p:spPr>
          <a:xfrm>
            <a:off x="3369945" y="3254375"/>
            <a:ext cx="4351020" cy="3107690"/>
          </a:xfrm>
          <a:prstGeom prst="rect">
            <a:avLst/>
          </a:prstGeom>
          <a:ln>
            <a:solidFill>
              <a:schemeClr val="bg2"/>
            </a:solidFill>
          </a:ln>
          <a:effectLst>
            <a:glow rad="139700">
              <a:schemeClr val="accent5">
                <a:satMod val="175000"/>
                <a:alpha val="40000"/>
              </a:schemeClr>
            </a:glow>
          </a:effectLst>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地理分异与气候带</a:t>
            </a:r>
            <a:endParaRPr lang="zh-CN" altLang="en-US"/>
          </a:p>
        </p:txBody>
      </p:sp>
      <p:sp>
        <p:nvSpPr>
          <p:cNvPr id="9" name="矩形 8"/>
          <p:cNvSpPr/>
          <p:nvPr>
            <p:custDataLst>
              <p:tags r:id="rId2"/>
            </p:custDataLst>
          </p:nvPr>
        </p:nvSpPr>
        <p:spPr>
          <a:xfrm>
            <a:off x="7126897" y="2437289"/>
            <a:ext cx="4452548" cy="323954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kern="0" dirty="0">
                <a:ln>
                  <a:noFill/>
                  <a:prstDash val="sysDot"/>
                </a:ln>
                <a:solidFill>
                  <a:schemeClr val="tx1">
                    <a:lumMod val="85000"/>
                    <a:lumOff val="15000"/>
                  </a:schemeClr>
                </a:solidFill>
                <a:latin typeface="+mn-ea"/>
                <a:cs typeface="+mn-ea"/>
              </a:rPr>
              <a:t>欧亚大陆和北美有北方植物群，南大陆有舌羊齿植物群，反映不同气候带。</a:t>
            </a:r>
            <a:endParaRPr lang="zh-CN" altLang="en-US" sz="2000" kern="0" dirty="0">
              <a:ln>
                <a:noFill/>
                <a:prstDash val="sysDot"/>
              </a:ln>
              <a:solidFill>
                <a:schemeClr val="tx1">
                  <a:lumMod val="85000"/>
                  <a:lumOff val="15000"/>
                </a:schemeClr>
              </a:solidFill>
              <a:latin typeface="+mn-ea"/>
              <a:cs typeface="+mn-ea"/>
            </a:endParaRPr>
          </a:p>
        </p:txBody>
      </p:sp>
      <p:sp>
        <p:nvSpPr>
          <p:cNvPr id="21" name="矩形 20"/>
          <p:cNvSpPr/>
          <p:nvPr>
            <p:custDataLst>
              <p:tags r:id="rId3"/>
            </p:custDataLst>
          </p:nvPr>
        </p:nvSpPr>
        <p:spPr>
          <a:xfrm>
            <a:off x="7119276" y="1953993"/>
            <a:ext cx="4452548" cy="379778"/>
          </a:xfrm>
          <a:prstGeom prst="rect">
            <a:avLst/>
          </a:prstGeom>
          <a:noFill/>
        </p:spPr>
        <p:txBody>
          <a:bodyPr wrap="square" lIns="0" tIns="0" rIns="0" bIns="0" rtlCol="0" anchor="b">
            <a:noAutofit/>
          </a:bodyPr>
          <a:p>
            <a:pPr>
              <a:spcBef>
                <a:spcPct val="0"/>
              </a:spcBef>
              <a:spcAft>
                <a:spcPct val="0"/>
              </a:spcAft>
            </a:pPr>
            <a:r>
              <a:rPr lang="zh-CN" altLang="en-US" sz="2000" b="1" dirty="0">
                <a:solidFill>
                  <a:schemeClr val="accent1"/>
                </a:solidFill>
                <a:latin typeface="+mn-ea"/>
                <a:cs typeface="+mn-ea"/>
              </a:rPr>
              <a:t>欧亚大陆与北美植物群</a:t>
            </a:r>
            <a:endParaRPr lang="zh-CN" altLang="en-US" sz="2000" b="1" dirty="0">
              <a:solidFill>
                <a:schemeClr val="accent1"/>
              </a:solidFill>
              <a:latin typeface="+mn-ea"/>
              <a:cs typeface="+mn-ea"/>
            </a:endParaRPr>
          </a:p>
        </p:txBody>
      </p:sp>
      <p:sp>
        <p:nvSpPr>
          <p:cNvPr id="22" name="椭圆 21"/>
          <p:cNvSpPr/>
          <p:nvPr>
            <p:custDataLst>
              <p:tags r:id="rId4"/>
            </p:custDataLst>
          </p:nvPr>
        </p:nvSpPr>
        <p:spPr>
          <a:xfrm>
            <a:off x="6554689" y="1953358"/>
            <a:ext cx="466149" cy="466149"/>
          </a:xfrm>
          <a:prstGeom prst="ellipse">
            <a:avLst/>
          </a:prstGeom>
          <a:solidFill>
            <a:schemeClr val="accent1"/>
          </a:solidFill>
          <a:effectLst/>
        </p:spPr>
        <p:txBody>
          <a:bodyPr wrap="none" lIns="0" tIns="0" rIns="0" bIns="0" rtlCol="0" anchor="ctr" anchorCtr="0">
            <a:noAutofit/>
          </a:bodyPr>
          <a:p>
            <a:pPr algn="ctr">
              <a:spcBef>
                <a:spcPct val="0"/>
              </a:spcBef>
              <a:spcAft>
                <a:spcPct val="0"/>
              </a:spcAft>
            </a:pPr>
            <a:r>
              <a:rPr lang="en-US" altLang="zh-CN" sz="1600" b="1" dirty="0">
                <a:solidFill>
                  <a:srgbClr val="FFFFFF"/>
                </a:solidFill>
                <a:latin typeface="+mn-ea"/>
                <a:cs typeface="+mn-ea"/>
              </a:rPr>
              <a:t>01</a:t>
            </a:r>
            <a:endParaRPr lang="en-US" altLang="zh-CN" sz="1600" b="1" dirty="0">
              <a:solidFill>
                <a:srgbClr val="FFFFFF"/>
              </a:solidFill>
              <a:latin typeface="+mn-ea"/>
              <a:cs typeface="+mn-ea"/>
            </a:endParaRPr>
          </a:p>
        </p:txBody>
      </p:sp>
      <p:pic>
        <p:nvPicPr>
          <p:cNvPr id="5" name="图片 4"/>
          <p:cNvPicPr>
            <a:picLocks noChangeAspect="1"/>
          </p:cNvPicPr>
          <p:nvPr/>
        </p:nvPicPr>
        <p:blipFill>
          <a:blip r:embed="rId5"/>
          <a:srcRect r="10329" b="12049"/>
          <a:stretch>
            <a:fillRect/>
          </a:stretch>
        </p:blipFill>
        <p:spPr>
          <a:xfrm>
            <a:off x="198755" y="2333625"/>
            <a:ext cx="6257290" cy="3360420"/>
          </a:xfrm>
          <a:prstGeom prst="rect">
            <a:avLst/>
          </a:prstGeom>
          <a:effectLst>
            <a:softEdge rad="127000"/>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大灭绝事件</a:t>
            </a:r>
            <a:endParaRPr lang="zh-CN" altLang="en-US"/>
          </a:p>
        </p:txBody>
      </p:sp>
      <p:sp>
        <p:nvSpPr>
          <p:cNvPr id="6" name="节编号"/>
          <p:cNvSpPr>
            <a:spLocks noGrp="1"/>
          </p:cNvSpPr>
          <p:nvPr>
            <p:ph type="body" sz="quarter" idx="13"/>
            <p:custDataLst>
              <p:tags r:id="rId2"/>
            </p:custDataLst>
          </p:nvPr>
        </p:nvSpPr>
        <p:spPr/>
        <p:txBody>
          <a:bodyPr/>
          <a:lstStyle/>
          <a:p>
            <a:r>
              <a:rPr lang="zh-CN" altLang="en-US"/>
              <a:t>肆</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二叠纪末大灭绝</a:t>
            </a:r>
            <a:endParaRPr lang="zh-CN" altLang="en-US"/>
          </a:p>
        </p:txBody>
      </p:sp>
      <p:sp>
        <p:nvSpPr>
          <p:cNvPr id="13" name="任意多边形: 形状 12"/>
          <p:cNvSpPr/>
          <p:nvPr>
            <p:custDataLst>
              <p:tags r:id="rId2"/>
            </p:custDataLst>
          </p:nvPr>
        </p:nvSpPr>
        <p:spPr>
          <a:xfrm>
            <a:off x="6570573" y="1483194"/>
            <a:ext cx="4707868" cy="4540378"/>
          </a:xfrm>
          <a:custGeom>
            <a:avLst/>
            <a:gdLst>
              <a:gd name="connsiteX0" fmla="*/ 2544449 w 5332839"/>
              <a:gd name="connsiteY0" fmla="*/ 195 h 5143115"/>
              <a:gd name="connsiteX1" fmla="*/ 3989326 w 5332839"/>
              <a:gd name="connsiteY1" fmla="*/ 696990 h 5143115"/>
              <a:gd name="connsiteX2" fmla="*/ 4615480 w 5332839"/>
              <a:gd name="connsiteY2" fmla="*/ 1580526 h 5143115"/>
              <a:gd name="connsiteX3" fmla="*/ 5138211 w 5332839"/>
              <a:gd name="connsiteY3" fmla="*/ 2501358 h 5143115"/>
              <a:gd name="connsiteX4" fmla="*/ 3900513 w 5332839"/>
              <a:gd name="connsiteY4" fmla="*/ 5017341 h 5143115"/>
              <a:gd name="connsiteX5" fmla="*/ 2840740 w 5332839"/>
              <a:gd name="connsiteY5" fmla="*/ 5133507 h 5143115"/>
              <a:gd name="connsiteX6" fmla="*/ 1575642 w 5332839"/>
              <a:gd name="connsiteY6" fmla="*/ 5101174 h 5143115"/>
              <a:gd name="connsiteX7" fmla="*/ 88253 w 5332839"/>
              <a:gd name="connsiteY7" fmla="*/ 2851265 h 5143115"/>
              <a:gd name="connsiteX8" fmla="*/ 561662 w 5332839"/>
              <a:gd name="connsiteY8" fmla="*/ 1718356 h 5143115"/>
              <a:gd name="connsiteX9" fmla="*/ 1142458 w 5332839"/>
              <a:gd name="connsiteY9" fmla="*/ 749720 h 5143115"/>
              <a:gd name="connsiteX10" fmla="*/ 2544449 w 5332839"/>
              <a:gd name="connsiteY10" fmla="*/ 195 h 514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2839" h="5143115">
                <a:moveTo>
                  <a:pt x="2544449" y="195"/>
                </a:moveTo>
                <a:cubicBezTo>
                  <a:pt x="3077965" y="-7704"/>
                  <a:pt x="3618629" y="225451"/>
                  <a:pt x="3989326" y="696990"/>
                </a:cubicBezTo>
                <a:cubicBezTo>
                  <a:pt x="4214069" y="982865"/>
                  <a:pt x="4422783" y="1277380"/>
                  <a:pt x="4615480" y="1580526"/>
                </a:cubicBezTo>
                <a:cubicBezTo>
                  <a:pt x="4805268" y="1879089"/>
                  <a:pt x="4979511" y="2186030"/>
                  <a:pt x="5138211" y="2501358"/>
                </a:cubicBezTo>
                <a:cubicBezTo>
                  <a:pt x="5669663" y="3557292"/>
                  <a:pt x="5065400" y="4816182"/>
                  <a:pt x="3900513" y="5017341"/>
                </a:cubicBezTo>
                <a:cubicBezTo>
                  <a:pt x="3549135" y="5078015"/>
                  <a:pt x="3195875" y="5116737"/>
                  <a:pt x="2840740" y="5133507"/>
                </a:cubicBezTo>
                <a:cubicBezTo>
                  <a:pt x="2421672" y="5153296"/>
                  <a:pt x="1999973" y="5142518"/>
                  <a:pt x="1575642" y="5101174"/>
                </a:cubicBezTo>
                <a:cubicBezTo>
                  <a:pt x="467924" y="4993235"/>
                  <a:pt x="-261479" y="3907856"/>
                  <a:pt x="88253" y="2851265"/>
                </a:cubicBezTo>
                <a:cubicBezTo>
                  <a:pt x="217127" y="2461910"/>
                  <a:pt x="374930" y="2084278"/>
                  <a:pt x="561662" y="1718356"/>
                </a:cubicBezTo>
                <a:cubicBezTo>
                  <a:pt x="731361" y="1385798"/>
                  <a:pt x="924955" y="1062919"/>
                  <a:pt x="1142458" y="749720"/>
                </a:cubicBezTo>
                <a:cubicBezTo>
                  <a:pt x="1484564" y="257047"/>
                  <a:pt x="2010933" y="8094"/>
                  <a:pt x="2544449" y="195"/>
                </a:cubicBez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pic>
        <p:nvPicPr>
          <p:cNvPr id="3" name="图片 2" descr="/data/temp/856ef568-b14b-11ef-8205-7e6259ae2f71.jpg@base@tag=imgScale&amp;m=1&amp;w=1271&amp;h=1299&amp;q=95856ef568-b14b-11ef-8205-7e6259ae2f71"/>
          <p:cNvPicPr>
            <a:picLocks noChangeAspect="1"/>
          </p:cNvPicPr>
          <p:nvPr>
            <p:custDataLst>
              <p:tags r:id="rId3"/>
            </p:custDataLst>
          </p:nvPr>
        </p:nvPicPr>
        <p:blipFill>
          <a:blip r:embed="rId4"/>
          <a:srcRect t="32324"/>
          <a:stretch>
            <a:fillRect/>
          </a:stretch>
        </p:blipFill>
        <p:spPr>
          <a:xfrm>
            <a:off x="6915630" y="1586922"/>
            <a:ext cx="4580370" cy="4679992"/>
          </a:xfrm>
          <a:custGeom>
            <a:avLst/>
            <a:gdLst/>
            <a:ahLst/>
            <a:cxnLst>
              <a:cxn ang="3">
                <a:pos x="hc" y="t"/>
              </a:cxn>
              <a:cxn ang="cd2">
                <a:pos x="l" y="vc"/>
              </a:cxn>
              <a:cxn ang="cd4">
                <a:pos x="hc" y="b"/>
              </a:cxn>
              <a:cxn ang="0">
                <a:pos x="r" y="vc"/>
              </a:cxn>
            </a:cxnLst>
            <a:rect l="l" t="t" r="r" b="b"/>
            <a:pathLst>
              <a:path w="7213" h="7370">
                <a:moveTo>
                  <a:pt x="2705" y="0"/>
                </a:moveTo>
                <a:cubicBezTo>
                  <a:pt x="2734" y="0"/>
                  <a:pt x="2764" y="0"/>
                  <a:pt x="2793" y="1"/>
                </a:cubicBezTo>
                <a:cubicBezTo>
                  <a:pt x="3208" y="15"/>
                  <a:pt x="3629" y="133"/>
                  <a:pt x="4020" y="368"/>
                </a:cubicBezTo>
                <a:cubicBezTo>
                  <a:pt x="4453" y="629"/>
                  <a:pt x="4870" y="909"/>
                  <a:pt x="5269" y="1208"/>
                </a:cubicBezTo>
                <a:cubicBezTo>
                  <a:pt x="5663" y="1503"/>
                  <a:pt x="6041" y="1816"/>
                  <a:pt x="6403" y="2147"/>
                </a:cubicBezTo>
                <a:cubicBezTo>
                  <a:pt x="7614" y="3258"/>
                  <a:pt x="7449" y="5193"/>
                  <a:pt x="6033" y="6028"/>
                </a:cubicBezTo>
                <a:cubicBezTo>
                  <a:pt x="5607" y="6280"/>
                  <a:pt x="5166" y="6504"/>
                  <a:pt x="4713" y="6701"/>
                </a:cubicBezTo>
                <a:cubicBezTo>
                  <a:pt x="4178" y="6933"/>
                  <a:pt x="3624" y="7127"/>
                  <a:pt x="3052" y="7283"/>
                </a:cubicBezTo>
                <a:cubicBezTo>
                  <a:pt x="1559" y="7688"/>
                  <a:pt x="76" y="6637"/>
                  <a:pt x="10" y="5091"/>
                </a:cubicBezTo>
                <a:cubicBezTo>
                  <a:pt x="-14" y="4521"/>
                  <a:pt x="5" y="3952"/>
                  <a:pt x="67" y="3385"/>
                </a:cubicBezTo>
                <a:cubicBezTo>
                  <a:pt x="124" y="2869"/>
                  <a:pt x="217" y="2354"/>
                  <a:pt x="345" y="1839"/>
                </a:cubicBezTo>
                <a:cubicBezTo>
                  <a:pt x="547" y="1030"/>
                  <a:pt x="1109" y="447"/>
                  <a:pt x="1798" y="174"/>
                </a:cubicBezTo>
                <a:cubicBezTo>
                  <a:pt x="2057" y="72"/>
                  <a:pt x="2334" y="13"/>
                  <a:pt x="2616" y="2"/>
                </a:cubicBezTo>
                <a:cubicBezTo>
                  <a:pt x="2645" y="1"/>
                  <a:pt x="2675" y="0"/>
                  <a:pt x="2705" y="0"/>
                </a:cubicBezTo>
                <a:close/>
              </a:path>
            </a:pathLst>
          </a:custGeom>
        </p:spPr>
      </p:pic>
      <p:sp>
        <p:nvSpPr>
          <p:cNvPr id="2" name="矩形 1"/>
          <p:cNvSpPr/>
          <p:nvPr>
            <p:custDataLst>
              <p:tags r:id="rId5"/>
            </p:custDataLst>
          </p:nvPr>
        </p:nvSpPr>
        <p:spPr>
          <a:xfrm>
            <a:off x="641750" y="2202471"/>
            <a:ext cx="5256887" cy="3702605"/>
          </a:xfrm>
          <a:prstGeom prst="rect">
            <a:avLst/>
          </a:prstGeom>
          <a:noFill/>
        </p:spPr>
        <p:txBody>
          <a:bodyPr wrap="square" lIns="0" tIns="0" rIns="0" bIns="0" rtlCol="0" anchor="t">
            <a:noAutofit/>
          </a:bodyPr>
          <a:p>
            <a:pP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二叠纪末期发生最严重的大灭绝，96%的物种灭绝，生态系统彻底更新。</a:t>
            </a:r>
            <a:endParaRPr lang="zh-CN" altLang="en-US" sz="20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2000" dirty="0">
                <a:ln>
                  <a:noFill/>
                  <a:prstDash val="sysDot"/>
                </a:ln>
                <a:solidFill>
                  <a:schemeClr val="tx1">
                    <a:lumMod val="85000"/>
                    <a:lumOff val="15000"/>
                  </a:schemeClr>
                </a:solidFill>
                <a:latin typeface="+mn-ea"/>
                <a:cs typeface="+mn-ea"/>
              </a:rPr>
              <a:t>所有哺乳动物的直系祖先，三尖叉齿兽—一种小型食虫性动物也活了下来。这场灾难也灭绝了有3亿年历史的古老节肢动物——大名鼎鼎的三叶虫。</a:t>
            </a:r>
            <a:endParaRPr lang="zh-CN" altLang="en-US" sz="20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zh-CN" altLang="en-US" sz="2000" dirty="0">
              <a:ln>
                <a:noFill/>
                <a:prstDash val="sysDot"/>
              </a:ln>
              <a:solidFill>
                <a:schemeClr val="tx1">
                  <a:lumMod val="85000"/>
                  <a:lumOff val="15000"/>
                </a:schemeClr>
              </a:solidFill>
              <a:latin typeface="+mn-ea"/>
              <a:cs typeface="+mn-ea"/>
            </a:endParaRPr>
          </a:p>
        </p:txBody>
      </p:sp>
      <p:sp>
        <p:nvSpPr>
          <p:cNvPr id="4" name="矩形 3"/>
          <p:cNvSpPr/>
          <p:nvPr>
            <p:custDataLst>
              <p:tags r:id="rId6"/>
            </p:custDataLst>
          </p:nvPr>
        </p:nvSpPr>
        <p:spPr>
          <a:xfrm>
            <a:off x="641750" y="1490802"/>
            <a:ext cx="5256772" cy="539354"/>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mn-ea"/>
                <a:cs typeface="+mn-ea"/>
              </a:rPr>
              <a:t>生物灭绝与生态系统影响</a:t>
            </a:r>
            <a:endParaRPr lang="zh-CN" altLang="en-US" sz="2400" b="1" dirty="0">
              <a:solidFill>
                <a:schemeClr val="accent1"/>
              </a:solidFill>
              <a:latin typeface="+mn-ea"/>
              <a:cs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谢谢</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二叠纪</a:t>
            </a:r>
            <a:endParaRPr lang="zh-CN" altLang="en-US"/>
          </a:p>
        </p:txBody>
      </p:sp>
      <p:sp>
        <p:nvSpPr>
          <p:cNvPr id="3" name="内容占位符 2"/>
          <p:cNvSpPr>
            <a:spLocks noGrp="1"/>
          </p:cNvSpPr>
          <p:nvPr>
            <p:ph sz="half" idx="1"/>
          </p:nvPr>
        </p:nvSpPr>
        <p:spPr/>
        <p:txBody>
          <a:bodyPr>
            <a:normAutofit fontScale="80000"/>
          </a:bodyPr>
          <a:p>
            <a:r>
              <a:rPr lang="zh-CN" altLang="en-US"/>
              <a:t>二叠纪是三亿至2.5亿年前古生代的最后一个地质时代，在石炭纪和三叠纪之间。定义二叠纪的岩石层是比较分明的，但它开始和结束的精确年代却有争议。其不精确度可达数百万年。以往，二叠纪分早二叠纪和晚二叠纪两个世。二叠纪普遍使用三分法：Cisuralian,Guadalupian和Lopingian。</a:t>
            </a:r>
            <a:endParaRPr lang="zh-CN" altLang="en-US"/>
          </a:p>
          <a:p>
            <a:r>
              <a:rPr lang="zh-CN" altLang="en-US"/>
              <a:t>二叠纪的英文为Permian，源自俄罗斯的彼尔姆州，其它语言的名称大同小异。中文为何译为二叠纪有一说是在德国的同年代地层上半层是白云质石灰岩，下半层是红色岩石之故。</a:t>
            </a:r>
            <a:endParaRPr lang="zh-CN" altLang="en-US"/>
          </a:p>
        </p:txBody>
      </p:sp>
      <p:pic>
        <p:nvPicPr>
          <p:cNvPr id="5" name="图片 4"/>
          <p:cNvPicPr>
            <a:picLocks noChangeAspect="1"/>
          </p:cNvPicPr>
          <p:nvPr/>
        </p:nvPicPr>
        <p:blipFill>
          <a:blip r:embed="rId1"/>
          <a:stretch>
            <a:fillRect/>
          </a:stretch>
        </p:blipFill>
        <p:spPr>
          <a:xfrm>
            <a:off x="6087110" y="1630045"/>
            <a:ext cx="5755005" cy="3597275"/>
          </a:xfrm>
          <a:prstGeom prst="rect">
            <a:avLst/>
          </a:prstGeom>
          <a:effectLst>
            <a:softEdge rad="127000"/>
          </a:effectLst>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11" name="圆角矩形 22"/>
          <p:cNvSpPr/>
          <p:nvPr userDrawn="1">
            <p:custDataLst>
              <p:tags r:id="rId2"/>
            </p:custDataLst>
          </p:nvPr>
        </p:nvSpPr>
        <p:spPr>
          <a:xfrm>
            <a:off x="996912" y="2547620"/>
            <a:ext cx="2266633" cy="3235960"/>
          </a:xfrm>
          <a:prstGeom prst="roundRect">
            <a:avLst>
              <a:gd name="adj" fmla="val 18178"/>
            </a:avLst>
          </a:prstGeom>
          <a:gradFill>
            <a:gsLst>
              <a:gs pos="100000">
                <a:schemeClr val="accent1">
                  <a:lumMod val="20000"/>
                  <a:lumOff val="80000"/>
                  <a:alpha val="0"/>
                </a:schemeClr>
              </a:gs>
              <a:gs pos="0">
                <a:schemeClr val="accent1">
                  <a:lumMod val="20000"/>
                  <a:lumOff val="80000"/>
                  <a:alpha val="29000"/>
                </a:schemeClr>
              </a:gs>
            </a:gsLst>
            <a:lin ang="5400000" scaled="0"/>
          </a:gradFill>
          <a:ln w="15875">
            <a:gradFill>
              <a:gsLst>
                <a:gs pos="0">
                  <a:schemeClr val="accent1">
                    <a:lumMod val="20000"/>
                    <a:lumOff val="80000"/>
                  </a:schemeClr>
                </a:gs>
                <a:gs pos="62000">
                  <a:schemeClr val="accent1">
                    <a:lumMod val="20000"/>
                    <a:lumOff val="80000"/>
                    <a:alpha val="0"/>
                  </a:schemeClr>
                </a:gs>
              </a:gsLst>
              <a:lin ang="498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12" name="椭圆 11"/>
          <p:cNvSpPr/>
          <p:nvPr userDrawn="1">
            <p:custDataLst>
              <p:tags r:id="rId3"/>
            </p:custDataLst>
          </p:nvPr>
        </p:nvSpPr>
        <p:spPr>
          <a:xfrm rot="10800000">
            <a:off x="2285855"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13" name="椭圆 12"/>
          <p:cNvSpPr/>
          <p:nvPr userDrawn="1">
            <p:custDataLst>
              <p:tags r:id="rId4"/>
            </p:custDataLst>
          </p:nvPr>
        </p:nvSpPr>
        <p:spPr>
          <a:xfrm rot="10800000">
            <a:off x="2160424"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14" name="椭圆 13"/>
          <p:cNvSpPr/>
          <p:nvPr userDrawn="1">
            <p:custDataLst>
              <p:tags r:id="rId5"/>
            </p:custDataLst>
          </p:nvPr>
        </p:nvSpPr>
        <p:spPr>
          <a:xfrm rot="10800000">
            <a:off x="2027694"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15" name="椭圆 14"/>
          <p:cNvSpPr/>
          <p:nvPr userDrawn="1">
            <p:custDataLst>
              <p:tags r:id="rId6"/>
            </p:custDataLst>
          </p:nvPr>
        </p:nvSpPr>
        <p:spPr>
          <a:xfrm rot="10800000">
            <a:off x="1902263" y="5343525"/>
            <a:ext cx="72338"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6" name="序号"/>
          <p:cNvSpPr txBox="1"/>
          <p:nvPr>
            <p:custDataLst>
              <p:tags r:id="rId7"/>
            </p:custDataLst>
          </p:nvPr>
        </p:nvSpPr>
        <p:spPr>
          <a:xfrm>
            <a:off x="1515151" y="2832100"/>
            <a:ext cx="1230154" cy="843359"/>
          </a:xfrm>
          <a:prstGeom prst="rect">
            <a:avLst/>
          </a:prstGeom>
          <a:noFill/>
        </p:spPr>
        <p:txBody>
          <a:bodyPr wrap="none" lIns="0" tIns="0" rIns="0" bIns="0" rtlCol="0" anchor="b" anchorCtr="0">
            <a:noAutofit/>
          </a:bodyPr>
          <a:lstStyle/>
          <a:p>
            <a:pPr algn="ctr">
              <a:lnSpc>
                <a:spcPct val="100000"/>
              </a:lnSpc>
            </a:pPr>
            <a:r>
              <a:rPr lang="zh-CN" altLang="en-US" sz="4800" b="1" dirty="0">
                <a:solidFill>
                  <a:schemeClr val="accent1">
                    <a:lumMod val="75000"/>
                  </a:schemeClr>
                </a:solidFill>
                <a:latin typeface="+mn-ea"/>
              </a:rPr>
              <a:t>壹</a:t>
            </a:r>
            <a:endParaRPr lang="zh-CN" altLang="en-US" sz="4800" b="1" dirty="0">
              <a:solidFill>
                <a:schemeClr val="accent1">
                  <a:lumMod val="75000"/>
                </a:schemeClr>
              </a:solidFill>
              <a:latin typeface="+mn-ea"/>
            </a:endParaRPr>
          </a:p>
        </p:txBody>
      </p:sp>
      <p:sp>
        <p:nvSpPr>
          <p:cNvPr id="7" name="项标题"/>
          <p:cNvSpPr txBox="1"/>
          <p:nvPr>
            <p:custDataLst>
              <p:tags r:id="rId8"/>
            </p:custDataLst>
          </p:nvPr>
        </p:nvSpPr>
        <p:spPr>
          <a:xfrm>
            <a:off x="1203050" y="3911917"/>
            <a:ext cx="1854356" cy="1118553"/>
          </a:xfrm>
          <a:prstGeom prst="rect">
            <a:avLst/>
          </a:prstGeom>
          <a:noFill/>
        </p:spPr>
        <p:txBody>
          <a:bodyPr wrap="square" lIns="0" tIns="0" rIns="0" bIns="0" rtlCol="0" anchor="t">
            <a:noAutofit/>
          </a:bodyPr>
          <a:lstStyle/>
          <a:p>
            <a:pPr algn="ctr">
              <a:lnSpc>
                <a:spcPct val="100000"/>
              </a:lnSpc>
            </a:pPr>
            <a:r>
              <a:rPr lang="zh-CN" altLang="en-US" sz="2800" spc="300" dirty="0">
                <a:solidFill>
                  <a:schemeClr val="tx1">
                    <a:lumMod val="85000"/>
                    <a:lumOff val="15000"/>
                  </a:schemeClr>
                </a:solidFill>
                <a:latin typeface="+mn-ea"/>
              </a:rPr>
              <a:t>地质与气候变化</a:t>
            </a:r>
            <a:endParaRPr lang="zh-CN" altLang="en-US" sz="2800" spc="300" dirty="0">
              <a:solidFill>
                <a:schemeClr val="tx1">
                  <a:lumMod val="85000"/>
                  <a:lumOff val="15000"/>
                </a:schemeClr>
              </a:solidFill>
              <a:latin typeface="+mn-ea"/>
            </a:endParaRPr>
          </a:p>
        </p:txBody>
      </p:sp>
      <p:sp>
        <p:nvSpPr>
          <p:cNvPr id="24" name="圆角矩形 22"/>
          <p:cNvSpPr/>
          <p:nvPr userDrawn="1">
            <p:custDataLst>
              <p:tags r:id="rId9"/>
            </p:custDataLst>
          </p:nvPr>
        </p:nvSpPr>
        <p:spPr>
          <a:xfrm>
            <a:off x="3640760" y="2547620"/>
            <a:ext cx="2266633" cy="3235960"/>
          </a:xfrm>
          <a:prstGeom prst="roundRect">
            <a:avLst>
              <a:gd name="adj" fmla="val 18178"/>
            </a:avLst>
          </a:prstGeom>
          <a:gradFill>
            <a:gsLst>
              <a:gs pos="100000">
                <a:schemeClr val="accent1">
                  <a:lumMod val="20000"/>
                  <a:lumOff val="80000"/>
                  <a:alpha val="0"/>
                </a:schemeClr>
              </a:gs>
              <a:gs pos="0">
                <a:schemeClr val="accent1">
                  <a:lumMod val="20000"/>
                  <a:lumOff val="80000"/>
                  <a:alpha val="29000"/>
                </a:schemeClr>
              </a:gs>
            </a:gsLst>
            <a:lin ang="5400000" scaled="0"/>
          </a:gradFill>
          <a:ln w="15875">
            <a:gradFill>
              <a:gsLst>
                <a:gs pos="0">
                  <a:schemeClr val="accent1">
                    <a:lumMod val="20000"/>
                    <a:lumOff val="80000"/>
                  </a:schemeClr>
                </a:gs>
                <a:gs pos="62000">
                  <a:schemeClr val="accent1">
                    <a:lumMod val="20000"/>
                    <a:lumOff val="80000"/>
                    <a:alpha val="0"/>
                  </a:schemeClr>
                </a:gs>
              </a:gsLst>
              <a:lin ang="498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25" name="椭圆 24"/>
          <p:cNvSpPr/>
          <p:nvPr userDrawn="1">
            <p:custDataLst>
              <p:tags r:id="rId10"/>
            </p:custDataLst>
          </p:nvPr>
        </p:nvSpPr>
        <p:spPr>
          <a:xfrm rot="10800000">
            <a:off x="4929703"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26" name="椭圆 25"/>
          <p:cNvSpPr/>
          <p:nvPr userDrawn="1">
            <p:custDataLst>
              <p:tags r:id="rId11"/>
            </p:custDataLst>
          </p:nvPr>
        </p:nvSpPr>
        <p:spPr>
          <a:xfrm rot="10800000">
            <a:off x="4804272"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27" name="椭圆 26"/>
          <p:cNvSpPr/>
          <p:nvPr userDrawn="1">
            <p:custDataLst>
              <p:tags r:id="rId12"/>
            </p:custDataLst>
          </p:nvPr>
        </p:nvSpPr>
        <p:spPr>
          <a:xfrm rot="10800000">
            <a:off x="4671542"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28" name="椭圆 27"/>
          <p:cNvSpPr/>
          <p:nvPr userDrawn="1">
            <p:custDataLst>
              <p:tags r:id="rId13"/>
            </p:custDataLst>
          </p:nvPr>
        </p:nvSpPr>
        <p:spPr>
          <a:xfrm rot="10800000">
            <a:off x="4546111" y="5343525"/>
            <a:ext cx="72338"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22" name="序号"/>
          <p:cNvSpPr txBox="1"/>
          <p:nvPr>
            <p:custDataLst>
              <p:tags r:id="rId14"/>
            </p:custDataLst>
          </p:nvPr>
        </p:nvSpPr>
        <p:spPr>
          <a:xfrm>
            <a:off x="4158999" y="2832100"/>
            <a:ext cx="1230154" cy="843359"/>
          </a:xfrm>
          <a:prstGeom prst="rect">
            <a:avLst/>
          </a:prstGeom>
          <a:noFill/>
        </p:spPr>
        <p:txBody>
          <a:bodyPr wrap="none" lIns="0" tIns="0" rIns="0" bIns="0" rtlCol="0" anchor="b" anchorCtr="0">
            <a:noAutofit/>
          </a:bodyPr>
          <a:lstStyle/>
          <a:p>
            <a:pPr algn="ctr">
              <a:lnSpc>
                <a:spcPct val="100000"/>
              </a:lnSpc>
            </a:pPr>
            <a:r>
              <a:rPr lang="zh-CN" altLang="en-US" sz="4800" b="1" dirty="0">
                <a:solidFill>
                  <a:schemeClr val="accent1">
                    <a:lumMod val="75000"/>
                  </a:schemeClr>
                </a:solidFill>
                <a:latin typeface="+mn-ea"/>
              </a:rPr>
              <a:t>贰</a:t>
            </a:r>
            <a:endParaRPr lang="zh-CN" altLang="en-US" sz="4800" b="1" dirty="0">
              <a:solidFill>
                <a:schemeClr val="accent1">
                  <a:lumMod val="75000"/>
                </a:schemeClr>
              </a:solidFill>
              <a:latin typeface="+mn-ea"/>
            </a:endParaRPr>
          </a:p>
        </p:txBody>
      </p:sp>
      <p:sp>
        <p:nvSpPr>
          <p:cNvPr id="23" name="项标题"/>
          <p:cNvSpPr txBox="1"/>
          <p:nvPr>
            <p:custDataLst>
              <p:tags r:id="rId15"/>
            </p:custDataLst>
          </p:nvPr>
        </p:nvSpPr>
        <p:spPr>
          <a:xfrm>
            <a:off x="3846898" y="3911917"/>
            <a:ext cx="1854356" cy="1118553"/>
          </a:xfrm>
          <a:prstGeom prst="rect">
            <a:avLst/>
          </a:prstGeom>
          <a:noFill/>
        </p:spPr>
        <p:txBody>
          <a:bodyPr wrap="square" lIns="0" tIns="0" rIns="0" bIns="0" rtlCol="0" anchor="t">
            <a:noAutofit/>
          </a:bodyPr>
          <a:lstStyle/>
          <a:p>
            <a:pPr algn="ctr">
              <a:lnSpc>
                <a:spcPct val="100000"/>
              </a:lnSpc>
            </a:pPr>
            <a:r>
              <a:rPr lang="zh-CN" altLang="en-US" sz="2800" spc="300" dirty="0">
                <a:solidFill>
                  <a:schemeClr val="tx1">
                    <a:lumMod val="85000"/>
                    <a:lumOff val="15000"/>
                  </a:schemeClr>
                </a:solidFill>
                <a:latin typeface="+mn-ea"/>
              </a:rPr>
              <a:t>生物演化与多样性</a:t>
            </a:r>
            <a:endParaRPr lang="zh-CN" altLang="en-US" sz="2800" spc="300" dirty="0">
              <a:solidFill>
                <a:schemeClr val="tx1">
                  <a:lumMod val="85000"/>
                  <a:lumOff val="15000"/>
                </a:schemeClr>
              </a:solidFill>
              <a:latin typeface="+mn-ea"/>
            </a:endParaRPr>
          </a:p>
        </p:txBody>
      </p:sp>
      <p:sp>
        <p:nvSpPr>
          <p:cNvPr id="33" name="圆角矩形 22"/>
          <p:cNvSpPr/>
          <p:nvPr userDrawn="1">
            <p:custDataLst>
              <p:tags r:id="rId16"/>
            </p:custDataLst>
          </p:nvPr>
        </p:nvSpPr>
        <p:spPr>
          <a:xfrm>
            <a:off x="6284608" y="2547620"/>
            <a:ext cx="2266633" cy="3235960"/>
          </a:xfrm>
          <a:prstGeom prst="roundRect">
            <a:avLst>
              <a:gd name="adj" fmla="val 18178"/>
            </a:avLst>
          </a:prstGeom>
          <a:gradFill>
            <a:gsLst>
              <a:gs pos="100000">
                <a:schemeClr val="accent1">
                  <a:lumMod val="20000"/>
                  <a:lumOff val="80000"/>
                  <a:alpha val="0"/>
                </a:schemeClr>
              </a:gs>
              <a:gs pos="0">
                <a:schemeClr val="accent1">
                  <a:lumMod val="20000"/>
                  <a:lumOff val="80000"/>
                  <a:alpha val="29000"/>
                </a:schemeClr>
              </a:gs>
            </a:gsLst>
            <a:lin ang="5400000" scaled="0"/>
          </a:gradFill>
          <a:ln w="15875">
            <a:gradFill>
              <a:gsLst>
                <a:gs pos="0">
                  <a:schemeClr val="accent1">
                    <a:lumMod val="20000"/>
                    <a:lumOff val="80000"/>
                  </a:schemeClr>
                </a:gs>
                <a:gs pos="62000">
                  <a:schemeClr val="accent1">
                    <a:lumMod val="20000"/>
                    <a:lumOff val="80000"/>
                    <a:alpha val="0"/>
                  </a:schemeClr>
                </a:gs>
              </a:gsLst>
              <a:lin ang="498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34" name="椭圆 33"/>
          <p:cNvSpPr/>
          <p:nvPr userDrawn="1">
            <p:custDataLst>
              <p:tags r:id="rId17"/>
            </p:custDataLst>
          </p:nvPr>
        </p:nvSpPr>
        <p:spPr>
          <a:xfrm rot="10800000">
            <a:off x="7573551"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35" name="椭圆 34"/>
          <p:cNvSpPr/>
          <p:nvPr userDrawn="1">
            <p:custDataLst>
              <p:tags r:id="rId18"/>
            </p:custDataLst>
          </p:nvPr>
        </p:nvSpPr>
        <p:spPr>
          <a:xfrm rot="10800000">
            <a:off x="7448120"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36" name="椭圆 35"/>
          <p:cNvSpPr/>
          <p:nvPr userDrawn="1">
            <p:custDataLst>
              <p:tags r:id="rId19"/>
            </p:custDataLst>
          </p:nvPr>
        </p:nvSpPr>
        <p:spPr>
          <a:xfrm rot="10800000">
            <a:off x="7315390"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37" name="椭圆 36"/>
          <p:cNvSpPr/>
          <p:nvPr userDrawn="1">
            <p:custDataLst>
              <p:tags r:id="rId20"/>
            </p:custDataLst>
          </p:nvPr>
        </p:nvSpPr>
        <p:spPr>
          <a:xfrm rot="10800000">
            <a:off x="7189959" y="5343525"/>
            <a:ext cx="72338"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31" name="序号"/>
          <p:cNvSpPr txBox="1"/>
          <p:nvPr>
            <p:custDataLst>
              <p:tags r:id="rId21"/>
            </p:custDataLst>
          </p:nvPr>
        </p:nvSpPr>
        <p:spPr>
          <a:xfrm>
            <a:off x="6802847" y="2832100"/>
            <a:ext cx="1230154" cy="843359"/>
          </a:xfrm>
          <a:prstGeom prst="rect">
            <a:avLst/>
          </a:prstGeom>
          <a:noFill/>
        </p:spPr>
        <p:txBody>
          <a:bodyPr wrap="none" lIns="0" tIns="0" rIns="0" bIns="0" rtlCol="0" anchor="b" anchorCtr="0">
            <a:noAutofit/>
          </a:bodyPr>
          <a:lstStyle/>
          <a:p>
            <a:pPr algn="ctr">
              <a:lnSpc>
                <a:spcPct val="100000"/>
              </a:lnSpc>
            </a:pPr>
            <a:r>
              <a:rPr lang="zh-CN" altLang="en-US" sz="4800" b="1" dirty="0">
                <a:solidFill>
                  <a:schemeClr val="accent1">
                    <a:lumMod val="75000"/>
                  </a:schemeClr>
                </a:solidFill>
                <a:latin typeface="+mn-ea"/>
              </a:rPr>
              <a:t>叁</a:t>
            </a:r>
            <a:endParaRPr lang="zh-CN" altLang="en-US" sz="4800" b="1" dirty="0">
              <a:solidFill>
                <a:schemeClr val="accent1">
                  <a:lumMod val="75000"/>
                </a:schemeClr>
              </a:solidFill>
              <a:latin typeface="+mn-ea"/>
            </a:endParaRPr>
          </a:p>
        </p:txBody>
      </p:sp>
      <p:sp>
        <p:nvSpPr>
          <p:cNvPr id="32" name="项标题"/>
          <p:cNvSpPr txBox="1"/>
          <p:nvPr>
            <p:custDataLst>
              <p:tags r:id="rId22"/>
            </p:custDataLst>
          </p:nvPr>
        </p:nvSpPr>
        <p:spPr>
          <a:xfrm>
            <a:off x="6423025" y="3911600"/>
            <a:ext cx="1990090" cy="1118870"/>
          </a:xfrm>
          <a:prstGeom prst="rect">
            <a:avLst/>
          </a:prstGeom>
          <a:noFill/>
        </p:spPr>
        <p:txBody>
          <a:bodyPr wrap="square" lIns="0" tIns="0" rIns="0" bIns="0" rtlCol="0" anchor="t">
            <a:noAutofit/>
          </a:bodyPr>
          <a:lstStyle/>
          <a:p>
            <a:pPr algn="ctr">
              <a:lnSpc>
                <a:spcPct val="100000"/>
              </a:lnSpc>
            </a:pPr>
            <a:r>
              <a:rPr lang="zh-CN" altLang="en-US" sz="2800" spc="300" dirty="0">
                <a:solidFill>
                  <a:schemeClr val="tx1">
                    <a:lumMod val="85000"/>
                    <a:lumOff val="15000"/>
                  </a:schemeClr>
                </a:solidFill>
                <a:latin typeface="+mn-ea"/>
              </a:rPr>
              <a:t>植物群落与地理分异</a:t>
            </a:r>
            <a:endParaRPr lang="zh-CN" altLang="en-US" sz="2800" spc="300" dirty="0">
              <a:solidFill>
                <a:schemeClr val="tx1">
                  <a:lumMod val="85000"/>
                  <a:lumOff val="15000"/>
                </a:schemeClr>
              </a:solidFill>
              <a:latin typeface="+mn-ea"/>
            </a:endParaRPr>
          </a:p>
        </p:txBody>
      </p:sp>
      <p:sp>
        <p:nvSpPr>
          <p:cNvPr id="42" name="圆角矩形 22"/>
          <p:cNvSpPr/>
          <p:nvPr userDrawn="1">
            <p:custDataLst>
              <p:tags r:id="rId23"/>
            </p:custDataLst>
          </p:nvPr>
        </p:nvSpPr>
        <p:spPr>
          <a:xfrm>
            <a:off x="8928456" y="2547620"/>
            <a:ext cx="2266633" cy="3235960"/>
          </a:xfrm>
          <a:prstGeom prst="roundRect">
            <a:avLst>
              <a:gd name="adj" fmla="val 18178"/>
            </a:avLst>
          </a:prstGeom>
          <a:gradFill>
            <a:gsLst>
              <a:gs pos="100000">
                <a:schemeClr val="accent1">
                  <a:lumMod val="20000"/>
                  <a:lumOff val="80000"/>
                  <a:alpha val="0"/>
                </a:schemeClr>
              </a:gs>
              <a:gs pos="0">
                <a:schemeClr val="accent1">
                  <a:lumMod val="20000"/>
                  <a:lumOff val="80000"/>
                  <a:alpha val="29000"/>
                </a:schemeClr>
              </a:gs>
            </a:gsLst>
            <a:lin ang="5400000" scaled="0"/>
          </a:gradFill>
          <a:ln w="15875">
            <a:gradFill>
              <a:gsLst>
                <a:gs pos="0">
                  <a:schemeClr val="accent1">
                    <a:lumMod val="20000"/>
                    <a:lumOff val="80000"/>
                  </a:schemeClr>
                </a:gs>
                <a:gs pos="62000">
                  <a:schemeClr val="accent1">
                    <a:lumMod val="20000"/>
                    <a:lumOff val="80000"/>
                    <a:alpha val="0"/>
                  </a:schemeClr>
                </a:gs>
              </a:gsLst>
              <a:lin ang="498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43" name="椭圆 42"/>
          <p:cNvSpPr/>
          <p:nvPr userDrawn="1">
            <p:custDataLst>
              <p:tags r:id="rId24"/>
            </p:custDataLst>
          </p:nvPr>
        </p:nvSpPr>
        <p:spPr>
          <a:xfrm rot="10800000">
            <a:off x="10217399"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44" name="椭圆 43"/>
          <p:cNvSpPr/>
          <p:nvPr userDrawn="1">
            <p:custDataLst>
              <p:tags r:id="rId25"/>
            </p:custDataLst>
          </p:nvPr>
        </p:nvSpPr>
        <p:spPr>
          <a:xfrm rot="10800000">
            <a:off x="10091968"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45" name="椭圆 44"/>
          <p:cNvSpPr/>
          <p:nvPr userDrawn="1">
            <p:custDataLst>
              <p:tags r:id="rId26"/>
            </p:custDataLst>
          </p:nvPr>
        </p:nvSpPr>
        <p:spPr>
          <a:xfrm rot="10800000">
            <a:off x="9959238" y="5343525"/>
            <a:ext cx="72338" cy="76200"/>
          </a:xfrm>
          <a:prstGeom prst="ellips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46" name="椭圆 45"/>
          <p:cNvSpPr/>
          <p:nvPr userDrawn="1">
            <p:custDataLst>
              <p:tags r:id="rId27"/>
            </p:custDataLst>
          </p:nvPr>
        </p:nvSpPr>
        <p:spPr>
          <a:xfrm rot="10800000">
            <a:off x="9833807" y="5343525"/>
            <a:ext cx="72338"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仓耳渔阳体 W02" panose="02020400000000000000" pitchFamily="18" charset="-122"/>
            </a:endParaRPr>
          </a:p>
        </p:txBody>
      </p:sp>
      <p:sp>
        <p:nvSpPr>
          <p:cNvPr id="40" name="序号"/>
          <p:cNvSpPr txBox="1"/>
          <p:nvPr>
            <p:custDataLst>
              <p:tags r:id="rId28"/>
            </p:custDataLst>
          </p:nvPr>
        </p:nvSpPr>
        <p:spPr>
          <a:xfrm>
            <a:off x="9446695" y="2832100"/>
            <a:ext cx="1230154" cy="843359"/>
          </a:xfrm>
          <a:prstGeom prst="rect">
            <a:avLst/>
          </a:prstGeom>
          <a:noFill/>
        </p:spPr>
        <p:txBody>
          <a:bodyPr wrap="none" lIns="0" tIns="0" rIns="0" bIns="0" rtlCol="0" anchor="b" anchorCtr="0">
            <a:noAutofit/>
          </a:bodyPr>
          <a:lstStyle/>
          <a:p>
            <a:pPr algn="ctr">
              <a:lnSpc>
                <a:spcPct val="100000"/>
              </a:lnSpc>
            </a:pPr>
            <a:r>
              <a:rPr lang="zh-CN" altLang="en-US" sz="4800" b="1" dirty="0">
                <a:solidFill>
                  <a:schemeClr val="accent1">
                    <a:lumMod val="75000"/>
                  </a:schemeClr>
                </a:solidFill>
                <a:latin typeface="+mn-ea"/>
              </a:rPr>
              <a:t>肆</a:t>
            </a:r>
            <a:endParaRPr lang="zh-CN" altLang="en-US" sz="4800" b="1" dirty="0">
              <a:solidFill>
                <a:schemeClr val="accent1">
                  <a:lumMod val="75000"/>
                </a:schemeClr>
              </a:solidFill>
              <a:latin typeface="+mn-ea"/>
            </a:endParaRPr>
          </a:p>
        </p:txBody>
      </p:sp>
      <p:sp>
        <p:nvSpPr>
          <p:cNvPr id="41" name="项标题"/>
          <p:cNvSpPr txBox="1"/>
          <p:nvPr>
            <p:custDataLst>
              <p:tags r:id="rId29"/>
            </p:custDataLst>
          </p:nvPr>
        </p:nvSpPr>
        <p:spPr>
          <a:xfrm>
            <a:off x="9134594" y="3911917"/>
            <a:ext cx="1854356" cy="1118553"/>
          </a:xfrm>
          <a:prstGeom prst="rect">
            <a:avLst/>
          </a:prstGeom>
          <a:noFill/>
        </p:spPr>
        <p:txBody>
          <a:bodyPr wrap="square" lIns="0" tIns="0" rIns="0" bIns="0" rtlCol="0" anchor="t">
            <a:noAutofit/>
          </a:bodyPr>
          <a:lstStyle/>
          <a:p>
            <a:pPr algn="ctr">
              <a:lnSpc>
                <a:spcPct val="100000"/>
              </a:lnSpc>
            </a:pPr>
            <a:r>
              <a:rPr lang="zh-CN" altLang="en-US" sz="2800" spc="300" dirty="0">
                <a:solidFill>
                  <a:schemeClr val="tx1">
                    <a:lumMod val="85000"/>
                    <a:lumOff val="15000"/>
                  </a:schemeClr>
                </a:solidFill>
                <a:latin typeface="+mn-ea"/>
              </a:rPr>
              <a:t>大灭绝</a:t>
            </a:r>
            <a:endParaRPr lang="zh-CN" altLang="en-US" sz="2800" spc="300" dirty="0">
              <a:solidFill>
                <a:schemeClr val="tx1">
                  <a:lumMod val="85000"/>
                  <a:lumOff val="15000"/>
                </a:schemeClr>
              </a:solidFill>
              <a:latin typeface="+mn-ea"/>
            </a:endParaRPr>
          </a:p>
          <a:p>
            <a:pPr algn="ctr">
              <a:lnSpc>
                <a:spcPct val="100000"/>
              </a:lnSpc>
            </a:pPr>
            <a:r>
              <a:rPr lang="zh-CN" altLang="en-US" sz="2800" spc="300" dirty="0">
                <a:solidFill>
                  <a:schemeClr val="tx1">
                    <a:lumMod val="85000"/>
                    <a:lumOff val="15000"/>
                  </a:schemeClr>
                </a:solidFill>
                <a:latin typeface="+mn-ea"/>
              </a:rPr>
              <a:t>事件</a:t>
            </a:r>
            <a:endParaRPr lang="zh-CN" altLang="en-US" sz="2800" spc="300" dirty="0">
              <a:solidFill>
                <a:schemeClr val="tx1">
                  <a:lumMod val="85000"/>
                  <a:lumOff val="15000"/>
                </a:schemeClr>
              </a:solidFill>
              <a:latin typeface="+mn-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地质与气候变化</a:t>
            </a:r>
            <a:endParaRPr lang="zh-CN" altLang="en-US"/>
          </a:p>
        </p:txBody>
      </p:sp>
      <p:sp>
        <p:nvSpPr>
          <p:cNvPr id="6" name="节编号"/>
          <p:cNvSpPr>
            <a:spLocks noGrp="1"/>
          </p:cNvSpPr>
          <p:nvPr>
            <p:ph type="body" sz="quarter" idx="13"/>
            <p:custDataLst>
              <p:tags r:id="rId2"/>
            </p:custDataLst>
          </p:nvPr>
        </p:nvSpPr>
        <p:spPr/>
        <p:txBody>
          <a:bodyPr/>
          <a:lstStyle/>
          <a:p>
            <a:r>
              <a:rPr lang="zh-CN" altLang="en-US"/>
              <a:t>壹</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地质时代定义</a:t>
            </a:r>
            <a:endParaRPr lang="zh-CN" altLang="en-US"/>
          </a:p>
        </p:txBody>
      </p:sp>
      <p:sp>
        <p:nvSpPr>
          <p:cNvPr id="9" name="矩形 8"/>
          <p:cNvSpPr/>
          <p:nvPr>
            <p:custDataLst>
              <p:tags r:id="rId2"/>
            </p:custDataLst>
          </p:nvPr>
        </p:nvSpPr>
        <p:spPr>
          <a:xfrm>
            <a:off x="6574447" y="1884839"/>
            <a:ext cx="4452548" cy="323954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rPr>
              <a:t>二叠纪的岩石层标志明显，但开始和结束的精确年代存在争议，误差可达数百万年。</a:t>
            </a:r>
            <a:endParaRPr lang="zh-CN" altLang="en-US" sz="1600" kern="0" dirty="0">
              <a:ln>
                <a:noFill/>
                <a:prstDash val="sysDot"/>
              </a:ln>
              <a:solidFill>
                <a:schemeClr val="tx1">
                  <a:lumMod val="85000"/>
                  <a:lumOff val="15000"/>
                </a:schemeClr>
              </a:solidFill>
              <a:latin typeface="+mn-ea"/>
              <a:cs typeface="+mn-ea"/>
            </a:endParaRPr>
          </a:p>
        </p:txBody>
      </p:sp>
      <p:sp>
        <p:nvSpPr>
          <p:cNvPr id="21" name="矩形 20"/>
          <p:cNvSpPr/>
          <p:nvPr>
            <p:custDataLst>
              <p:tags r:id="rId3"/>
            </p:custDataLst>
          </p:nvPr>
        </p:nvSpPr>
        <p:spPr>
          <a:xfrm>
            <a:off x="6566826" y="1401543"/>
            <a:ext cx="4452548" cy="379778"/>
          </a:xfrm>
          <a:prstGeom prst="rect">
            <a:avLst/>
          </a:prstGeom>
          <a:noFill/>
        </p:spPr>
        <p:txBody>
          <a:bodyPr wrap="square" lIns="0" tIns="0" rIns="0" bIns="0" rtlCol="0" anchor="b">
            <a:noAutofit/>
          </a:bodyPr>
          <a:p>
            <a:pPr>
              <a:spcBef>
                <a:spcPct val="0"/>
              </a:spcBef>
              <a:spcAft>
                <a:spcPct val="0"/>
              </a:spcAft>
            </a:pPr>
            <a:r>
              <a:rPr lang="zh-CN" altLang="en-US" sz="2000" b="1" dirty="0">
                <a:solidFill>
                  <a:schemeClr val="accent1"/>
                </a:solidFill>
                <a:latin typeface="+mn-ea"/>
                <a:cs typeface="+mn-ea"/>
              </a:rPr>
              <a:t>岩石层的特征</a:t>
            </a:r>
            <a:endParaRPr lang="zh-CN" altLang="en-US" sz="2000" b="1" dirty="0">
              <a:solidFill>
                <a:schemeClr val="accent1"/>
              </a:solidFill>
              <a:latin typeface="+mn-ea"/>
              <a:cs typeface="+mn-ea"/>
            </a:endParaRPr>
          </a:p>
        </p:txBody>
      </p:sp>
      <p:sp>
        <p:nvSpPr>
          <p:cNvPr id="22" name="椭圆 21"/>
          <p:cNvSpPr/>
          <p:nvPr>
            <p:custDataLst>
              <p:tags r:id="rId4"/>
            </p:custDataLst>
          </p:nvPr>
        </p:nvSpPr>
        <p:spPr>
          <a:xfrm>
            <a:off x="6002239" y="1400908"/>
            <a:ext cx="466149" cy="466149"/>
          </a:xfrm>
          <a:prstGeom prst="ellipse">
            <a:avLst/>
          </a:prstGeom>
          <a:solidFill>
            <a:schemeClr val="accent1"/>
          </a:solidFill>
          <a:effectLst/>
        </p:spPr>
        <p:txBody>
          <a:bodyPr wrap="none" lIns="0" tIns="0" rIns="0" bIns="0" rtlCol="0" anchor="ctr" anchorCtr="0">
            <a:noAutofit/>
          </a:bodyPr>
          <a:p>
            <a:pPr algn="ctr">
              <a:spcBef>
                <a:spcPct val="0"/>
              </a:spcBef>
              <a:spcAft>
                <a:spcPct val="0"/>
              </a:spcAft>
            </a:pPr>
            <a:r>
              <a:rPr lang="en-US" altLang="zh-CN" sz="1600" b="1" dirty="0">
                <a:solidFill>
                  <a:srgbClr val="FFFFFF"/>
                </a:solidFill>
                <a:latin typeface="+mn-ea"/>
                <a:cs typeface="+mn-ea"/>
              </a:rPr>
              <a:t>01</a:t>
            </a:r>
            <a:endParaRPr lang="en-US" altLang="zh-CN" sz="1600" b="1" dirty="0">
              <a:solidFill>
                <a:srgbClr val="FFFFFF"/>
              </a:solidFill>
              <a:latin typeface="+mn-ea"/>
              <a:cs typeface="+mn-ea"/>
            </a:endParaRPr>
          </a:p>
        </p:txBody>
      </p:sp>
      <p:pic>
        <p:nvPicPr>
          <p:cNvPr id="5" name="图片 4"/>
          <p:cNvPicPr>
            <a:picLocks noChangeAspect="1"/>
          </p:cNvPicPr>
          <p:nvPr/>
        </p:nvPicPr>
        <p:blipFill>
          <a:blip r:embed="rId5"/>
          <a:stretch>
            <a:fillRect/>
          </a:stretch>
        </p:blipFill>
        <p:spPr>
          <a:xfrm>
            <a:off x="695960" y="1080135"/>
            <a:ext cx="4180840" cy="5577840"/>
          </a:xfrm>
          <a:prstGeom prst="rect">
            <a:avLst/>
          </a:prstGeom>
          <a:effectLst>
            <a:softEdge rad="317500"/>
          </a:effectLst>
        </p:spPr>
      </p:pic>
      <p:pic>
        <p:nvPicPr>
          <p:cNvPr id="7" name="图片 6"/>
          <p:cNvPicPr>
            <a:picLocks noChangeAspect="1"/>
          </p:cNvPicPr>
          <p:nvPr/>
        </p:nvPicPr>
        <p:blipFill>
          <a:blip r:embed="rId6"/>
          <a:stretch>
            <a:fillRect/>
          </a:stretch>
        </p:blipFill>
        <p:spPr>
          <a:xfrm>
            <a:off x="5729605" y="3159760"/>
            <a:ext cx="4367530" cy="3274695"/>
          </a:xfrm>
          <a:prstGeom prst="rect">
            <a:avLst/>
          </a:prstGeom>
          <a:effectLst>
            <a:softEdge rad="317500"/>
          </a:effectLst>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data/temp/83e897bd-b14b-11ef-b388-d22215da3de0.jpg@base@tag=imgScale&amp;m=1&amp;w=1742&amp;h=1903&amp;q=9583e897bd-b14b-11ef-b388-d22215da3de0"/>
          <p:cNvPicPr>
            <a:picLocks noChangeAspect="1"/>
          </p:cNvPicPr>
          <p:nvPr>
            <p:custDataLst>
              <p:tags r:id="rId1"/>
            </p:custDataLst>
          </p:nvPr>
        </p:nvPicPr>
        <p:blipFill>
          <a:blip r:embed="rId2"/>
          <a:srcRect l="4374" r="4080"/>
          <a:stretch>
            <a:fillRect/>
          </a:stretch>
        </p:blipFill>
        <p:spPr>
          <a:xfrm>
            <a:off x="5920740" y="0"/>
            <a:ext cx="6277610" cy="6857365"/>
          </a:xfrm>
          <a:custGeom>
            <a:avLst/>
            <a:gdLst/>
            <a:ahLst/>
            <a:cxnLst>
              <a:cxn ang="3">
                <a:pos x="hc" y="t"/>
              </a:cxn>
              <a:cxn ang="cd2">
                <a:pos x="l" y="vc"/>
              </a:cxn>
              <a:cxn ang="cd4">
                <a:pos x="hc" y="b"/>
              </a:cxn>
              <a:cxn ang="0">
                <a:pos x="r" y="vc"/>
              </a:cxn>
            </a:cxnLst>
            <a:rect l="l" t="t" r="r" b="b"/>
            <a:pathLst>
              <a:path w="9886" h="10799">
                <a:moveTo>
                  <a:pt x="2361" y="0"/>
                </a:moveTo>
                <a:lnTo>
                  <a:pt x="9886" y="0"/>
                </a:lnTo>
                <a:lnTo>
                  <a:pt x="9886" y="10799"/>
                </a:lnTo>
                <a:lnTo>
                  <a:pt x="2232" y="10798"/>
                </a:lnTo>
                <a:lnTo>
                  <a:pt x="0" y="5399"/>
                </a:lnTo>
                <a:lnTo>
                  <a:pt x="2361" y="0"/>
                </a:lnTo>
                <a:close/>
              </a:path>
            </a:pathLst>
          </a:custGeom>
          <a:solidFill>
            <a:schemeClr val="accent1"/>
          </a:solidFill>
          <a:ln>
            <a:solidFill>
              <a:schemeClr val="accent1">
                <a:alpha val="20000"/>
              </a:schemeClr>
            </a:solidFill>
          </a:ln>
        </p:spPr>
      </p:pic>
      <p:sp>
        <p:nvSpPr>
          <p:cNvPr id="3" name="标题 2"/>
          <p:cNvSpPr>
            <a:spLocks noGrp="1"/>
          </p:cNvSpPr>
          <p:nvPr>
            <p:ph type="title"/>
            <p:custDataLst>
              <p:tags r:id="rId3"/>
            </p:custDataLst>
          </p:nvPr>
        </p:nvSpPr>
        <p:spPr>
          <a:xfrm>
            <a:off x="907732" y="1591309"/>
            <a:ext cx="4014787" cy="1462088"/>
          </a:xfrm>
        </p:spPr>
        <p:txBody>
          <a:bodyPr lIns="0" tIns="0" rIns="0" bIns="0" anchor="t" anchorCtr="0">
            <a:noAutofit/>
          </a:bodyPr>
          <a:lstStyle/>
          <a:p>
            <a:pPr algn="l"/>
            <a:r>
              <a:rPr lang="zh-CN" altLang="en-US" sz="4400" dirty="0"/>
              <a:t>盘古大陆的形成</a:t>
            </a:r>
            <a:endParaRPr lang="zh-CN" altLang="en-US" sz="4400" dirty="0"/>
          </a:p>
        </p:txBody>
      </p:sp>
      <p:sp>
        <p:nvSpPr>
          <p:cNvPr id="6" name="图形 4"/>
          <p:cNvSpPr/>
          <p:nvPr>
            <p:custDataLst>
              <p:tags r:id="rId4"/>
            </p:custDataLst>
          </p:nvPr>
        </p:nvSpPr>
        <p:spPr>
          <a:xfrm rot="10800000">
            <a:off x="5753735" y="0"/>
            <a:ext cx="1983740" cy="6858635"/>
          </a:xfrm>
          <a:custGeom>
            <a:avLst/>
            <a:gdLst>
              <a:gd name="connsiteX0" fmla="*/ 0 w 4532499"/>
              <a:gd name="connsiteY0" fmla="*/ 0 h 6847690"/>
              <a:gd name="connsiteX1" fmla="*/ 1343436 w 4532499"/>
              <a:gd name="connsiteY1" fmla="*/ 0 h 6847690"/>
              <a:gd name="connsiteX2" fmla="*/ 4532500 w 4532499"/>
              <a:gd name="connsiteY2" fmla="*/ 3423846 h 6847690"/>
              <a:gd name="connsiteX3" fmla="*/ 1343436 w 4532499"/>
              <a:gd name="connsiteY3" fmla="*/ 6847691 h 6847690"/>
              <a:gd name="connsiteX4" fmla="*/ 0 w 4532499"/>
              <a:gd name="connsiteY4" fmla="*/ 6847691 h 6847690"/>
              <a:gd name="connsiteX5" fmla="*/ 3205041 w 4532499"/>
              <a:gd name="connsiteY5" fmla="*/ 3423846 h 684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32499" h="6847690">
                <a:moveTo>
                  <a:pt x="0" y="0"/>
                </a:moveTo>
                <a:lnTo>
                  <a:pt x="1343436" y="0"/>
                </a:lnTo>
                <a:lnTo>
                  <a:pt x="4532500" y="3423846"/>
                </a:lnTo>
                <a:lnTo>
                  <a:pt x="1343436" y="6847691"/>
                </a:lnTo>
                <a:lnTo>
                  <a:pt x="0" y="6847691"/>
                </a:lnTo>
                <a:lnTo>
                  <a:pt x="3205041" y="3423846"/>
                </a:lnTo>
                <a:close/>
              </a:path>
            </a:pathLst>
          </a:custGeom>
          <a:gradFill>
            <a:gsLst>
              <a:gs pos="0">
                <a:schemeClr val="accent1">
                  <a:lumMod val="75000"/>
                </a:schemeClr>
              </a:gs>
              <a:gs pos="100000">
                <a:schemeClr val="accent1">
                  <a:lumMod val="60000"/>
                  <a:lumOff val="40000"/>
                </a:schemeClr>
              </a:gs>
            </a:gsLst>
            <a:lin ang="5400000" scaled="1"/>
          </a:gradFill>
          <a:ln w="16801" cap="flat">
            <a:noFill/>
            <a:prstDash val="solid"/>
            <a:miter/>
          </a:ln>
        </p:spPr>
        <p:txBody>
          <a:bodyPr rtlCol="0" anchor="ctr"/>
          <a:lstStyle/>
          <a:p>
            <a:endParaRPr lang="zh-CN" altLang="en-US" dirty="0">
              <a:solidFill>
                <a:schemeClr val="accent6"/>
              </a:solidFill>
            </a:endParaRPr>
          </a:p>
        </p:txBody>
      </p:sp>
      <p:sp>
        <p:nvSpPr>
          <p:cNvPr id="7" name="任意多边形: 形状 6"/>
          <p:cNvSpPr/>
          <p:nvPr>
            <p:custDataLst>
              <p:tags r:id="rId5"/>
            </p:custDataLst>
          </p:nvPr>
        </p:nvSpPr>
        <p:spPr>
          <a:xfrm>
            <a:off x="5519420" y="-635"/>
            <a:ext cx="1508125" cy="6858635"/>
          </a:xfrm>
          <a:custGeom>
            <a:avLst/>
            <a:gdLst>
              <a:gd name="connsiteX0" fmla="*/ 1410247 w 1508125"/>
              <a:gd name="connsiteY0" fmla="*/ 0 h 6858635"/>
              <a:gd name="connsiteX1" fmla="*/ 1508125 w 1508125"/>
              <a:gd name="connsiteY1" fmla="*/ 0 h 6858635"/>
              <a:gd name="connsiteX2" fmla="*/ 109273 w 1508125"/>
              <a:gd name="connsiteY2" fmla="*/ 3441458 h 6858635"/>
              <a:gd name="connsiteX3" fmla="*/ 108509 w 1508125"/>
              <a:gd name="connsiteY3" fmla="*/ 3441471 h 6858635"/>
              <a:gd name="connsiteX4" fmla="*/ 1493656 w 1508125"/>
              <a:gd name="connsiteY4" fmla="*/ 6858635 h 6858635"/>
              <a:gd name="connsiteX5" fmla="*/ 1400449 w 1508125"/>
              <a:gd name="connsiteY5" fmla="*/ 6858635 h 6858635"/>
              <a:gd name="connsiteX6" fmla="*/ 1881 w 1508125"/>
              <a:gd name="connsiteY6" fmla="*/ 3443337 h 6858635"/>
              <a:gd name="connsiteX7" fmla="*/ 0 w 1508125"/>
              <a:gd name="connsiteY7" fmla="*/ 3443370 h 6858635"/>
              <a:gd name="connsiteX8" fmla="*/ 1410247 w 1508125"/>
              <a:gd name="connsiteY8" fmla="*/ 0 h 685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8125" h="6858635">
                <a:moveTo>
                  <a:pt x="1410247" y="0"/>
                </a:moveTo>
                <a:lnTo>
                  <a:pt x="1508125" y="0"/>
                </a:lnTo>
                <a:lnTo>
                  <a:pt x="109273" y="3441458"/>
                </a:lnTo>
                <a:lnTo>
                  <a:pt x="108509" y="3441471"/>
                </a:lnTo>
                <a:lnTo>
                  <a:pt x="1493656" y="6858635"/>
                </a:lnTo>
                <a:lnTo>
                  <a:pt x="1400449" y="6858635"/>
                </a:lnTo>
                <a:lnTo>
                  <a:pt x="1881" y="3443337"/>
                </a:lnTo>
                <a:lnTo>
                  <a:pt x="0" y="3443370"/>
                </a:lnTo>
                <a:lnTo>
                  <a:pt x="141024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1"/>
          <p:cNvSpPr/>
          <p:nvPr>
            <p:custDataLst>
              <p:tags r:id="rId6"/>
            </p:custDataLst>
          </p:nvPr>
        </p:nvSpPr>
        <p:spPr>
          <a:xfrm>
            <a:off x="923925" y="4116705"/>
            <a:ext cx="3997960" cy="1795780"/>
          </a:xfrm>
          <a:prstGeom prst="rect">
            <a:avLst/>
          </a:prstGeom>
          <a:noFill/>
        </p:spPr>
        <p:txBody>
          <a:bodyPr wrap="square" lIns="0" tIns="0" rIns="0" bIns="0" rtlCol="0" anchor="t" anchorCtr="0">
            <a:noAutofit/>
          </a:bodyPr>
          <a:p>
            <a:pPr marL="0" algn="l" rtl="0" eaLnBrk="1" latinLnBrk="0" hangingPunct="1">
              <a:lnSpc>
                <a:spcPct val="150000"/>
              </a:lnSpc>
              <a:spcBef>
                <a:spcPts val="0"/>
              </a:spcBef>
              <a:spcAft>
                <a:spcPts val="0"/>
              </a:spcAft>
            </a:pPr>
            <a:r>
              <a:rPr lang="zh-CN" altLang="en-US" kern="0" dirty="0">
                <a:ln>
                  <a:noFill/>
                  <a:prstDash val="sysDot"/>
                </a:ln>
                <a:solidFill>
                  <a:schemeClr val="tx1">
                    <a:lumMod val="85000"/>
                    <a:lumOff val="15000"/>
                  </a:schemeClr>
                </a:solidFill>
                <a:latin typeface="+mn-ea"/>
                <a:sym typeface="+mn-ea"/>
              </a:rPr>
              <a:t>二叠纪时，所有的陆地组成一个大陆——盘古大陆，海平面相对较低。</a:t>
            </a:r>
            <a:endParaRPr lang="zh-CN" altLang="en-US" kern="0" dirty="0">
              <a:ln>
                <a:noFill/>
                <a:prstDash val="sysDot"/>
              </a:ln>
              <a:solidFill>
                <a:schemeClr val="tx1">
                  <a:lumMod val="85000"/>
                  <a:lumOff val="15000"/>
                </a:schemeClr>
              </a:solidFill>
              <a:latin typeface="+mn-ea"/>
              <a:sym typeface="+mn-ea"/>
            </a:endParaRPr>
          </a:p>
        </p:txBody>
      </p:sp>
      <p:sp>
        <p:nvSpPr>
          <p:cNvPr id="4" name="圆角矩形 13"/>
          <p:cNvSpPr/>
          <p:nvPr>
            <p:custDataLst>
              <p:tags r:id="rId7"/>
            </p:custDataLst>
          </p:nvPr>
        </p:nvSpPr>
        <p:spPr>
          <a:xfrm>
            <a:off x="923925" y="3474720"/>
            <a:ext cx="2312035" cy="527685"/>
          </a:xfrm>
          <a:prstGeom prst="roundRect">
            <a:avLst>
              <a:gd name="adj" fmla="val 20150"/>
            </a:avLst>
          </a:prstGeom>
          <a:gradFill>
            <a:gsLst>
              <a:gs pos="0">
                <a:schemeClr val="accent1"/>
              </a:gs>
              <a:gs pos="100000">
                <a:schemeClr val="accent1">
                  <a:lumMod val="60000"/>
                  <a:lumOff val="40000"/>
                </a:schemeClr>
              </a:gs>
            </a:gsLst>
            <a:lin ang="0" scaled="0"/>
          </a:gradFill>
          <a:ln>
            <a:noFill/>
          </a:ln>
          <a:effectLst>
            <a:outerShdw blurRad="127000" dist="38100" dir="2700000" algn="tl" rotWithShape="0">
              <a:schemeClr val="accent1">
                <a:alpha val="2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dirty="0">
                <a:uFillTx/>
                <a:latin typeface="+mn-ea"/>
                <a:cs typeface="+mn-ea"/>
                <a:sym typeface="+mn-ea"/>
              </a:rPr>
              <a:t>陆地与海洋分布</a:t>
            </a:r>
            <a:endParaRPr lang="zh-CN" altLang="en-US" sz="2000" b="1" dirty="0">
              <a:uFillTx/>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生物演化与多样性</a:t>
            </a:r>
            <a:endParaRPr lang="zh-CN" altLang="en-US"/>
          </a:p>
        </p:txBody>
      </p:sp>
      <p:sp>
        <p:nvSpPr>
          <p:cNvPr id="6" name="节编号"/>
          <p:cNvSpPr>
            <a:spLocks noGrp="1"/>
          </p:cNvSpPr>
          <p:nvPr>
            <p:ph type="body" sz="quarter" idx="13"/>
            <p:custDataLst>
              <p:tags r:id="rId2"/>
            </p:custDataLst>
          </p:nvPr>
        </p:nvSpPr>
        <p:spPr/>
        <p:txBody>
          <a:bodyPr/>
          <a:lstStyle/>
          <a:p>
            <a:r>
              <a:rPr lang="zh-CN" altLang="en-US"/>
              <a:t>贰</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zh-CN" altLang="en-US"/>
              <a:t>海洋生物繁荣</a:t>
            </a:r>
            <a:endParaRPr lang="zh-CN" altLang="en-US"/>
          </a:p>
        </p:txBody>
      </p:sp>
      <p:pic>
        <p:nvPicPr>
          <p:cNvPr id="40" name="图片 39" descr="/data/temp/825a9e28-b14b-11ef-a6a6-8e398ff9d0f0.jpg@base@tag=imgScale&amp;m=1&amp;w=1438&amp;h=1274&amp;q=95825a9e28-b14b-11ef-a6a6-8e398ff9d0f0"/>
          <p:cNvPicPr>
            <a:picLocks noChangeAspect="1"/>
          </p:cNvPicPr>
          <p:nvPr>
            <p:custDataLst>
              <p:tags r:id="rId2"/>
            </p:custDataLst>
          </p:nvPr>
        </p:nvPicPr>
        <p:blipFill rotWithShape="1">
          <a:blip r:embed="rId3"/>
          <a:srcRect l="2362" r="2362"/>
          <a:stretch>
            <a:fillRect/>
          </a:stretch>
        </p:blipFill>
        <p:spPr>
          <a:xfrm>
            <a:off x="5903595" y="1654984"/>
            <a:ext cx="5180330" cy="4590415"/>
          </a:xfrm>
          <a:custGeom>
            <a:avLst/>
            <a:gdLst>
              <a:gd name="connsiteX0" fmla="*/ 3400183 w 4475156"/>
              <a:gd name="connsiteY0" fmla="*/ 0 h 3835154"/>
              <a:gd name="connsiteX1" fmla="*/ 4475156 w 4475156"/>
              <a:gd name="connsiteY1" fmla="*/ 0 h 3835154"/>
              <a:gd name="connsiteX2" fmla="*/ 3400183 w 4475156"/>
              <a:gd name="connsiteY2" fmla="*/ 1917577 h 3835154"/>
              <a:gd name="connsiteX3" fmla="*/ 4475156 w 4475156"/>
              <a:gd name="connsiteY3" fmla="*/ 3835154 h 3835154"/>
              <a:gd name="connsiteX4" fmla="*/ 3400183 w 4475156"/>
              <a:gd name="connsiteY4" fmla="*/ 3835154 h 3835154"/>
              <a:gd name="connsiteX5" fmla="*/ 2325211 w 4475156"/>
              <a:gd name="connsiteY5" fmla="*/ 1917577 h 3835154"/>
              <a:gd name="connsiteX6" fmla="*/ 2237577 w 4475156"/>
              <a:gd name="connsiteY6" fmla="*/ 0 h 3835154"/>
              <a:gd name="connsiteX7" fmla="*/ 3312550 w 4475156"/>
              <a:gd name="connsiteY7" fmla="*/ 0 h 3835154"/>
              <a:gd name="connsiteX8" fmla="*/ 2237577 w 4475156"/>
              <a:gd name="connsiteY8" fmla="*/ 1917577 h 3835154"/>
              <a:gd name="connsiteX9" fmla="*/ 3312550 w 4475156"/>
              <a:gd name="connsiteY9" fmla="*/ 3835154 h 3835154"/>
              <a:gd name="connsiteX10" fmla="*/ 2237577 w 4475156"/>
              <a:gd name="connsiteY10" fmla="*/ 3835154 h 3835154"/>
              <a:gd name="connsiteX11" fmla="*/ 1162605 w 4475156"/>
              <a:gd name="connsiteY11" fmla="*/ 1917577 h 3835154"/>
              <a:gd name="connsiteX12" fmla="*/ 1074972 w 4475156"/>
              <a:gd name="connsiteY12" fmla="*/ 0 h 3835154"/>
              <a:gd name="connsiteX13" fmla="*/ 2149945 w 4475156"/>
              <a:gd name="connsiteY13" fmla="*/ 0 h 3835154"/>
              <a:gd name="connsiteX14" fmla="*/ 1074972 w 4475156"/>
              <a:gd name="connsiteY14" fmla="*/ 1917577 h 3835154"/>
              <a:gd name="connsiteX15" fmla="*/ 2149945 w 4475156"/>
              <a:gd name="connsiteY15" fmla="*/ 3835154 h 3835154"/>
              <a:gd name="connsiteX16" fmla="*/ 1074972 w 4475156"/>
              <a:gd name="connsiteY16" fmla="*/ 3835154 h 3835154"/>
              <a:gd name="connsiteX17" fmla="*/ 0 w 4475156"/>
              <a:gd name="connsiteY17" fmla="*/ 1917577 h 383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75156" h="3835154">
                <a:moveTo>
                  <a:pt x="3400183" y="0"/>
                </a:moveTo>
                <a:lnTo>
                  <a:pt x="4475156" y="0"/>
                </a:lnTo>
                <a:lnTo>
                  <a:pt x="3400183" y="1917577"/>
                </a:lnTo>
                <a:lnTo>
                  <a:pt x="4475156" y="3835154"/>
                </a:lnTo>
                <a:lnTo>
                  <a:pt x="3400183" y="3835154"/>
                </a:lnTo>
                <a:lnTo>
                  <a:pt x="2325211" y="1917577"/>
                </a:lnTo>
                <a:close/>
                <a:moveTo>
                  <a:pt x="2237577" y="0"/>
                </a:moveTo>
                <a:lnTo>
                  <a:pt x="3312550" y="0"/>
                </a:lnTo>
                <a:lnTo>
                  <a:pt x="2237577" y="1917577"/>
                </a:lnTo>
                <a:lnTo>
                  <a:pt x="3312550" y="3835154"/>
                </a:lnTo>
                <a:lnTo>
                  <a:pt x="2237577" y="3835154"/>
                </a:lnTo>
                <a:lnTo>
                  <a:pt x="1162605" y="1917577"/>
                </a:lnTo>
                <a:close/>
                <a:moveTo>
                  <a:pt x="1074972" y="0"/>
                </a:moveTo>
                <a:lnTo>
                  <a:pt x="2149945" y="0"/>
                </a:lnTo>
                <a:lnTo>
                  <a:pt x="1074972" y="1917577"/>
                </a:lnTo>
                <a:lnTo>
                  <a:pt x="2149945" y="3835154"/>
                </a:lnTo>
                <a:lnTo>
                  <a:pt x="1074972" y="3835154"/>
                </a:lnTo>
                <a:lnTo>
                  <a:pt x="0" y="1917577"/>
                </a:ln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
        <p:nvSpPr>
          <p:cNvPr id="3" name="矩形 2"/>
          <p:cNvSpPr/>
          <p:nvPr>
            <p:custDataLst>
              <p:tags r:id="rId4"/>
            </p:custDataLst>
          </p:nvPr>
        </p:nvSpPr>
        <p:spPr>
          <a:xfrm>
            <a:off x="1501260" y="3966844"/>
            <a:ext cx="3729870" cy="666842"/>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400">
                <a:ln>
                  <a:noFill/>
                  <a:prstDash val="sysDot"/>
                </a:ln>
                <a:solidFill>
                  <a:schemeClr val="tx1">
                    <a:lumMod val="85000"/>
                    <a:lumOff val="15000"/>
                  </a:schemeClr>
                </a:solidFill>
                <a:latin typeface="+mn-ea"/>
                <a:cs typeface="+mn-ea"/>
              </a:rPr>
              <a:t>海洋中造礁生物繁盛，陆地上的裸蕨植物开始衰退。</a:t>
            </a:r>
            <a:endParaRPr lang="zh-CN" altLang="en-US" sz="2400">
              <a:ln>
                <a:noFill/>
                <a:prstDash val="sysDot"/>
              </a:ln>
              <a:solidFill>
                <a:schemeClr val="tx1">
                  <a:lumMod val="85000"/>
                  <a:lumOff val="15000"/>
                </a:schemeClr>
              </a:solidFill>
              <a:latin typeface="+mn-ea"/>
              <a:cs typeface="+mn-ea"/>
            </a:endParaRPr>
          </a:p>
        </p:txBody>
      </p:sp>
      <p:sp>
        <p:nvSpPr>
          <p:cNvPr id="7" name="矩形 6"/>
          <p:cNvSpPr/>
          <p:nvPr>
            <p:custDataLst>
              <p:tags r:id="rId5"/>
            </p:custDataLst>
          </p:nvPr>
        </p:nvSpPr>
        <p:spPr>
          <a:xfrm>
            <a:off x="1501260" y="3317784"/>
            <a:ext cx="3729870" cy="649060"/>
          </a:xfrm>
          <a:prstGeom prst="rect">
            <a:avLst/>
          </a:prstGeom>
          <a:noFill/>
        </p:spPr>
        <p:txBody>
          <a:bodyPr wrap="square" lIns="0" tIns="0" rIns="0" bIns="0" rtlCol="0" anchor="t">
            <a:noAutofit/>
          </a:bodyPr>
          <a:p>
            <a:pPr>
              <a:spcBef>
                <a:spcPct val="0"/>
              </a:spcBef>
              <a:spcAft>
                <a:spcPct val="0"/>
              </a:spcAft>
              <a:buClr>
                <a:schemeClr val="accent1"/>
              </a:buClr>
              <a:buSzPct val="70000"/>
            </a:pPr>
            <a:r>
              <a:rPr lang="zh-CN" altLang="en-US" sz="3200" b="1">
                <a:solidFill>
                  <a:schemeClr val="accent1"/>
                </a:solidFill>
                <a:latin typeface="+mn-ea"/>
                <a:cs typeface="+mn-ea"/>
              </a:rPr>
              <a:t>造礁生物的活跃</a:t>
            </a:r>
            <a:endParaRPr lang="zh-CN" altLang="en-US" sz="3200" b="1">
              <a:solidFill>
                <a:schemeClr val="accent1"/>
              </a:solidFill>
              <a:latin typeface="+mn-ea"/>
              <a:cs typeface="+mn-ea"/>
            </a:endParaRPr>
          </a:p>
        </p:txBody>
      </p:sp>
      <p:pic>
        <p:nvPicPr>
          <p:cNvPr id="11" name="图片 3" descr="343435383038363b343532323337393bc9cfcad0cdcbb3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33730" y="3350174"/>
            <a:ext cx="616670" cy="6166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data/temp/84dc43b3-b14b-11ef-8a24-d21c49582f77.jpg@base@tag=imgScale&amp;m=1&amp;w=1826&amp;h=1904&amp;q=9584dc43b3-b14b-11ef-8a24-d21c49582f77"/>
          <p:cNvPicPr>
            <a:picLocks noChangeAspect="1"/>
          </p:cNvPicPr>
          <p:nvPr>
            <p:custDataLst>
              <p:tags r:id="rId1"/>
            </p:custDataLst>
          </p:nvPr>
        </p:nvPicPr>
        <p:blipFill>
          <a:blip r:embed="rId2"/>
          <a:srcRect b="28315"/>
          <a:stretch>
            <a:fillRect/>
          </a:stretch>
        </p:blipFill>
        <p:spPr>
          <a:xfrm>
            <a:off x="5613400" y="1"/>
            <a:ext cx="6578600" cy="6858000"/>
          </a:xfrm>
          <a:custGeom>
            <a:avLst/>
            <a:gdLst/>
            <a:ahLst/>
            <a:cxnLst>
              <a:cxn ang="3">
                <a:pos x="hc" y="t"/>
              </a:cxn>
              <a:cxn ang="cd2">
                <a:pos x="l" y="vc"/>
              </a:cxn>
              <a:cxn ang="cd4">
                <a:pos x="hc" y="b"/>
              </a:cxn>
              <a:cxn ang="0">
                <a:pos x="r" y="vc"/>
              </a:cxn>
            </a:cxnLst>
            <a:rect l="l" t="t" r="r" b="b"/>
            <a:pathLst>
              <a:path w="10360" h="10800">
                <a:moveTo>
                  <a:pt x="708" y="0"/>
                </a:moveTo>
                <a:lnTo>
                  <a:pt x="10360" y="0"/>
                </a:lnTo>
                <a:lnTo>
                  <a:pt x="10360" y="10800"/>
                </a:lnTo>
                <a:lnTo>
                  <a:pt x="708" y="10800"/>
                </a:lnTo>
                <a:lnTo>
                  <a:pt x="708" y="4848"/>
                </a:lnTo>
                <a:lnTo>
                  <a:pt x="0" y="4140"/>
                </a:lnTo>
                <a:lnTo>
                  <a:pt x="0" y="4120"/>
                </a:lnTo>
                <a:lnTo>
                  <a:pt x="708" y="3412"/>
                </a:lnTo>
                <a:lnTo>
                  <a:pt x="708" y="0"/>
                </a:lnTo>
                <a:close/>
              </a:path>
            </a:pathLst>
          </a:custGeom>
          <a:solidFill>
            <a:schemeClr val="accent1">
              <a:alpha val="20000"/>
            </a:schemeClr>
          </a:solidFill>
          <a:ln>
            <a:solidFill>
              <a:schemeClr val="tx1">
                <a:lumMod val="50000"/>
                <a:lumOff val="50000"/>
                <a:alpha val="20000"/>
              </a:schemeClr>
            </a:solidFill>
          </a:ln>
        </p:spPr>
      </p:pic>
      <p:sp>
        <p:nvSpPr>
          <p:cNvPr id="14" name="标题 13"/>
          <p:cNvSpPr>
            <a:spLocks noGrp="1"/>
          </p:cNvSpPr>
          <p:nvPr>
            <p:ph type="title"/>
            <p:custDataLst>
              <p:tags r:id="rId3"/>
            </p:custDataLst>
          </p:nvPr>
        </p:nvSpPr>
        <p:spPr>
          <a:xfrm>
            <a:off x="710565" y="855980"/>
            <a:ext cx="4823460" cy="2176145"/>
          </a:xfrm>
        </p:spPr>
        <p:txBody>
          <a:bodyPr lIns="0">
            <a:noAutofit/>
          </a:bodyPr>
          <a:lstStyle/>
          <a:p>
            <a:pPr algn="l">
              <a:lnSpc>
                <a:spcPct val="130000"/>
              </a:lnSpc>
            </a:pPr>
            <a:r>
              <a:rPr lang="zh-CN" altLang="en-US" sz="5400" dirty="0"/>
              <a:t>陆地生态变化</a:t>
            </a:r>
            <a:endParaRPr lang="zh-CN" altLang="en-US" sz="5400" dirty="0"/>
          </a:p>
        </p:txBody>
      </p:sp>
      <p:sp>
        <p:nvSpPr>
          <p:cNvPr id="2" name="矩形 1"/>
          <p:cNvSpPr/>
          <p:nvPr>
            <p:custDataLst>
              <p:tags r:id="rId4"/>
            </p:custDataLst>
          </p:nvPr>
        </p:nvSpPr>
        <p:spPr>
          <a:xfrm>
            <a:off x="1570475" y="4521834"/>
            <a:ext cx="3729870" cy="666842"/>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2400">
                <a:ln>
                  <a:noFill/>
                  <a:prstDash val="sysDot"/>
                </a:ln>
                <a:solidFill>
                  <a:schemeClr val="tx1">
                    <a:lumMod val="85000"/>
                    <a:lumOff val="15000"/>
                  </a:schemeClr>
                </a:solidFill>
                <a:latin typeface="+mn-ea"/>
                <a:cs typeface="+mn-ea"/>
              </a:rPr>
              <a:t>真蕨和种子蕨在陆地上占据主导，裸子植物开始出现。</a:t>
            </a:r>
            <a:endParaRPr lang="zh-CN" altLang="en-US" sz="2400">
              <a:ln>
                <a:noFill/>
                <a:prstDash val="sysDot"/>
              </a:ln>
              <a:solidFill>
                <a:schemeClr val="tx1">
                  <a:lumMod val="85000"/>
                  <a:lumOff val="15000"/>
                </a:schemeClr>
              </a:solidFill>
              <a:latin typeface="+mn-ea"/>
              <a:cs typeface="+mn-ea"/>
            </a:endParaRPr>
          </a:p>
        </p:txBody>
      </p:sp>
      <p:sp>
        <p:nvSpPr>
          <p:cNvPr id="7" name="矩形 6"/>
          <p:cNvSpPr/>
          <p:nvPr>
            <p:custDataLst>
              <p:tags r:id="rId5"/>
            </p:custDataLst>
          </p:nvPr>
        </p:nvSpPr>
        <p:spPr>
          <a:xfrm>
            <a:off x="1570475" y="3872774"/>
            <a:ext cx="3729870" cy="649060"/>
          </a:xfrm>
          <a:prstGeom prst="rect">
            <a:avLst/>
          </a:prstGeom>
          <a:noFill/>
        </p:spPr>
        <p:txBody>
          <a:bodyPr wrap="square" lIns="0" tIns="0" rIns="0" bIns="0" rtlCol="0" anchor="t">
            <a:noAutofit/>
          </a:bodyPr>
          <a:p>
            <a:pPr>
              <a:spcBef>
                <a:spcPct val="0"/>
              </a:spcBef>
              <a:spcAft>
                <a:spcPct val="0"/>
              </a:spcAft>
              <a:buClr>
                <a:schemeClr val="accent1"/>
              </a:buClr>
              <a:buSzPct val="70000"/>
            </a:pPr>
            <a:r>
              <a:rPr lang="zh-CN" altLang="en-US" sz="3200" b="1">
                <a:solidFill>
                  <a:schemeClr val="accent1"/>
                </a:solidFill>
                <a:latin typeface="+mn-ea"/>
                <a:cs typeface="+mn-ea"/>
              </a:rPr>
              <a:t>真蕨和种子蕨的繁茂</a:t>
            </a:r>
            <a:endParaRPr lang="zh-CN" altLang="en-US" sz="3200" b="1">
              <a:solidFill>
                <a:schemeClr val="accent1"/>
              </a:solidFill>
              <a:latin typeface="+mn-ea"/>
              <a:cs typeface="+mn-ea"/>
            </a:endParaRPr>
          </a:p>
        </p:txBody>
      </p:sp>
      <p:pic>
        <p:nvPicPr>
          <p:cNvPr id="11" name="图片 3" descr="343435383038363b343532323337393bc9cfcad0cdcbb3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702945" y="3905164"/>
            <a:ext cx="616670" cy="6166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0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3;第二级&#13;第三级&#13;第四级&#13;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111.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3;第二级&#13;第三级&#13;第四级&#13;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112.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113.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3;第二级&#13;第三级&#13;第四级&#13;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11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1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34.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6.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7.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4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2"/>
</p:tagLst>
</file>

<file path=ppt/tags/tag14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144"/>
</p:tagLst>
</file>

<file path=ppt/tags/tag149.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3;第二级&#13;第三级&#13;第四级&#13;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14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144"/>
  <p:tag name="KSO_WM_TEMPLATE_CATEGORY" val="custom"/>
  <p:tag name="KSO_WM_TEMPLATE_MASTER_TYPE" val="0"/>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PRESET_TEXT" val="单击此处&#13;添加文档标题"/>
  <p:tag name="KSO_WM_UNIT_ID" val="custom20236144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ISCONTENTSTITLE" val="0"/>
  <p:tag name="KSO_WM_UNIT_TEXT_TYPE" val="1"/>
</p:tagLst>
</file>

<file path=ppt/tags/tag155.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9"/>
  <p:tag name="KSO_WM_BEAUTIFY_FLAG" val="#wm#"/>
  <p:tag name="KSO_WM_TEMPLATE_INDEX" val="20236144"/>
  <p:tag name="KSO_WM_TEMPLATE_CATEGORY" val="custom"/>
  <p:tag name="KSO_WM_SLIDE_INDEX" val="1"/>
  <p:tag name="KSO_WM_SLIDE_ID" val="custom20236144_1"/>
  <p:tag name="KSO_WM_TEMPLATE_MASTER_TYPE" val="0"/>
  <p:tag name="KSO_WM_SLIDE_LAYOUT" val="a_b_f"/>
  <p:tag name="KSO_WM_SLIDE_LAYOUT_CNT" val="1_1_1"/>
</p:tagLst>
</file>

<file path=ppt/tags/tag156.xml><?xml version="1.0" encoding="utf-8"?>
<p:tagLst xmlns:p="http://schemas.openxmlformats.org/presentationml/2006/main">
  <p:tag name="KSO_WM_BEAUTIFY_FLAG" val="#wm#"/>
  <p:tag name="KSO_WM_TEMPLATE_CATEGORY" val="custom"/>
  <p:tag name="KSO_WM_TEMPLATE_INDEX" val="20236144"/>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144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TEXT_FILL_FORE_SCHEMECOLOR_INDEX" val="5"/>
  <p:tag name="KSO_WM_UNIT_TEXT_FILL_TYPE" val="1"/>
  <p:tag name="KSO_WM_UNIT_USESOURCEFORMAT_APPLY" val="0"/>
</p:tagLst>
</file>

<file path=ppt/tags/tag158.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gradient&quot;:[{&quot;brightness&quot;:0.800000011920929,&quot;colorType&quot;:1,&quot;foreColorIndex&quot;:5,&quot;pos&quot;:1,&quot;transparency&quot;:1},{&quot;brightness&quot;:0.800000011920929,&quot;colorType&quot;:1,&quot;foreColorIndex&quot;:5,&quot;pos&quot;:0,&quot;transparency&quot;:0.7099999785423279}],&quot;type&quot;:3},&quot;glow&quot;:{&quot;colorType&quot;:0},&quot;line&quot;:{&quot;gradient&quot;:[{&quot;brightness&quot;:0.800000011920929,&quot;colorType&quot;:1,&quot;foreColorIndex&quot;:5,&quot;pos&quot;:0,&quot;transparency&quot;:0},{&quot;brightness&quot;:0.800000011920929,&quot;colorType&quot;:1,&quot;foreColorIndex&quot;:5,&quot;pos&quot;:0.62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LINE_FORE_SCHEMECOLOR_INDEX" val="5"/>
  <p:tag name="KSO_WM_UNIT_TEXT_FILL_FORE_SCHEMECOLOR_INDEX" val="2"/>
  <p:tag name="KSO_WM_UNIT_TEXT_FILL_TYPE" val="1"/>
  <p:tag name="KSO_WM_UNIT_USESOURCEFORMAT_APPLY" val="0"/>
</p:tagLst>
</file>

<file path=ppt/tags/tag159.xml><?xml version="1.0" encoding="utf-8"?>
<p:tagLst xmlns:p="http://schemas.openxmlformats.org/presentationml/2006/main">
  <p:tag name="KSO_WM_UNIT_TYPE" val="l_h_i"/>
  <p:tag name="KSO_WM_UNIT_INDEX" val="1_1_5"/>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1_5"/>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l_h_i"/>
  <p:tag name="KSO_WM_UNIT_INDEX" val="1_1_4"/>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1_4"/>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1.xml><?xml version="1.0" encoding="utf-8"?>
<p:tagLst xmlns:p="http://schemas.openxmlformats.org/presentationml/2006/main">
  <p:tag name="KSO_WM_UNIT_TYPE" val="l_h_i"/>
  <p:tag name="KSO_WM_UNIT_INDEX" val="1_1_3"/>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1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2.xml><?xml version="1.0" encoding="utf-8"?>
<p:tagLst xmlns:p="http://schemas.openxmlformats.org/presentationml/2006/main">
  <p:tag name="KSO_WM_UNIT_TYPE" val="l_h_i"/>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3.xml><?xml version="1.0" encoding="utf-8"?>
<p:tagLst xmlns:p="http://schemas.openxmlformats.org/presentationml/2006/main">
  <p:tag name="KSO_WM_UNIT_TYPE" val="l_h_i"/>
  <p:tag name="KSO_WM_UNIT_SUBTYPE" val="d"/>
  <p:tag name="KSO_WM_UNIT_INDEX" val="1_1_6"/>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1_6"/>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64.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UNIT_PRESET_TEXT" val="添加目录项标题"/>
  <p:tag name="KSO_WM_DIAGRAM_GROUP_CODE" val="l1-1"/>
  <p:tag name="KSO_WM_DIAGRAM_COLOR_TRICK" val="1"/>
  <p:tag name="KSO_WM_DIAGRAM_COLOR_TEXT_CAN_REMOVE" val="n"/>
  <p:tag name="KSO_WM_UNIT_ID" val="custom20236144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UNIT_SUBTYPE" val="a"/>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0"/>
</p:tagLst>
</file>

<file path=ppt/tags/tag165.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gradient&quot;:[{&quot;brightness&quot;:0.800000011920929,&quot;colorType&quot;:1,&quot;foreColorIndex&quot;:5,&quot;pos&quot;:1,&quot;transparency&quot;:1},{&quot;brightness&quot;:0.800000011920929,&quot;colorType&quot;:1,&quot;foreColorIndex&quot;:5,&quot;pos&quot;:0,&quot;transparency&quot;:0.7099999785423279}],&quot;type&quot;:3},&quot;glow&quot;:{&quot;colorType&quot;:0},&quot;line&quot;:{&quot;gradient&quot;:[{&quot;brightness&quot;:0.800000011920929,&quot;colorType&quot;:1,&quot;foreColorIndex&quot;:5,&quot;pos&quot;:0,&quot;transparency&quot;:0},{&quot;brightness&quot;:0.800000011920929,&quot;colorType&quot;:1,&quot;foreColorIndex&quot;:5,&quot;pos&quot;:0.62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LINE_FORE_SCHEMECOLOR_INDEX" val="5"/>
  <p:tag name="KSO_WM_UNIT_TEXT_FILL_FORE_SCHEMECOLOR_INDEX" val="2"/>
  <p:tag name="KSO_WM_UNIT_TEXT_FILL_TYPE" val="1"/>
  <p:tag name="KSO_WM_UNIT_USESOURCEFORMAT_APPLY" val="0"/>
</p:tagLst>
</file>

<file path=ppt/tags/tag166.xml><?xml version="1.0" encoding="utf-8"?>
<p:tagLst xmlns:p="http://schemas.openxmlformats.org/presentationml/2006/main">
  <p:tag name="KSO_WM_UNIT_TYPE" val="l_h_i"/>
  <p:tag name="KSO_WM_UNIT_INDEX" val="1_2_5"/>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2_5"/>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7.xml><?xml version="1.0" encoding="utf-8"?>
<p:tagLst xmlns:p="http://schemas.openxmlformats.org/presentationml/2006/main">
  <p:tag name="KSO_WM_UNIT_TYPE" val="l_h_i"/>
  <p:tag name="KSO_WM_UNIT_INDEX" val="1_2_4"/>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2_4"/>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8.xml><?xml version="1.0" encoding="utf-8"?>
<p:tagLst xmlns:p="http://schemas.openxmlformats.org/presentationml/2006/main">
  <p:tag name="KSO_WM_UNIT_TYPE" val="l_h_i"/>
  <p:tag name="KSO_WM_UNIT_INDEX" val="1_2_3"/>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2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TYPE" val="l_h_i"/>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TYPE" val="l_h_i"/>
  <p:tag name="KSO_WM_UNIT_SUBTYPE" val="d"/>
  <p:tag name="KSO_WM_UNIT_INDEX" val="1_2_6"/>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2_6"/>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71.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UNIT_PRESET_TEXT" val="添加目录项标题"/>
  <p:tag name="KSO_WM_DIAGRAM_GROUP_CODE" val="l1-1"/>
  <p:tag name="KSO_WM_DIAGRAM_COLOR_TRICK" val="1"/>
  <p:tag name="KSO_WM_DIAGRAM_COLOR_TEXT_CAN_REMOVE" val="n"/>
  <p:tag name="KSO_WM_UNIT_ID" val="custom20236144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UNIT_SUBTYPE" val="a"/>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0"/>
</p:tagLst>
</file>

<file path=ppt/tags/tag172.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gradient&quot;:[{&quot;brightness&quot;:0.800000011920929,&quot;colorType&quot;:1,&quot;foreColorIndex&quot;:5,&quot;pos&quot;:1,&quot;transparency&quot;:1},{&quot;brightness&quot;:0.800000011920929,&quot;colorType&quot;:1,&quot;foreColorIndex&quot;:5,&quot;pos&quot;:0,&quot;transparency&quot;:0.7099999785423279}],&quot;type&quot;:3},&quot;glow&quot;:{&quot;colorType&quot;:0},&quot;line&quot;:{&quot;gradient&quot;:[{&quot;brightness&quot;:0.800000011920929,&quot;colorType&quot;:1,&quot;foreColorIndex&quot;:5,&quot;pos&quot;:0,&quot;transparency&quot;:0},{&quot;brightness&quot;:0.800000011920929,&quot;colorType&quot;:1,&quot;foreColorIndex&quot;:5,&quot;pos&quot;:0.62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LINE_FORE_SCHEMECOLOR_INDEX" val="5"/>
  <p:tag name="KSO_WM_UNIT_TEXT_FILL_FORE_SCHEMECOLOR_INDEX" val="2"/>
  <p:tag name="KSO_WM_UNIT_TEXT_FILL_TYPE" val="1"/>
  <p:tag name="KSO_WM_UNIT_USESOURCEFORMAT_APPLY" val="0"/>
</p:tagLst>
</file>

<file path=ppt/tags/tag173.xml><?xml version="1.0" encoding="utf-8"?>
<p:tagLst xmlns:p="http://schemas.openxmlformats.org/presentationml/2006/main">
  <p:tag name="KSO_WM_UNIT_TYPE" val="l_h_i"/>
  <p:tag name="KSO_WM_UNIT_INDEX" val="1_3_5"/>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3_5"/>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74.xml><?xml version="1.0" encoding="utf-8"?>
<p:tagLst xmlns:p="http://schemas.openxmlformats.org/presentationml/2006/main">
  <p:tag name="KSO_WM_UNIT_TYPE" val="l_h_i"/>
  <p:tag name="KSO_WM_UNIT_INDEX" val="1_3_4"/>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3_4"/>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75.xml><?xml version="1.0" encoding="utf-8"?>
<p:tagLst xmlns:p="http://schemas.openxmlformats.org/presentationml/2006/main">
  <p:tag name="KSO_WM_UNIT_TYPE" val="l_h_i"/>
  <p:tag name="KSO_WM_UNIT_INDEX" val="1_3_3"/>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3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76.xml><?xml version="1.0" encoding="utf-8"?>
<p:tagLst xmlns:p="http://schemas.openxmlformats.org/presentationml/2006/main">
  <p:tag name="KSO_WM_UNIT_TYPE" val="l_h_i"/>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77.xml><?xml version="1.0" encoding="utf-8"?>
<p:tagLst xmlns:p="http://schemas.openxmlformats.org/presentationml/2006/main">
  <p:tag name="KSO_WM_UNIT_TYPE" val="l_h_i"/>
  <p:tag name="KSO_WM_UNIT_SUBTYPE" val="d"/>
  <p:tag name="KSO_WM_UNIT_INDEX" val="1_3_6"/>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3_6"/>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78.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UNIT_PRESET_TEXT" val="添加目录项标题"/>
  <p:tag name="KSO_WM_DIAGRAM_GROUP_CODE" val="l1-1"/>
  <p:tag name="KSO_WM_DIAGRAM_COLOR_TRICK" val="1"/>
  <p:tag name="KSO_WM_DIAGRAM_COLOR_TEXT_CAN_REMOVE" val="n"/>
  <p:tag name="KSO_WM_UNIT_ID" val="custom20236144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UNIT_SUBTYPE" val="a"/>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0"/>
</p:tagLst>
</file>

<file path=ppt/tags/tag179.xml><?xml version="1.0" encoding="utf-8"?>
<p:tagLst xmlns:p="http://schemas.openxmlformats.org/presentationml/2006/main">
  <p:tag name="KSO_WM_UNIT_TYPE" val="l_h_i"/>
  <p:tag name="KSO_WM_UNIT_INDEX" val="1_4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gradient&quot;:[{&quot;brightness&quot;:0.800000011920929,&quot;colorType&quot;:1,&quot;foreColorIndex&quot;:5,&quot;pos&quot;:1,&quot;transparency&quot;:1},{&quot;brightness&quot;:0.800000011920929,&quot;colorType&quot;:1,&quot;foreColorIndex&quot;:5,&quot;pos&quot;:0,&quot;transparency&quot;:0.7099999785423279}],&quot;type&quot;:3},&quot;glow&quot;:{&quot;colorType&quot;:0},&quot;line&quot;:{&quot;gradient&quot;:[{&quot;brightness&quot;:0.800000011920929,&quot;colorType&quot;:1,&quot;foreColorIndex&quot;:5,&quot;pos&quot;:0,&quot;transparency&quot;:0},{&quot;brightness&quot;:0.800000011920929,&quot;colorType&quot;:1,&quot;foreColorIndex&quot;:5,&quot;pos&quot;:0.62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LINE_FORE_SCHEMECOLOR_INDEX" val="5"/>
  <p:tag name="KSO_WM_UNIT_TEXT_FILL_FORE_SCHEMECOLOR_INDEX" val="2"/>
  <p:tag name="KSO_WM_UNIT_TEXT_FILL_TYPE" val="1"/>
  <p:tag name="KSO_WM_UNIT_USESOURCEFORMAT_APPLY"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TYPE" val="l_h_i"/>
  <p:tag name="KSO_WM_UNIT_INDEX" val="1_4_5"/>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4_5"/>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81.xml><?xml version="1.0" encoding="utf-8"?>
<p:tagLst xmlns:p="http://schemas.openxmlformats.org/presentationml/2006/main">
  <p:tag name="KSO_WM_UNIT_TYPE" val="l_h_i"/>
  <p:tag name="KSO_WM_UNIT_INDEX" val="1_4_4"/>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4_4"/>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82.xml><?xml version="1.0" encoding="utf-8"?>
<p:tagLst xmlns:p="http://schemas.openxmlformats.org/presentationml/2006/main">
  <p:tag name="KSO_WM_UNIT_TYPE" val="l_h_i"/>
  <p:tag name="KSO_WM_UNIT_INDEX" val="1_4_3"/>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4_3"/>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16,&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83.xml><?xml version="1.0" encoding="utf-8"?>
<p:tagLst xmlns:p="http://schemas.openxmlformats.org/presentationml/2006/main">
  <p:tag name="KSO_WM_UNIT_TYPE" val="l_h_i"/>
  <p:tag name="KSO_WM_UNIT_INDEX" val="1_4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4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184.xml><?xml version="1.0" encoding="utf-8"?>
<p:tagLst xmlns:p="http://schemas.openxmlformats.org/presentationml/2006/main">
  <p:tag name="KSO_WM_UNIT_TYPE" val="l_h_i"/>
  <p:tag name="KSO_WM_UNIT_SUBTYPE" val="d"/>
  <p:tag name="KSO_WM_UNIT_INDEX" val="1_4_6"/>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144_4*l_h_i*1_4_6"/>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85.xml><?xml version="1.0" encoding="utf-8"?>
<p:tagLst xmlns:p="http://schemas.openxmlformats.org/presentationml/2006/main">
  <p:tag name="KSO_WM_UNIT_TYPE" val="l_h_f"/>
  <p:tag name="KSO_WM_UNIT_INDEX" val="1_4_1"/>
  <p:tag name="KSO_WM_BEAUTIFY_FLAG" val="#wm#"/>
  <p:tag name="KSO_WM_TAG_VERSION" val="3.0"/>
  <p:tag name="KSO_WM_DIAGRAM_VERSION" val="3"/>
  <p:tag name="KSO_WM_UNIT_PRESET_TEXT" val="添加目录项标题"/>
  <p:tag name="KSO_WM_DIAGRAM_GROUP_CODE" val="l1-1"/>
  <p:tag name="KSO_WM_DIAGRAM_COLOR_TRICK" val="1"/>
  <p:tag name="KSO_WM_DIAGRAM_COLOR_TEXT_CAN_REMOVE" val="n"/>
  <p:tag name="KSO_WM_UNIT_ID" val="custom20236144_4*l_h_f*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144"/>
  <p:tag name="KSO_WM_TEMPLATE_CATEGORY" val="custom"/>
  <p:tag name="KSO_WM_UNIT_SUBTYPE" val="a"/>
  <p:tag name="KSO_WM_DIAGRAM_MAX_ITEMCNT" val="6"/>
  <p:tag name="KSO_WM_DIAGRAM_MIN_ITEMCNT" val="2"/>
  <p:tag name="KSO_WM_DIAGRAM_VIRTUALLY_FRAME" val="{&quot;height&quot;:254.8000030517578,&quot;left&quot;:47.638345034141274,&quot;top&quot;:200.5999984741211,&quot;width&quot;:864.7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FORE_SCHEMECOLOR_INDEX" val="13"/>
  <p:tag name="KSO_WM_UNIT_TEXT_FILL_TYPE" val="1"/>
  <p:tag name="KSO_WM_UNIT_USESOURCEFORMAT_APPLY" val="0"/>
</p:tagLst>
</file>

<file path=ppt/tags/tag186.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144"/>
  <p:tag name="KSO_WM_TEMPLATE_CATEGORY" val="custom"/>
  <p:tag name="KSO_WM_SLIDE_INDEX" val="4"/>
  <p:tag name="KSO_WM_SLIDE_ID" val="custom20236144_4"/>
  <p:tag name="KSO_WM_TEMPLATE_MASTER_TYPE" val="0"/>
  <p:tag name="KSO_WM_SLIDE_LAYOUT" val="a_l"/>
  <p:tag name="KSO_WM_SLIDE_LAYOUT_CNT" val="1_1"/>
  <p:tag name="KSO_WM_SLIDE_DIAGTYPE" val="l"/>
</p:tagLst>
</file>

<file path=ppt/tags/tag187.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6144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ISCONTENTSTITLE" val="0"/>
  <p:tag name="KSO_WM_UNIT_TEXT_TYPE" val="1"/>
</p:tagLst>
</file>

<file path=ppt/tags/tag188.xml><?xml version="1.0" encoding="utf-8"?>
<p:tagLst xmlns:p="http://schemas.openxmlformats.org/presentationml/2006/main">
  <p:tag name="KSO_WM_UNIT_TYPE" val="e"/>
  <p:tag name="KSO_WM_UNIT_INDEX" val="1"/>
  <p:tag name="KSO_WM_BEAUTIFY_FLAG" val="#wm#"/>
  <p:tag name="KSO_WM_TAG_VERSION" val="3.0"/>
  <p:tag name="KSO_WM_UNIT_ID" val="custom20236144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Lst>
</file>

<file path=ppt/tags/tag18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144"/>
  <p:tag name="KSO_WM_TEMPLATE_CATEGORY" val="custom"/>
  <p:tag name="KSO_WM_SLIDE_INDEX" val="7"/>
  <p:tag name="KSO_WM_SLIDE_ID" val="custom20236144_7"/>
  <p:tag name="KSO_WM_TEMPLATE_MASTER_TYPE" val="0"/>
  <p:tag name="KSO_WM_SLIDE_LAYOUT" val="a_b_e"/>
  <p:tag name="KSO_WM_SLIDE_LAYOUT_CNT" val="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custom"/>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TEMPLATE_INDEX" val="20233212"/>
  <p:tag name="KSO_WM_UNIT_ID" val="custom20233212_1*a*1"/>
  <p:tag name="KSO_WM_UNIT_TEXT_FILL_FORE_SCHEMECOLOR_INDEX" val="13"/>
  <p:tag name="KSO_WM_UNIT_TEXT_FILL_TYPE" val="1"/>
  <p:tag name="KSO_WM_UNIT_USESOURCEFORMAT_APPLY" val="0"/>
  <p:tag name="KSO_WM_UNIT_TEXT_TYPE" val="1"/>
  <p:tag name="KSO_WM_UNIT_PRESET_TEXT" val="单击此处添加标题"/>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0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658_1*l_h_f*1_1_1"/>
  <p:tag name="KSO_WM_TEMPLATE_CATEGORY" val="diagram"/>
  <p:tag name="KSO_WM_TEMPLATE_INDEX" val="20233658"/>
  <p:tag name="KSO_WM_UNIT_LAYERLEVEL" val="1_1_1"/>
  <p:tag name="KSO_WM_TAG_VERSION" val="3.0"/>
  <p:tag name="KSO_WM_DIAGRAM_MAX_ITEMCNT" val="3"/>
  <p:tag name="KSO_WM_DIAGRAM_MIN_ITEMCNT" val="1"/>
  <p:tag name="KSO_WM_DIAGRAM_VIRTUALLY_FRAME" val="{&quot;height&quot;:356.11614990234375,&quot;left&quot;:472.61724409448817,&quot;top&quot;:78.84314552126907,&quot;width&quot;:395.650078740157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PRESET_TEXT" val="单击添加文本具体内容，简明地阐述您观点根据需要可酌情增减文字，以便观者准确理解您传达的思想。单击添加文本具体内容，简明扼要地阐述您观点根据需要酌情增减文字，以便观者准确理解理解您传达的思想。单击添加文本具体内容，简明扼要地阐述您观点据需要酌情增减文字，以便观者准确理解理解您传达的思想。"/>
  <p:tag name="KSO_WM_UNIT_TEXT_TYPE" val="1"/>
  <p:tag name="KSO_WM_UNIT_USESOURCEFORMAT_APPLY" val="0"/>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658_1*l_h_a*1_1_1"/>
  <p:tag name="KSO_WM_TEMPLATE_CATEGORY" val="diagram"/>
  <p:tag name="KSO_WM_TEMPLATE_INDEX" val="20233658"/>
  <p:tag name="KSO_WM_UNIT_LAYERLEVEL" val="1_1_1"/>
  <p:tag name="KSO_WM_TAG_VERSION" val="3.0"/>
  <p:tag name="KSO_WM_DIAGRAM_MAX_ITEMCNT" val="3"/>
  <p:tag name="KSO_WM_DIAGRAM_MIN_ITEMCNT" val="1"/>
  <p:tag name="KSO_WM_DIAGRAM_VIRTUALLY_FRAME" val="{&quot;height&quot;:356.11614990234375,&quot;left&quot;:472.61724409448817,&quot;top&quot;:78.84314552126907,&quot;width&quot;:395.650078740157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BEAUTIFY_FLAG" val="#wm#"/>
  <p:tag name="KSO_WM_UNIT_TEXT_FILL_FORE_SCHEMECOLOR_INDEX" val="1"/>
  <p:tag name="KSO_WM_UNIT_TEXT_FILL_TYPE" val="1"/>
  <p:tag name="KSO_WM_UNIT_PRESET_TEXT" val="此处添加项标题"/>
  <p:tag name="KSO_WM_UNIT_TEXT_TYPE" val="1"/>
  <p:tag name="KSO_WM_UNIT_USESOURCEFORMAT_APPLY" val="0"/>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658_1*l_h_i*1_1_1"/>
  <p:tag name="KSO_WM_TEMPLATE_CATEGORY" val="diagram"/>
  <p:tag name="KSO_WM_TEMPLATE_INDEX" val="20233658"/>
  <p:tag name="KSO_WM_UNIT_LAYERLEVEL" val="1_1_1"/>
  <p:tag name="KSO_WM_TAG_VERSION" val="3.0"/>
  <p:tag name="KSO_WM_DIAGRAM_MAX_ITEMCNT" val="3"/>
  <p:tag name="KSO_WM_DIAGRAM_MIN_ITEMCNT" val="1"/>
  <p:tag name="KSO_WM_DIAGRAM_VIRTUALLY_FRAME" val="{&quot;height&quot;:356.11614990234375,&quot;left&quot;:472.61724409448817,&quot;top&quot;:78.84314552126907,&quot;width&quot;:395.650078740157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USESOURCEFORMAT_APPLY" val="0"/>
</p:tagLst>
</file>

<file path=ppt/tags/tag19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81.641*348.251"/>
  <p:tag name="KSO_WM_SLIDE_POSITION" val="495.635*131.733"/>
  <p:tag name="KSO_WM_SLIDE_LAYOUT" val="a_l"/>
  <p:tag name="KSO_WM_SLIDE_LAYOUT_CNT" val="1_1"/>
  <p:tag name="KSO_WM_SPECIAL_SOURCE" val="bdnull"/>
  <p:tag name="KSO_WM_DIAGRAM_GROUP_CODE" val="l1-1"/>
  <p:tag name="KSO_WM_SLIDE_DIAGTYPE" val="l"/>
  <p:tag name="KSO_WM_TEMPLATE_INDEX" val="20236144"/>
  <p:tag name="KSO_WM_TEMPLATE_SUBCATEGORY" val="0"/>
  <p:tag name="KSO_WM_SLIDE_INDEX" val="1"/>
  <p:tag name="KSO_WM_TAG_VERSION" val="3.0"/>
  <p:tag name="KSO_WM_SLIDE_ID" val="custom20233212_1"/>
  <p:tag name="KSO_WM_SLIDE_ITEM_CNT" val="3"/>
</p:tagLst>
</file>

<file path=ppt/tags/tag195.xml><?xml version="1.0" encoding="utf-8"?>
<p:tagLst xmlns:p="http://schemas.openxmlformats.org/presentationml/2006/main">
  <p:tag name="KSO_WM_UNIT_VALUE" val="1903*174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618_1*d*1"/>
  <p:tag name="KSO_WM_TEMPLATE_CATEGORY" val="custom"/>
  <p:tag name="KSO_WM_TEMPLATE_INDEX" val="20233618"/>
  <p:tag name="KSO_WM_UNIT_LAYERLEVEL" val="1"/>
  <p:tag name="KSO_WM_TAG_VERSION" val="3.0"/>
  <p:tag name="KSO_WM_BEAUTIFY_FLAG" val="#wm#"/>
  <p:tag name="MH_PIC_SOURCE_TYPE" val="generate_slide_ai*VCG41N482108100*gallery_gallery_ai_v2.0.2.241120_ONLINE*1733212335200_0.211_7afadc5f267c-slide-5"/>
  <p:tag name="KSO_WM_UNIT_FILL_FORE_SCHEMECOLOR_INDEX" val="5"/>
  <p:tag name="KSO_WM_UNIT_FILL_TYPE" val="1"/>
  <p:tag name="KSO_WM_UNIT_LINE_FORE_SCHEMECOLOR_INDEX" val="5"/>
  <p:tag name="KSO_WM_UNIT_LINE_FILL_TYPE" val="2"/>
  <p:tag name="KSO_WM_UNIT_USESOURCEFORMAT_APPLY" val="0"/>
</p:tagLst>
</file>

<file path=ppt/tags/tag1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618_1*a*1"/>
  <p:tag name="KSO_WM_TEMPLATE_CATEGORY" val="custom"/>
  <p:tag name="KSO_WM_TEMPLATE_INDEX" val="20233618"/>
  <p:tag name="KSO_WM_UNIT_LAYERLEVEL" val="1"/>
  <p:tag name="KSO_WM_TAG_VERSION" val="3.0"/>
  <p:tag name="KSO_WM_BEAUTIFY_FLAG" val="#wm#"/>
  <p:tag name="KSO_WM_UNIT_TEXT_TYPE" val="1"/>
  <p:tag name="KSO_WM_UNIT_PRESET_TEXT" val="单击此处添加&#10;标题内容"/>
  <p:tag name="KSO_WM_UNIT_TEXT_FILL_FORE_SCHEMECOLOR_INDEX" val="5"/>
  <p:tag name="KSO_WM_UNIT_TEXT_FILL_TYPE" val="1"/>
  <p:tag name="KSO_WM_UNIT_USESOURCEFORMAT_APPLY" val="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618_1*i*1"/>
  <p:tag name="KSO_WM_TEMPLATE_CATEGORY" val="custom"/>
  <p:tag name="KSO_WM_TEMPLATE_INDEX" val="20233618"/>
  <p:tag name="KSO_WM_UNIT_LAYERLEVEL" val="1"/>
  <p:tag name="KSO_WM_TAG_VERSION" val="3.0"/>
  <p:tag name="KSO_WM_BEAUTIFY_FLAG" val="#wm#"/>
  <p:tag name="KSO_WM_UNIT_FILL_FORE_SCHEMECOLOR_INDEX" val="5"/>
  <p:tag name="KSO_WM_UNIT_TEXT_FILL_FORE_SCHEMECOLOR_INDEX" val="10"/>
  <p:tag name="KSO_WM_UNIT_TEXT_FILL_TYPE" val="1"/>
  <p:tag name="KSO_WM_UNIT_USESOURCEFORMAT_APPLY"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618_1*i*2"/>
  <p:tag name="KSO_WM_TEMPLATE_CATEGORY" val="custom"/>
  <p:tag name="KSO_WM_TEMPLATE_INDEX" val="202336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32997_1*l_h_f*1_1_1"/>
  <p:tag name="KSO_WM_TEMPLATE_CATEGORY" val="diagram"/>
  <p:tag name="KSO_WM_TEMPLATE_INDEX" val="20232997"/>
  <p:tag name="KSO_WM_UNIT_LAYERLEVEL" val="1_1_1"/>
  <p:tag name="KSO_WM_TAG_VERSION" val="3.0"/>
  <p:tag name="KSO_WM_DIAGRAM_MAX_ITEMCNT" val="4"/>
  <p:tag name="KSO_WM_DIAGRAM_MIN_ITEMCNT" val="1"/>
  <p:tag name="KSO_WM_DIAGRAM_VIRTUALLY_FRAME" val="{&quot;height&quot;:363.35195922851557,&quot;left&quot;:72.75,&quot;top&quot;:187.91154007078154,&quot;width&quot;:31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SUBTYPE" val="a"/>
  <p:tag name="KSO_WM_DIAGRAM_GROUP_CODE" val="l1-1"/>
  <p:tag name="KSO_WM_UNIT_TYPE" val="l_h_f"/>
  <p:tag name="KSO_WM_UNIT_INDEX" val="1_1_1"/>
  <p:tag name="KSO_WM_UNIT_VALUE" val="56"/>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
  <p:tag name="KSO_WM_UNIT_USESOURCEFORMAT_APPLY"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diagram20232997_1*l_h_a*1_1_1"/>
  <p:tag name="KSO_WM_TEMPLATE_CATEGORY" val="diagram"/>
  <p:tag name="KSO_WM_TEMPLATE_INDEX" val="20232997"/>
  <p:tag name="KSO_WM_UNIT_LAYERLEVEL" val="1_1_1"/>
  <p:tag name="KSO_WM_TAG_VERSION" val="3.0"/>
  <p:tag name="KSO_WM_DIAGRAM_MAX_ITEMCNT" val="4"/>
  <p:tag name="KSO_WM_DIAGRAM_MIN_ITEMCNT" val="1"/>
  <p:tag name="KSO_WM_DIAGRAM_VIRTUALLY_FRAME" val="{&quot;height&quot;:363.35195922851557,&quot;left&quot;:72.75,&quot;top&quot;:187.91154007078154,&quot;width&quot;:314.8}"/>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UNIT_TYPE" val="l_h_a"/>
  <p:tag name="KSO_WM_UNIT_INDEX" val="1_1_1"/>
  <p:tag name="KSO_WM_UNIT_VALUE" val="14"/>
  <p:tag name="KSO_WM_DIAGRAM_VERSION" val="3"/>
  <p:tag name="KSO_WM_DIAGRAM_COLOR_TRICK" val="1"/>
  <p:tag name="KSO_WM_DIAGRAM_COLOR_TEXT_CAN_REMOVE" val="n"/>
  <p:tag name="KSO_WM_UNIT_FILL_TYPE" val="3"/>
  <p:tag name="KSO_WM_UNIT_PRESET_TEXT" val="添加标题"/>
  <p:tag name="KSO_WM_UNIT_SHADOW_SCHEMECOLOR_INDEX" val="5"/>
  <p:tag name="KSO_WM_UNIT_USESOURCEFORMAT_APPLY" val="0"/>
</p:tagLst>
</file>

<file path=ppt/tags/tag201.xml><?xml version="1.0" encoding="utf-8"?>
<p:tagLst xmlns:p="http://schemas.openxmlformats.org/presentationml/2006/main">
  <p:tag name="KSO_WM_SLIDE_ID" val="custom20233618_1"/>
  <p:tag name="KSO_WM_TEMPLATE_SUBCATEGORY" val="0"/>
  <p:tag name="KSO_WM_TEMPLATE_MASTER_TYPE" val="0"/>
  <p:tag name="KSO_WM_TEMPLATE_COLOR_TYPE" val="0"/>
  <p:tag name="KSO_WM_SLIDE_TYPE" val="text"/>
  <p:tag name="KSO_WM_SLIDE_SUBTYPE" val="picTxt"/>
  <p:tag name="KSO_WM_SLIDE_ITEM_CNT" val="1"/>
  <p:tag name="KSO_WM_SLIDE_INDEX" val="1"/>
  <p:tag name="KSO_WM_SLIDE_SIZE" val="266.45*141.35"/>
  <p:tag name="KSO_WM_SLIDE_POSITION" val="72.8*324.15"/>
  <p:tag name="KSO_WM_DIAGRAM_GROUP_CODE" val="l1-1"/>
  <p:tag name="KSO_WM_SLIDE_DIAGTYPE" val="l"/>
  <p:tag name="KSO_WM_TAG_VERSION" val="3.0"/>
  <p:tag name="KSO_WM_BEAUTIFY_FLAG" val="#wm#"/>
  <p:tag name="KSO_WM_TEMPLATE_CATEGORY" val="custom"/>
  <p:tag name="KSO_WM_TEMPLATE_INDEX" val="20236144"/>
  <p:tag name="KSO_WM_SLIDE_LAYOUT" val="a_d_l"/>
  <p:tag name="KSO_WM_SLIDE_LAYOUT_CNT" val="1_1_1"/>
</p:tagLst>
</file>

<file path=ppt/tags/tag202.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6144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ISCONTENTSTITLE" val="0"/>
  <p:tag name="KSO_WM_UNIT_TEXT_TYPE" val="1"/>
</p:tagLst>
</file>

<file path=ppt/tags/tag203.xml><?xml version="1.0" encoding="utf-8"?>
<p:tagLst xmlns:p="http://schemas.openxmlformats.org/presentationml/2006/main">
  <p:tag name="KSO_WM_UNIT_TYPE" val="e"/>
  <p:tag name="KSO_WM_UNIT_INDEX" val="1"/>
  <p:tag name="KSO_WM_BEAUTIFY_FLAG" val="#wm#"/>
  <p:tag name="KSO_WM_TAG_VERSION" val="3.0"/>
  <p:tag name="KSO_WM_UNIT_ID" val="custom20236144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Lst>
</file>

<file path=ppt/tags/tag204.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144"/>
  <p:tag name="KSO_WM_TEMPLATE_CATEGORY" val="custom"/>
  <p:tag name="KSO_WM_SLIDE_INDEX" val="7"/>
  <p:tag name="KSO_WM_SLIDE_ID" val="custom20236144_7"/>
  <p:tag name="KSO_WM_TEMPLATE_MASTER_TYPE" val="0"/>
  <p:tag name="KSO_WM_SLIDE_LAYOUT" val="a_b_e"/>
  <p:tag name="KSO_WM_SLIDE_LAYOUT_CNT" val="1_1_1"/>
</p:tagLst>
</file>

<file path=ppt/tags/tag20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593"/>
  <p:tag name="KSO_WM_UNIT_ID" val="custom20233593_1*a*1"/>
  <p:tag name="KSO_WM_UNIT_TEXT_TYPE" val="1"/>
  <p:tag name="KSO_WM_UNIT_PRESET_TEXT" val="单击此处添加标题内容"/>
  <p:tag name="KSO_WM_UNIT_TEXT_FILL_FORE_SCHEMECOLOR_INDEX" val="5"/>
  <p:tag name="KSO_WM_UNIT_TEXT_FILL_TYPE" val="1"/>
  <p:tag name="KSO_WM_UNIT_USESOURCEFORMAT_APPLY" val="0"/>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3_1*d*1"/>
  <p:tag name="KSO_WM_TEMPLATE_CATEGORY" val="custom"/>
  <p:tag name="KSO_WM_TEMPLATE_INDEX" val="20233593"/>
  <p:tag name="KSO_WM_UNIT_LAYERLEVEL" val="1"/>
  <p:tag name="KSO_WM_TAG_VERSION" val="3.0"/>
  <p:tag name="KSO_WM_BEAUTIFY_FLAG" val="#wm#"/>
  <p:tag name="KSO_WM_UNIT_VALUE" val="1274*1438"/>
  <p:tag name="MH_PIC_SOURCE_TYPE" val="generate_slide_ai*VCG41N1319082664*gallery_gallery_ai_v2.0.2.241120_ONLINE*1733212335200_0.211_7afadc5f267c-slide-7"/>
  <p:tag name="KSO_WM_UNIT_FILL_FORE_SCHEMECOLOR_INDEX" val="5"/>
  <p:tag name="KSO_WM_UNIT_FILL_TYPE" val="1"/>
  <p:tag name="KSO_WM_UNIT_LINE_FORE_SCHEMECOLOR_INDEX" val="5"/>
  <p:tag name="KSO_WM_UNIT_LINE_FILL_TYPE" val="2"/>
  <p:tag name="KSO_WM_UNIT_USESOURCEFORMAT_APPLY" val="0"/>
</p:tagLst>
</file>

<file path=ppt/tags/tag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24_1*l_h_f*1_1_1"/>
  <p:tag name="KSO_WM_TEMPLATE_CATEGORY" val="diagram"/>
  <p:tag name="KSO_WM_TEMPLATE_INDEX" val="20233524"/>
  <p:tag name="KSO_WM_UNIT_LAYERLEVEL" val="1_1_1"/>
  <p:tag name="KSO_WM_TAG_VERSION" val="3.0"/>
  <p:tag name="KSO_WM_DIAGRAM_MAX_ITEMCNT" val="3"/>
  <p:tag name="KSO_WM_DIAGRAM_MIN_ITEMCNT" val="1"/>
  <p:tag name="KSO_WM_DIAGRAM_VIRTUALLY_FRAME" val="{&quot;height&quot;:330.6000061035156,&quot;width&quot;:361.95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6"/>
  <p:tag name="KSO_WM_UNIT_TEXT_TYPE" val="1"/>
  <p:tag name="KSO_WM_BEAUTIFY_FLAG" val="#wm#"/>
  <p:tag name="KSO_WM_UNIT_TEXT_FILL_FORE_SCHEMECOLOR_INDEX" val="1"/>
  <p:tag name="KSO_WM_UNIT_TEXT_FILL_TYPE" val="1"/>
  <p:tag name="KSO_WM_UNIT_PRESET_TEXT" val="单击添加文本具体内容"/>
  <p:tag name="KSO_WM_UNIT_USESOURCEFORMAT_APPLY" val="0"/>
</p:tagLst>
</file>

<file path=ppt/tags/tag2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24_1*l_h_a*1_1_1"/>
  <p:tag name="KSO_WM_TEMPLATE_CATEGORY" val="diagram"/>
  <p:tag name="KSO_WM_TEMPLATE_INDEX" val="20233524"/>
  <p:tag name="KSO_WM_UNIT_LAYERLEVEL" val="1_1_1"/>
  <p:tag name="KSO_WM_TAG_VERSION" val="3.0"/>
  <p:tag name="KSO_WM_DIAGRAM_MAX_ITEMCNT" val="3"/>
  <p:tag name="KSO_WM_DIAGRAM_MIN_ITEMCNT" val="1"/>
  <p:tag name="KSO_WM_DIAGRAM_VIRTUALLY_FRAME" val="{&quot;height&quot;:330.6000061035156,&quot;width&quot;:361.95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4"/>
  <p:tag name="KSO_WM_UNIT_TEXT_TYPE" val="1"/>
  <p:tag name="KSO_WM_BEAUTIFY_FLAG" val="#wm#"/>
  <p:tag name="KSO_WM_UNIT_TEXT_FILL_FORE_SCHEMECOLOR_INDEX" val="1"/>
  <p:tag name="KSO_WM_UNIT_TEXT_FILL_TYPE" val="1"/>
  <p:tag name="KSO_WM_UNIT_PRESET_TEXT" val="添加项标题"/>
  <p:tag name="KSO_WM_UNIT_USESOURCEFORMAT_APPLY" val="0"/>
</p:tagLst>
</file>

<file path=ppt/tags/tag209.xml><?xml version="1.0" encoding="utf-8"?>
<p:tagLst xmlns:p="http://schemas.openxmlformats.org/presentationml/2006/main">
  <p:tag name="KSO_WM_DIAGRAM_VERSION" val="3"/>
  <p:tag name="KSO_WM_DIAGRAM_COLOR_TRICK" val="1"/>
  <p:tag name="KSO_WM_DIAGRAM_COLOR_TEXT_CAN_REMOVE" val="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524_1*l_h_x*1_1_1"/>
  <p:tag name="KSO_WM_TEMPLATE_CATEGORY" val="diagram"/>
  <p:tag name="KSO_WM_TEMPLATE_INDEX" val="20233524"/>
  <p:tag name="KSO_WM_UNIT_LAYERLEVEL" val="1_1_1"/>
  <p:tag name="KSO_WM_TAG_VERSION" val="3.0"/>
  <p:tag name="KSO_WM_DIAGRAM_MAX_ITEMCNT" val="3"/>
  <p:tag name="KSO_WM_DIAGRAM_MIN_ITEMCNT" val="1"/>
  <p:tag name="KSO_WM_DIAGRAM_VIRTUALLY_FRAME" val="{&quot;height&quot;:330.6000061035156,&quot;width&quot;:361.950012207031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351.75*326.25"/>
  <p:tag name="KSO_WM_SLIDE_POSITION" val="55*152.1"/>
  <p:tag name="KSO_WM_TEMPLATE_INDEX" val="20236144"/>
  <p:tag name="KSO_WM_TEMPLATE_SUBCATEGORY" val="0"/>
  <p:tag name="KSO_WM_SLIDE_INDEX" val="1"/>
  <p:tag name="KSO_WM_TAG_VERSION" val="3.0"/>
  <p:tag name="KSO_WM_SLIDE_ID" val="custom20233593_1"/>
  <p:tag name="KSO_WM_SLIDE_ITEM_CNT" val="3"/>
</p:tagLst>
</file>

<file path=ppt/tags/tag211.xml><?xml version="1.0" encoding="utf-8"?>
<p:tagLst xmlns:p="http://schemas.openxmlformats.org/presentationml/2006/main">
  <p:tag name="KSO_WM_UNIT_VALUE" val="1904*1826"/>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86_1*d*1"/>
  <p:tag name="KSO_WM_TEMPLATE_CATEGORY" val="custom"/>
  <p:tag name="KSO_WM_TEMPLATE_INDEX" val="20233586"/>
  <p:tag name="KSO_WM_UNIT_LAYERLEVEL" val="1"/>
  <p:tag name="KSO_WM_TAG_VERSION" val="3.0"/>
  <p:tag name="KSO_WM_BEAUTIFY_FLAG" val="#wm#"/>
  <p:tag name="MH_PIC_SOURCE_TYPE" val="generate_slide_ai*VCG41N1174717720*gallery_gallery_ai_v2.0.2.241120_ONLINE*1733212335200_0.211_7afadc5f267c-slide-8"/>
  <p:tag name="KSO_WM_UNIT_FILL_FORE_SCHEMECOLOR_INDEX" val="5"/>
  <p:tag name="KSO_WM_UNIT_FILL_TYPE" val="1"/>
  <p:tag name="KSO_WM_UNIT_LINE_FORE_SCHEMECOLOR_INDEX" val="13"/>
  <p:tag name="KSO_WM_UNIT_LINE_FILL_TYPE" val="2"/>
  <p:tag name="KSO_WM_UNIT_USESOURCEFORMAT_APPLY" val="0"/>
</p:tagLst>
</file>

<file path=ppt/tags/tag21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586"/>
  <p:tag name="KSO_WM_UNIT_ID" val="custom20233586_1*a*1"/>
  <p:tag name="KSO_WM_UNIT_TEXT_TYPE" val="1"/>
  <p:tag name="KSO_WM_UNIT_PRESET_TEXT" val="单击此处添加&#10;标题"/>
  <p:tag name="KSO_WM_UNIT_TEXT_FILL_FORE_SCHEMECOLOR_INDEX" val="5"/>
  <p:tag name="KSO_WM_UNIT_TEXT_FILL_TYPE" val="1"/>
  <p:tag name="KSO_WM_UNIT_USESOURCEFORMAT_APPLY" val="0"/>
</p:tagLst>
</file>

<file path=ppt/tags/tag2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24_1*l_h_f*1_1_1"/>
  <p:tag name="KSO_WM_TEMPLATE_CATEGORY" val="diagram"/>
  <p:tag name="KSO_WM_TEMPLATE_INDEX" val="20233524"/>
  <p:tag name="KSO_WM_UNIT_LAYERLEVEL" val="1_1_1"/>
  <p:tag name="KSO_WM_TAG_VERSION" val="3.0"/>
  <p:tag name="KSO_WM_DIAGRAM_MAX_ITEMCNT" val="3"/>
  <p:tag name="KSO_WM_DIAGRAM_MIN_ITEMCNT" val="1"/>
  <p:tag name="KSO_WM_DIAGRAM_VIRTUALLY_FRAME" val="{&quot;height&quot;:330.6000061035156,&quot;width&quot;:361.95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6"/>
  <p:tag name="KSO_WM_UNIT_TEXT_TYPE" val="1"/>
  <p:tag name="KSO_WM_BEAUTIFY_FLAG" val="#wm#"/>
  <p:tag name="KSO_WM_UNIT_TEXT_FILL_FORE_SCHEMECOLOR_INDEX" val="1"/>
  <p:tag name="KSO_WM_UNIT_TEXT_FILL_TYPE" val="1"/>
  <p:tag name="KSO_WM_UNIT_PRESET_TEXT" val="单击添加文本具体内容"/>
  <p:tag name="KSO_WM_UNIT_USESOURCEFORMAT_APPLY" val="0"/>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24_1*l_h_a*1_1_1"/>
  <p:tag name="KSO_WM_TEMPLATE_CATEGORY" val="diagram"/>
  <p:tag name="KSO_WM_TEMPLATE_INDEX" val="20233524"/>
  <p:tag name="KSO_WM_UNIT_LAYERLEVEL" val="1_1_1"/>
  <p:tag name="KSO_WM_TAG_VERSION" val="3.0"/>
  <p:tag name="KSO_WM_DIAGRAM_MAX_ITEMCNT" val="3"/>
  <p:tag name="KSO_WM_DIAGRAM_MIN_ITEMCNT" val="1"/>
  <p:tag name="KSO_WM_DIAGRAM_VIRTUALLY_FRAME" val="{&quot;height&quot;:330.6000061035156,&quot;width&quot;:361.95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4"/>
  <p:tag name="KSO_WM_UNIT_TEXT_TYPE" val="1"/>
  <p:tag name="KSO_WM_BEAUTIFY_FLAG" val="#wm#"/>
  <p:tag name="KSO_WM_UNIT_TEXT_FILL_FORE_SCHEMECOLOR_INDEX" val="1"/>
  <p:tag name="KSO_WM_UNIT_TEXT_FILL_TYPE" val="1"/>
  <p:tag name="KSO_WM_UNIT_PRESET_TEXT" val="添加项标题"/>
  <p:tag name="KSO_WM_UNIT_USESOURCEFORMAT_APPLY" val="0"/>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524_1*l_h_x*1_1_1"/>
  <p:tag name="KSO_WM_TEMPLATE_CATEGORY" val="diagram"/>
  <p:tag name="KSO_WM_TEMPLATE_INDEX" val="20233524"/>
  <p:tag name="KSO_WM_UNIT_LAYERLEVEL" val="1_1_1"/>
  <p:tag name="KSO_WM_TAG_VERSION" val="3.0"/>
  <p:tag name="KSO_WM_DIAGRAM_MAX_ITEMCNT" val="3"/>
  <p:tag name="KSO_WM_DIAGRAM_MIN_ITEMCNT" val="1"/>
  <p:tag name="KSO_WM_DIAGRAM_VIRTUALLY_FRAME" val="{&quot;height&quot;:330.6000061035156,&quot;width&quot;:361.950012207031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21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61.95*101.05"/>
  <p:tag name="KSO_WM_SLIDE_POSITION" val="55.35*307.5"/>
  <p:tag name="KSO_WM_SLIDE_LAYOUT" val="a_d_l"/>
  <p:tag name="KSO_WM_SLIDE_LAYOUT_CNT" val="1_1_1"/>
  <p:tag name="KSO_WM_SPECIAL_SOURCE" val="bdnull"/>
  <p:tag name="KSO_WM_DIAGRAM_GROUP_CODE" val="l1-1"/>
  <p:tag name="KSO_WM_SLIDE_DIAGTYPE" val="l"/>
  <p:tag name="KSO_WM_TEMPLATE_INDEX" val="20236144"/>
  <p:tag name="KSO_WM_TEMPLATE_SUBCATEGORY" val="0"/>
  <p:tag name="KSO_WM_SLIDE_INDEX" val="1"/>
  <p:tag name="KSO_WM_TAG_VERSION" val="3.0"/>
  <p:tag name="KSO_WM_SLIDE_ID" val="custom20233586_1"/>
  <p:tag name="KSO_WM_SLIDE_ITEM_CNT" val="1"/>
</p:tagLst>
</file>

<file path=ppt/tags/tag217.xml><?xml version="1.0" encoding="utf-8"?>
<p:tagLst xmlns:p="http://schemas.openxmlformats.org/presentationml/2006/main">
  <p:tag name="KSO_WM_UNIT_VALUE" val="1904*176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69_1*d*1"/>
  <p:tag name="KSO_WM_TEMPLATE_CATEGORY" val="custom"/>
  <p:tag name="KSO_WM_TEMPLATE_INDEX" val="20232469"/>
  <p:tag name="KSO_WM_UNIT_LAYERLEVEL" val="1"/>
  <p:tag name="KSO_WM_TAG_VERSION" val="3.0"/>
  <p:tag name="KSO_WM_BEAUTIFY_FLAG" val="#wm#"/>
  <p:tag name="MH_PIC_SOURCE_TYPE" val="generate_slide_ai*VCG41N526351913*gallery_gallery_ai_v2.0.2.241120_ONLINE*1733212335200_0.211_7afadc5f267c-slide-9"/>
  <p:tag name="KSO_WM_UNIT_FILL_FORE_SCHEMECOLOR_INDEX" val="5"/>
  <p:tag name="KSO_WM_UNIT_FILL_TYPE" val="1"/>
  <p:tag name="KSO_WM_UNIT_LINE_FORE_SCHEMECOLOR_INDEX" val="13"/>
  <p:tag name="KSO_WM_UNIT_LINE_FILL_TYPE" val="2"/>
  <p:tag name="KSO_WM_UNIT_USESOURCEFORMAT_APPLY" val="0"/>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69_1*i*1"/>
  <p:tag name="KSO_WM_TEMPLATE_CATEGORY" val="custom"/>
  <p:tag name="KSO_WM_TEMPLATE_INDEX" val="20232469"/>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219.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2469"/>
  <p:tag name="KSO_WM_UNIT_ID" val="custom20232469_1*a*1"/>
  <p:tag name="KSO_WM_UNIT_TEXT_TYPE" val="1"/>
  <p:tag name="KSO_WM_UNIT_PRESET_TEXT" val="单击此处添加标题"/>
  <p:tag name="KSO_WM_UNIT_TEXT_FILL_FORE_SCHEMECOLOR_INDEX" val="5"/>
  <p:tag name="KSO_WM_UNIT_TEXT_FILL_TYPE" val="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26_1*l_h_f*1_1_1"/>
  <p:tag name="KSO_WM_TEMPLATE_CATEGORY" val="diagram"/>
  <p:tag name="KSO_WM_TEMPLATE_INDEX" val="20233126"/>
  <p:tag name="KSO_WM_UNIT_LAYERLEVEL" val="1_1_1"/>
  <p:tag name="KSO_WM_TAG_VERSION" val="3.0"/>
  <p:tag name="KSO_WM_DIAGRAM_MAX_ITEMCNT" val="4"/>
  <p:tag name="KSO_WM_DIAGRAM_MIN_ITEMCNT" val="1"/>
  <p:tag name="KSO_WM_DIAGRAM_VIRTUALLY_FRAME" val="{&quot;height&quot;:368.54229736328125,&quot;left&quot;:102.27086614173228,&quot;top&quot;:131.91058360182396,&quot;width&quot;:413.92811023622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
  <p:tag name="KSO_WM_UNIT_USESOURCEFORMAT_APPLY" val="0"/>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26_1*l_h_a*1_1_1"/>
  <p:tag name="KSO_WM_TEMPLATE_CATEGORY" val="diagram"/>
  <p:tag name="KSO_WM_TEMPLATE_INDEX" val="20233126"/>
  <p:tag name="KSO_WM_UNIT_LAYERLEVEL" val="1_1_1"/>
  <p:tag name="KSO_WM_TAG_VERSION" val="3.0"/>
  <p:tag name="KSO_WM_DIAGRAM_MAX_ITEMCNT" val="4"/>
  <p:tag name="KSO_WM_DIAGRAM_MIN_ITEMCNT" val="1"/>
  <p:tag name="KSO_WM_DIAGRAM_VIRTUALLY_FRAME" val="{&quot;height&quot;:368.54229736328125,&quot;left&quot;:102.27086614173228,&quot;top&quot;:131.91058360182396,&quot;width&quot;:413.92811023622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22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70.05*194.782"/>
  <p:tag name="KSO_WM_SLIDE_POSITION" val="124.15*242.5"/>
  <p:tag name="KSO_WM_SLIDE_LAYOUT" val="a_d_l"/>
  <p:tag name="KSO_WM_SLIDE_LAYOUT_CNT" val="1_1_1"/>
  <p:tag name="KSO_WM_SPECIAL_SOURCE" val="bdnull"/>
  <p:tag name="KSO_WM_DIAGRAM_GROUP_CODE" val="l1-1"/>
  <p:tag name="KSO_WM_SLIDE_DIAGTYPE" val="l"/>
  <p:tag name="KSO_WM_TEMPLATE_INDEX" val="20236144"/>
  <p:tag name="KSO_WM_TEMPLATE_SUBCATEGORY" val="0"/>
  <p:tag name="KSO_WM_SLIDE_INDEX" val="1"/>
  <p:tag name="KSO_WM_TAG_VERSION" val="3.0"/>
  <p:tag name="KSO_WM_SLIDE_ID" val="custom20232469_1"/>
  <p:tag name="KSO_WM_SLIDE_ITEM_CNT" val="2"/>
</p:tagLst>
</file>

<file path=ppt/tags/tag223.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6144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ISCONTENTSTITLE" val="0"/>
  <p:tag name="KSO_WM_UNIT_TEXT_TYPE" val="1"/>
</p:tagLst>
</file>

<file path=ppt/tags/tag224.xml><?xml version="1.0" encoding="utf-8"?>
<p:tagLst xmlns:p="http://schemas.openxmlformats.org/presentationml/2006/main">
  <p:tag name="KSO_WM_UNIT_TYPE" val="e"/>
  <p:tag name="KSO_WM_UNIT_INDEX" val="1"/>
  <p:tag name="KSO_WM_BEAUTIFY_FLAG" val="#wm#"/>
  <p:tag name="KSO_WM_TAG_VERSION" val="3.0"/>
  <p:tag name="KSO_WM_UNIT_ID" val="custom20236144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Lst>
</file>

<file path=ppt/tags/tag22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144"/>
  <p:tag name="KSO_WM_TEMPLATE_CATEGORY" val="custom"/>
  <p:tag name="KSO_WM_SLIDE_INDEX" val="7"/>
  <p:tag name="KSO_WM_SLIDE_ID" val="custom20236144_7"/>
  <p:tag name="KSO_WM_TEMPLATE_MASTER_TYPE" val="0"/>
  <p:tag name="KSO_WM_SLIDE_LAYOUT" val="a_b_e"/>
  <p:tag name="KSO_WM_SLIDE_LAYOUT_CNT" val="1_1_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23_1*i*2"/>
  <p:tag name="KSO_WM_TEMPLATE_CATEGORY" val="custom"/>
  <p:tag name="KSO_WM_TEMPLATE_INDEX" val="20232423"/>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0"/>
</p:tagLst>
</file>

<file path=ppt/tags/tag22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2423"/>
  <p:tag name="KSO_WM_UNIT_ID" val="custom20232423_1*a*1"/>
  <p:tag name="KSO_WM_UNIT_TEXT_TYPE" val="1"/>
  <p:tag name="KSO_WM_UNIT_PRESET_TEXT" val="单击此处添加标题"/>
  <p:tag name="KSO_WM_UNIT_TEXT_FILL_FORE_SCHEMECOLOR_INDEX" val="5"/>
  <p:tag name="KSO_WM_UNIT_TEXT_FILL_TYPE" val="1"/>
  <p:tag name="KSO_WM_UNIT_USESOURCEFORMAT_APPLY"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23_1*d*1"/>
  <p:tag name="KSO_WM_TEMPLATE_CATEGORY" val="custom"/>
  <p:tag name="KSO_WM_TEMPLATE_INDEX" val="20232423"/>
  <p:tag name="KSO_WM_UNIT_LAYERLEVEL" val="1"/>
  <p:tag name="KSO_WM_TAG_VERSION" val="3.0"/>
  <p:tag name="KSO_WM_BEAUTIFY_FLAG" val="#wm#"/>
  <p:tag name="KSO_WM_UNIT_VALUE" val="1904*1834"/>
  <p:tag name="MH_PIC_SOURCE_TYPE" val="generate_slide_ai*VCG211275744340*gallery_gallery_ai_v2.0.2.241120_ONLINE*1733212335200_0.211_7afadc5f267c-slide-11"/>
  <p:tag name="KSO_WM_UNIT_FILL_FORE_SCHEMECOLOR_INDEX" val="5"/>
  <p:tag name="KSO_WM_UNIT_FILL_TYPE" val="1"/>
  <p:tag name="KSO_WM_UNIT_LINE_FORE_SCHEMECOLOR_INDEX" val="1"/>
  <p:tag name="KSO_WM_UNIT_LINE_FILL_TYPE" val="2"/>
  <p:tag name="KSO_WM_UNIT_USESOURCEFORMAT_APPLY" val="0"/>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26_1*l_h_f*1_1_1"/>
  <p:tag name="KSO_WM_TEMPLATE_CATEGORY" val="diagram"/>
  <p:tag name="KSO_WM_TEMPLATE_INDEX" val="20233126"/>
  <p:tag name="KSO_WM_UNIT_LAYERLEVEL" val="1_1_1"/>
  <p:tag name="KSO_WM_TAG_VERSION" val="3.0"/>
  <p:tag name="KSO_WM_DIAGRAM_MAX_ITEMCNT" val="4"/>
  <p:tag name="KSO_WM_DIAGRAM_MIN_ITEMCNT" val="1"/>
  <p:tag name="KSO_WM_DIAGRAM_VIRTUALLY_FRAME" val="{&quot;height&quot;:368.54229736328125,&quot;left&quot;:34.93346456692914,&quot;top&quot;:128.29778832623333,&quot;width&quot;:413.92811023622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26_1*l_h_a*1_1_1"/>
  <p:tag name="KSO_WM_TEMPLATE_CATEGORY" val="diagram"/>
  <p:tag name="KSO_WM_TEMPLATE_INDEX" val="20233126"/>
  <p:tag name="KSO_WM_UNIT_LAYERLEVEL" val="1_1_1"/>
  <p:tag name="KSO_WM_TAG_VERSION" val="3.0"/>
  <p:tag name="KSO_WM_DIAGRAM_MAX_ITEMCNT" val="4"/>
  <p:tag name="KSO_WM_DIAGRAM_MIN_ITEMCNT" val="1"/>
  <p:tag name="KSO_WM_DIAGRAM_VIRTUALLY_FRAME" val="{&quot;height&quot;:368.54229736328125,&quot;left&quot;:34.93346456692914,&quot;top&quot;:128.29778832623333,&quot;width&quot;:413.92811023622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231.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40.157*239.584"/>
  <p:tag name="KSO_WM_SLIDE_POSITION" val="53.4751*216.572"/>
  <p:tag name="KSO_WM_SLIDE_LAYOUT" val="a_d_l"/>
  <p:tag name="KSO_WM_SLIDE_LAYOUT_CNT" val="1_1_1"/>
  <p:tag name="KSO_WM_SPECIAL_SOURCE" val="bdnull"/>
  <p:tag name="KSO_WM_DIAGRAM_GROUP_CODE" val="l1-1"/>
  <p:tag name="KSO_WM_SLIDE_DIAGTYPE" val="l"/>
  <p:tag name="KSO_WM_TEMPLATE_INDEX" val="20236144"/>
  <p:tag name="KSO_WM_TEMPLATE_SUBCATEGORY" val="0"/>
  <p:tag name="KSO_WM_SLIDE_INDEX" val="1"/>
  <p:tag name="KSO_WM_TAG_VERSION" val="3.0"/>
  <p:tag name="KSO_WM_SLIDE_ID" val="custom20232423_1"/>
  <p:tag name="KSO_WM_SLIDE_ITEM_CNT"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custom"/>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TEMPLATE_INDEX" val="20233212"/>
  <p:tag name="KSO_WM_UNIT_ID" val="custom20233212_1*a*1"/>
  <p:tag name="KSO_WM_UNIT_TEXT_FILL_FORE_SCHEMECOLOR_INDEX" val="13"/>
  <p:tag name="KSO_WM_UNIT_TEXT_FILL_TYPE" val="1"/>
  <p:tag name="KSO_WM_UNIT_USESOURCEFORMAT_APPLY" val="0"/>
  <p:tag name="KSO_WM_UNIT_TEXT_TYPE" val="1"/>
  <p:tag name="KSO_WM_UNIT_PRESET_TEXT" val="单击此处添加标题"/>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0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658_1*l_h_f*1_1_1"/>
  <p:tag name="KSO_WM_TEMPLATE_CATEGORY" val="diagram"/>
  <p:tag name="KSO_WM_TEMPLATE_INDEX" val="20233658"/>
  <p:tag name="KSO_WM_UNIT_LAYERLEVEL" val="1_1_1"/>
  <p:tag name="KSO_WM_TAG_VERSION" val="3.0"/>
  <p:tag name="KSO_WM_DIAGRAM_MAX_ITEMCNT" val="3"/>
  <p:tag name="KSO_WM_DIAGRAM_MIN_ITEMCNT" val="1"/>
  <p:tag name="KSO_WM_DIAGRAM_VIRTUALLY_FRAME" val="{&quot;height&quot;:356.11614990234375,&quot;left&quot;:516.1172440944881,&quot;top&quot;:122.34314552126907,&quot;width&quot;:395.650078740157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PRESET_TEXT" val="单击添加文本具体内容，简明地阐述您观点根据需要可酌情增减文字，以便观者准确理解您传达的思想。单击添加文本具体内容，简明扼要地阐述您观点根据需要酌情增减文字，以便观者准确理解理解您传达的思想。单击添加文本具体内容，简明扼要地阐述您观点据需要酌情增减文字，以便观者准确理解理解您传达的思想。"/>
  <p:tag name="KSO_WM_UNIT_TEXT_TYPE" val="1"/>
  <p:tag name="KSO_WM_UNIT_USESOURCEFORMAT_APPLY" val="0"/>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658_1*l_h_a*1_1_1"/>
  <p:tag name="KSO_WM_TEMPLATE_CATEGORY" val="diagram"/>
  <p:tag name="KSO_WM_TEMPLATE_INDEX" val="20233658"/>
  <p:tag name="KSO_WM_UNIT_LAYERLEVEL" val="1_1_1"/>
  <p:tag name="KSO_WM_TAG_VERSION" val="3.0"/>
  <p:tag name="KSO_WM_DIAGRAM_MAX_ITEMCNT" val="3"/>
  <p:tag name="KSO_WM_DIAGRAM_MIN_ITEMCNT" val="1"/>
  <p:tag name="KSO_WM_DIAGRAM_VIRTUALLY_FRAME" val="{&quot;height&quot;:356.11614990234375,&quot;left&quot;:516.1172440944881,&quot;top&quot;:122.34314552126907,&quot;width&quot;:395.650078740157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BEAUTIFY_FLAG" val="#wm#"/>
  <p:tag name="KSO_WM_UNIT_TEXT_FILL_FORE_SCHEMECOLOR_INDEX" val="1"/>
  <p:tag name="KSO_WM_UNIT_TEXT_FILL_TYPE" val="1"/>
  <p:tag name="KSO_WM_UNIT_PRESET_TEXT" val="此处添加项标题"/>
  <p:tag name="KSO_WM_UNIT_TEXT_TYPE" val="1"/>
  <p:tag name="KSO_WM_UNIT_USESOURCEFORMAT_APPLY" val="0"/>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658_1*l_h_i*1_1_1"/>
  <p:tag name="KSO_WM_TEMPLATE_CATEGORY" val="diagram"/>
  <p:tag name="KSO_WM_TEMPLATE_INDEX" val="20233658"/>
  <p:tag name="KSO_WM_UNIT_LAYERLEVEL" val="1_1_1"/>
  <p:tag name="KSO_WM_TAG_VERSION" val="3.0"/>
  <p:tag name="KSO_WM_DIAGRAM_MAX_ITEMCNT" val="3"/>
  <p:tag name="KSO_WM_DIAGRAM_MIN_ITEMCNT" val="1"/>
  <p:tag name="KSO_WM_DIAGRAM_VIRTUALLY_FRAME" val="{&quot;height&quot;:356.11614990234375,&quot;left&quot;:516.1172440944881,&quot;top&quot;:122.34314552126907,&quot;width&quot;:395.650078740157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USESOURCEFORMAT_APPLY" val="0"/>
</p:tagLst>
</file>

<file path=ppt/tags/tag23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81.641*348.251"/>
  <p:tag name="KSO_WM_SLIDE_POSITION" val="495.635*131.733"/>
  <p:tag name="KSO_WM_SLIDE_LAYOUT" val="a_l"/>
  <p:tag name="KSO_WM_SLIDE_LAYOUT_CNT" val="1_1"/>
  <p:tag name="KSO_WM_SPECIAL_SOURCE" val="bdnull"/>
  <p:tag name="KSO_WM_DIAGRAM_GROUP_CODE" val="l1-1"/>
  <p:tag name="KSO_WM_SLIDE_DIAGTYPE" val="l"/>
  <p:tag name="KSO_WM_TEMPLATE_INDEX" val="20236144"/>
  <p:tag name="KSO_WM_TEMPLATE_SUBCATEGORY" val="0"/>
  <p:tag name="KSO_WM_SLIDE_INDEX" val="1"/>
  <p:tag name="KSO_WM_TAG_VERSION" val="3.0"/>
  <p:tag name="KSO_WM_SLIDE_ID" val="custom20233212_1"/>
  <p:tag name="KSO_WM_SLIDE_ITEM_CNT" val="3"/>
</p:tagLst>
</file>

<file path=ppt/tags/tag237.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6144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ISCONTENTSTITLE" val="0"/>
  <p:tag name="KSO_WM_UNIT_TEXT_TYPE" val="1"/>
</p:tagLst>
</file>

<file path=ppt/tags/tag238.xml><?xml version="1.0" encoding="utf-8"?>
<p:tagLst xmlns:p="http://schemas.openxmlformats.org/presentationml/2006/main">
  <p:tag name="KSO_WM_UNIT_TYPE" val="e"/>
  <p:tag name="KSO_WM_UNIT_INDEX" val="1"/>
  <p:tag name="KSO_WM_BEAUTIFY_FLAG" val="#wm#"/>
  <p:tag name="KSO_WM_TAG_VERSION" val="3.0"/>
  <p:tag name="KSO_WM_UNIT_ID" val="custom20236144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Lst>
</file>

<file path=ppt/tags/tag23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144"/>
  <p:tag name="KSO_WM_TEMPLATE_CATEGORY" val="custom"/>
  <p:tag name="KSO_WM_SLIDE_INDEX" val="7"/>
  <p:tag name="KSO_WM_SLIDE_ID" val="custom20236144_7"/>
  <p:tag name="KSO_WM_TEMPLATE_MASTER_TYPE" val="0"/>
  <p:tag name="KSO_WM_SLIDE_LAYOUT" val="a_b_e"/>
  <p:tag name="KSO_WM_SLIDE_LAYOUT_CNT"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56_1*a*1"/>
  <p:tag name="KSO_WM_TEMPLATE_CATEGORY" val="custom"/>
  <p:tag name="KSO_WM_TEMPLATE_INDEX" val="20233156"/>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TEXT_FILL_FORE_SCHEMECOLOR_INDEX" val="13"/>
  <p:tag name="KSO_WM_UNIT_TEXT_FILL_TYPE" val="1"/>
  <p:tag name="KSO_WM_UNIT_USESOURCEFORMAT_APPLY" val="0"/>
  <p:tag name="KSO_WM_UNIT_TEXT_TYPE" val="1"/>
  <p:tag name="KSO_WM_UNIT_VALUE" val="29"/>
  <p:tag name="KSO_WM_UNIT_PRESET_TEXT" val="单击此处添加标题内容"/>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56_1*i*1"/>
  <p:tag name="KSO_WM_TEMPLATE_CATEGORY" val="custom"/>
  <p:tag name="KSO_WM_TEMPLATE_INDEX" val="20233156"/>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13"/>
  <p:tag name="KSO_WM_UNIT_TEXT_FILL_TYPE" val="1"/>
  <p:tag name="KSO_WM_UNIT_USESOURCEFORMAT_APPLY" val="0"/>
</p:tagLst>
</file>

<file path=ppt/tags/tag242.xml><?xml version="1.0" encoding="utf-8"?>
<p:tagLst xmlns:p="http://schemas.openxmlformats.org/presentationml/2006/main">
  <p:tag name="KSO_WM_UNIT_VALUE" val="1299*127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156_1*d*1"/>
  <p:tag name="KSO_WM_TEMPLATE_CATEGORY" val="custom"/>
  <p:tag name="KSO_WM_TEMPLATE_INDEX" val="20233156"/>
  <p:tag name="KSO_WM_UNIT_LAYERLEVEL" val="1"/>
  <p:tag name="KSO_WM_TAG_VERSION" val="3.0"/>
  <p:tag name="KSO_WM_BEAUTIFY_FLAG" val="#wm#"/>
  <p:tag name="MH_PIC_SOURCE_TYPE" val="generate_slide_ai*VCG41N617750738*gallery_gallery_ai_v2.0.2.241120_ONLINE*1733212335200_0.211_7afadc5f267c-slide-14"/>
  <p:tag name="KSO_WM_UNIT_USESOURCEFORMAT_APPLY" val="0"/>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26_1*l_h_f*1_1_1"/>
  <p:tag name="KSO_WM_TEMPLATE_CATEGORY" val="diagram"/>
  <p:tag name="KSO_WM_TEMPLATE_INDEX" val="20233126"/>
  <p:tag name="KSO_WM_UNIT_LAYERLEVEL" val="1_1_1"/>
  <p:tag name="KSO_WM_TAG_VERSION" val="3.0"/>
  <p:tag name="KSO_WM_DIAGRAM_MAX_ITEMCNT" val="4"/>
  <p:tag name="KSO_WM_DIAGRAM_MIN_ITEMCNT" val="1"/>
  <p:tag name="KSO_WM_DIAGRAM_VIRTUALLY_FRAME" val="{&quot;height&quot;:368.54229736328125,&quot;left&quot;:50.531496062992126,&quot;top&quot;:106.90515053095778,&quot;width&quot;:413.92811023622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
  <p:tag name="KSO_WM_UNIT_USESOURCEFORMAT_APPLY" val="0"/>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26_1*l_h_a*1_1_1"/>
  <p:tag name="KSO_WM_TEMPLATE_CATEGORY" val="diagram"/>
  <p:tag name="KSO_WM_TEMPLATE_INDEX" val="20233126"/>
  <p:tag name="KSO_WM_UNIT_LAYERLEVEL" val="1_1_1"/>
  <p:tag name="KSO_WM_TAG_VERSION" val="3.0"/>
  <p:tag name="KSO_WM_DIAGRAM_MAX_ITEMCNT" val="4"/>
  <p:tag name="KSO_WM_DIAGRAM_MIN_ITEMCNT" val="1"/>
  <p:tag name="KSO_WM_DIAGRAM_VIRTUALLY_FRAME" val="{&quot;height&quot;:368.54229736328125,&quot;left&quot;:50.531496062992126,&quot;top&quot;:106.90515053095778,&quot;width&quot;:413.92811023622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245.xml><?xml version="1.0" encoding="utf-8"?>
<p:tagLst xmlns:p="http://schemas.openxmlformats.org/presentationml/2006/main">
  <p:tag name="KSO_WM_BEAUTIFY_FLAG" val="#wm#"/>
  <p:tag name="KSO_WM_TEMPLATE_CATEGORY" val="custom"/>
  <p:tag name="KSO_WM_TEMPLATE_INDEX" val="20236144"/>
  <p:tag name="KSO_WM_SLIDE_ID" val="custom20233156_1"/>
  <p:tag name="KSO_WM_TEMPLATE_SUBCATEGORY" val="0"/>
  <p:tag name="KSO_WM_TEMPLATE_MASTER_TYPE" val="0"/>
  <p:tag name="KSO_WM_TEMPLATE_COLOR_TYPE" val="0"/>
  <p:tag name="KSO_WM_SLIDE_TYPE" val="text"/>
  <p:tag name="KSO_WM_SLIDE_SUBTYPE" val="picTxt"/>
  <p:tag name="KSO_WM_SLIDE_ITEM_CNT" val="4"/>
  <p:tag name="KSO_WM_SLIDE_INDEX" val="1"/>
  <p:tag name="KSO_WM_SLIDE_SIZE" val="407.062*332.299"/>
  <p:tag name="KSO_WM_SLIDE_POSITION" val="53.9294*140.655"/>
  <p:tag name="KSO_WM_DIAGRAM_GROUP_CODE" val="l1-1"/>
  <p:tag name="KSO_WM_SLIDE_DIAGTYPE" val="l"/>
  <p:tag name="KSO_WM_TAG_VERSION" val="3.0"/>
  <p:tag name="KSO_WM_SLIDE_LAYOUT" val="a_d_l"/>
  <p:tag name="KSO_WM_SLIDE_LAYOUT_CNT" val="1_1_1"/>
</p:tagLst>
</file>

<file path=ppt/tags/tag246.xml><?xml version="1.0" encoding="utf-8"?>
<p:tagLst xmlns:p="http://schemas.openxmlformats.org/presentationml/2006/main">
  <p:tag name="KSO_WM_UNIT_TYPE" val="a"/>
  <p:tag name="KSO_WM_UNIT_INDEX" val="1"/>
  <p:tag name="KSO_WM_BEAUTIFY_FLAG" val="#wm#"/>
  <p:tag name="KSO_WM_TAG_VERSION" val="3.0"/>
  <p:tag name="KSO_WM_UNIT_ID" val="custom20236144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144"/>
  <p:tag name="KSO_WM_TEMPLATE_CATEGORY" val="custom"/>
  <p:tag name="KSO_WM_UNIT_ISCONTENTSTITLE" val="0"/>
</p:tagLst>
</file>

<file path=ppt/tags/tag247.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144"/>
  <p:tag name="KSO_WM_TEMPLATE_CATEGORY" val="custom"/>
  <p:tag name="KSO_WM_SLIDE_INDEX" val="9"/>
  <p:tag name="KSO_WM_SLIDE_ID" val="custom20236144_9"/>
  <p:tag name="KSO_WM_TEMPLATE_MASTER_TYPE" val="0"/>
  <p:tag name="KSO_WM_SLIDE_LAYOUT" val="a_f"/>
  <p:tag name="KSO_WM_SLIDE_LAYOUT_CNT" val="1_1"/>
</p:tagLst>
</file>

<file path=ppt/tags/tag248.xml><?xml version="1.0" encoding="utf-8"?>
<p:tagLst xmlns:p="http://schemas.openxmlformats.org/presentationml/2006/main">
  <p:tag name="commondata" val="eyJoZGlkIjoiNTk0NTA0NWI2M2Q3ZjA0ZjliMmMzNDY2Y2IzYTU2YzQifQ=="/>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Lst>
</file>

<file path=ppt/tags/tag7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76"/>
</p:tagLst>
</file>

<file path=ppt/tags/tag75.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2"/>
</p:tagLst>
</file>

<file path=ppt/tags/tag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3;第二级&#13;第三级&#13;第四级&#13;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10"/>
</p:tagLst>
</file>

<file path=ppt/tags/tag8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TYPE" val="a"/>
  <p:tag name="KSO_WM_UNIT_INDEX" val="1"/>
  <p:tag name="KSO_WM_BEAUTIFY_FLAG" val="#wm#"/>
  <p:tag name="KSO_WM_TAG_VERSION" val="3.0"/>
  <p:tag name="KSO_WM_UNIT_PRESET_TEXT" val="编辑母版标题"/>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9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9"/>
</p:tagLst>
</file>

<file path=ppt/tags/tag99.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51">
      <a:dk1>
        <a:srgbClr val="000000"/>
      </a:dk1>
      <a:lt1>
        <a:srgbClr val="FFFFFF"/>
      </a:lt1>
      <a:dk2>
        <a:srgbClr val="0F1423"/>
      </a:dk2>
      <a:lt2>
        <a:srgbClr val="FFFFFF"/>
      </a:lt2>
      <a:accent1>
        <a:srgbClr val="7A9784"/>
      </a:accent1>
      <a:accent2>
        <a:srgbClr val="80A3A5"/>
      </a:accent2>
      <a:accent3>
        <a:srgbClr val="E2A68E"/>
      </a:accent3>
      <a:accent4>
        <a:srgbClr val="EF959D"/>
      </a:accent4>
      <a:accent5>
        <a:srgbClr val="F8B46A"/>
      </a:accent5>
      <a:accent6>
        <a:srgbClr val="C49526"/>
      </a:accent6>
      <a:hlink>
        <a:srgbClr val="304FFE"/>
      </a:hlink>
      <a:folHlink>
        <a:srgbClr val="492067"/>
      </a:folHlink>
    </a:clrScheme>
    <a:fontScheme name="自定义 153">
      <a:majorFont>
        <a:latin typeface="汉仪字酷堂邓氏小楷简"/>
        <a:ea typeface="汉仪字酷堂邓氏小楷简"/>
        <a:cs typeface=""/>
      </a:majorFont>
      <a:minorFont>
        <a:latin typeface="汉仪字酷堂邓氏小楷简"/>
        <a:ea typeface="汉仪字酷堂邓氏小楷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Words>
  <Application>WPS 演示</Application>
  <PresentationFormat>宽屏</PresentationFormat>
  <Paragraphs>98</Paragraphs>
  <Slides>16</Slides>
  <Notes>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Arial</vt:lpstr>
      <vt:lpstr>宋体</vt:lpstr>
      <vt:lpstr>Wingdings</vt:lpstr>
      <vt:lpstr>Wingdings</vt:lpstr>
      <vt:lpstr>微软雅黑</vt:lpstr>
      <vt:lpstr>Arial Unicode MS</vt:lpstr>
      <vt:lpstr>Calibri</vt:lpstr>
      <vt:lpstr>仓耳渔阳体 W02</vt:lpstr>
      <vt:lpstr>汉仪字酷堂邓氏小楷简</vt:lpstr>
      <vt:lpstr>WPS</vt:lpstr>
      <vt:lpstr>Office 主题​​</vt:lpstr>
      <vt:lpstr>二叠纪时期地球的特征</vt:lpstr>
      <vt:lpstr>PowerPoint 演示文稿</vt:lpstr>
      <vt:lpstr>目录</vt:lpstr>
      <vt:lpstr>地质与气候变化</vt:lpstr>
      <vt:lpstr>地质时代定义</vt:lpstr>
      <vt:lpstr>盘古大陆的形成</vt:lpstr>
      <vt:lpstr>生物演化与多样性</vt:lpstr>
      <vt:lpstr>海洋生物繁荣</vt:lpstr>
      <vt:lpstr>陆地生态变化</vt:lpstr>
      <vt:lpstr>动物群的演变</vt:lpstr>
      <vt:lpstr>植物群落与地理分异</vt:lpstr>
      <vt:lpstr>植物群落的演变</vt:lpstr>
      <vt:lpstr>地理分异与气候带</vt:lpstr>
      <vt:lpstr>大灭绝事件</vt:lpstr>
      <vt:lpstr>二叠纪末大灭绝</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王道</cp:lastModifiedBy>
  <cp:revision>155</cp:revision>
  <dcterms:created xsi:type="dcterms:W3CDTF">2019-06-19T02:08:00Z</dcterms:created>
  <dcterms:modified xsi:type="dcterms:W3CDTF">2024-12-03T08:11:07Z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F1532E886B814719B03CB8BB82C84E15_11</vt:lpwstr>
  </property>
</Properties>
</file>