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2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7" r:id="rId4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25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A5F825-9C29-43CC-BB96-80A60E9689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6" Type="http://schemas.openxmlformats.org/officeDocument/2006/relationships/tags" Target="../tags/tag85.xml"/><Relationship Id="rId25" Type="http://schemas.openxmlformats.org/officeDocument/2006/relationships/tags" Target="../tags/tag84.xml"/><Relationship Id="rId24" Type="http://schemas.openxmlformats.org/officeDocument/2006/relationships/tags" Target="../tags/tag83.xml"/><Relationship Id="rId23" Type="http://schemas.openxmlformats.org/officeDocument/2006/relationships/tags" Target="../tags/tag82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image" Target="../media/image2.svg"/><Relationship Id="rId2" Type="http://schemas.openxmlformats.org/officeDocument/2006/relationships/tags" Target="../tags/tag63.xml"/><Relationship Id="rId19" Type="http://schemas.openxmlformats.org/officeDocument/2006/relationships/image" Target="../media/image1.png"/><Relationship Id="rId18" Type="http://schemas.openxmlformats.org/officeDocument/2006/relationships/tags" Target="../tags/tag79.xml"/><Relationship Id="rId17" Type="http://schemas.openxmlformats.org/officeDocument/2006/relationships/tags" Target="../tags/tag78.xml"/><Relationship Id="rId16" Type="http://schemas.openxmlformats.org/officeDocument/2006/relationships/tags" Target="../tags/tag77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5" Type="http://schemas.openxmlformats.org/officeDocument/2006/relationships/tags" Target="../tags/tag104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9" Type="http://schemas.openxmlformats.org/officeDocument/2006/relationships/tags" Target="../tags/tag122.xml"/><Relationship Id="rId18" Type="http://schemas.openxmlformats.org/officeDocument/2006/relationships/tags" Target="../tags/tag121.xml"/><Relationship Id="rId17" Type="http://schemas.openxmlformats.org/officeDocument/2006/relationships/tags" Target="../tags/tag120.xml"/><Relationship Id="rId16" Type="http://schemas.openxmlformats.org/officeDocument/2006/relationships/tags" Target="../tags/tag119.xml"/><Relationship Id="rId15" Type="http://schemas.openxmlformats.org/officeDocument/2006/relationships/tags" Target="../tags/tag118.xml"/><Relationship Id="rId14" Type="http://schemas.openxmlformats.org/officeDocument/2006/relationships/tags" Target="../tags/tag117.xml"/><Relationship Id="rId13" Type="http://schemas.openxmlformats.org/officeDocument/2006/relationships/tags" Target="../tags/tag116.xml"/><Relationship Id="rId12" Type="http://schemas.openxmlformats.org/officeDocument/2006/relationships/tags" Target="../tags/tag11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28.xml"/><Relationship Id="rId6" Type="http://schemas.openxmlformats.org/officeDocument/2006/relationships/tags" Target="../tags/tag127.xml"/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47.xml"/><Relationship Id="rId4" Type="http://schemas.openxmlformats.org/officeDocument/2006/relationships/tags" Target="../tags/tag146.xml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52.xml"/><Relationship Id="rId5" Type="http://schemas.openxmlformats.org/officeDocument/2006/relationships/tags" Target="../tags/tag151.xml"/><Relationship Id="rId4" Type="http://schemas.openxmlformats.org/officeDocument/2006/relationships/tags" Target="../tags/tag150.xml"/><Relationship Id="rId3" Type="http://schemas.openxmlformats.org/officeDocument/2006/relationships/tags" Target="../tags/tag149.xml"/><Relationship Id="rId2" Type="http://schemas.openxmlformats.org/officeDocument/2006/relationships/tags" Target="../tags/tag14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6" Type="http://schemas.openxmlformats.org/officeDocument/2006/relationships/tags" Target="../tags/tag175.xml"/><Relationship Id="rId25" Type="http://schemas.openxmlformats.org/officeDocument/2006/relationships/image" Target="../media/image2.svg"/><Relationship Id="rId24" Type="http://schemas.openxmlformats.org/officeDocument/2006/relationships/image" Target="../media/image3.png"/><Relationship Id="rId23" Type="http://schemas.openxmlformats.org/officeDocument/2006/relationships/tags" Target="../tags/tag174.xml"/><Relationship Id="rId22" Type="http://schemas.openxmlformats.org/officeDocument/2006/relationships/tags" Target="../tags/tag173.xml"/><Relationship Id="rId21" Type="http://schemas.openxmlformats.org/officeDocument/2006/relationships/tags" Target="../tags/tag172.xml"/><Relationship Id="rId20" Type="http://schemas.openxmlformats.org/officeDocument/2006/relationships/tags" Target="../tags/tag171.xml"/><Relationship Id="rId2" Type="http://schemas.openxmlformats.org/officeDocument/2006/relationships/tags" Target="../tags/tag153.xml"/><Relationship Id="rId19" Type="http://schemas.openxmlformats.org/officeDocument/2006/relationships/tags" Target="../tags/tag170.xml"/><Relationship Id="rId18" Type="http://schemas.openxmlformats.org/officeDocument/2006/relationships/tags" Target="../tags/tag169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76000">
                <a:schemeClr val="accent2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" name="椭圆 14"/>
          <p:cNvSpPr/>
          <p:nvPr userDrawn="1">
            <p:custDataLst>
              <p:tags r:id="rId3"/>
            </p:custDataLst>
          </p:nvPr>
        </p:nvSpPr>
        <p:spPr>
          <a:xfrm>
            <a:off x="7370926" y="1455960"/>
            <a:ext cx="3240000" cy="324000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52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 userDrawn="1">
            <p:custDataLst>
              <p:tags r:id="rId4"/>
            </p:custDataLst>
          </p:nvPr>
        </p:nvSpPr>
        <p:spPr>
          <a:xfrm>
            <a:off x="8451850" y="1632262"/>
            <a:ext cx="3740150" cy="5210789"/>
          </a:xfrm>
          <a:custGeom>
            <a:avLst/>
            <a:gdLst>
              <a:gd name="connsiteX0" fmla="*/ 3740150 w 3740150"/>
              <a:gd name="connsiteY0" fmla="*/ 0 h 5210789"/>
              <a:gd name="connsiteX1" fmla="*/ 3740150 w 3740150"/>
              <a:gd name="connsiteY1" fmla="*/ 5210789 h 5210789"/>
              <a:gd name="connsiteX2" fmla="*/ 301051 w 3740150"/>
              <a:gd name="connsiteY2" fmla="*/ 5210789 h 5210789"/>
              <a:gd name="connsiteX3" fmla="*/ 293920 w 3740150"/>
              <a:gd name="connsiteY3" fmla="*/ 5195985 h 5210789"/>
              <a:gd name="connsiteX4" fmla="*/ 0 w 3740150"/>
              <a:gd name="connsiteY4" fmla="*/ 3740150 h 5210789"/>
              <a:gd name="connsiteX5" fmla="*/ 3740150 w 3740150"/>
              <a:gd name="connsiteY5" fmla="*/ 0 h 521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0150" h="5210789">
                <a:moveTo>
                  <a:pt x="3740150" y="0"/>
                </a:moveTo>
                <a:lnTo>
                  <a:pt x="3740150" y="5210789"/>
                </a:lnTo>
                <a:lnTo>
                  <a:pt x="301051" y="5210789"/>
                </a:lnTo>
                <a:lnTo>
                  <a:pt x="293920" y="5195985"/>
                </a:lnTo>
                <a:cubicBezTo>
                  <a:pt x="104658" y="4748520"/>
                  <a:pt x="0" y="4256557"/>
                  <a:pt x="0" y="3740150"/>
                </a:cubicBezTo>
                <a:cubicBezTo>
                  <a:pt x="0" y="1674522"/>
                  <a:pt x="1674522" y="0"/>
                  <a:pt x="3740150" y="0"/>
                </a:cubicBezTo>
                <a:close/>
              </a:path>
            </a:pathLst>
          </a:custGeom>
          <a:gradFill flip="none" rotWithShape="1">
            <a:gsLst>
              <a:gs pos="88000">
                <a:schemeClr val="bg2"/>
              </a:gs>
              <a:gs pos="39000">
                <a:schemeClr val="bg2">
                  <a:alpha val="0"/>
                </a:schemeClr>
              </a:gs>
            </a:gsLst>
            <a:lin ang="13500000" scaled="1"/>
            <a:tileRect/>
          </a:gra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 userDrawn="1">
            <p:custDataLst>
              <p:tags r:id="rId5"/>
            </p:custDataLst>
          </p:nvPr>
        </p:nvSpPr>
        <p:spPr>
          <a:xfrm>
            <a:off x="0" y="6351259"/>
            <a:ext cx="12192000" cy="506741"/>
          </a:xfrm>
          <a:prstGeom prst="rect">
            <a:avLst/>
          </a:prstGeom>
          <a:gradFill flip="none" rotWithShape="1">
            <a:gsLst>
              <a:gs pos="19000">
                <a:schemeClr val="accent1"/>
              </a:gs>
              <a:gs pos="83000">
                <a:schemeClr val="accent2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2800" b="1">
              <a:latin typeface="+mj-ea"/>
              <a:ea typeface="+mj-ea"/>
            </a:endParaRPr>
          </a:p>
        </p:txBody>
      </p:sp>
      <p:cxnSp>
        <p:nvCxnSpPr>
          <p:cNvPr id="14" name="直接连接符 13"/>
          <p:cNvCxnSpPr/>
          <p:nvPr userDrawn="1">
            <p:custDataLst>
              <p:tags r:id="rId6"/>
            </p:custDataLst>
          </p:nvPr>
        </p:nvCxnSpPr>
        <p:spPr>
          <a:xfrm>
            <a:off x="695960" y="6605101"/>
            <a:ext cx="10077450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>
            <p:custDataLst>
              <p:tags r:id="rId7"/>
            </p:custDataLst>
          </p:nvPr>
        </p:nvCxnSpPr>
        <p:spPr>
          <a:xfrm flipH="1">
            <a:off x="10945019" y="6605101"/>
            <a:ext cx="573881" cy="0"/>
          </a:xfrm>
          <a:prstGeom prst="line">
            <a:avLst/>
          </a:prstGeom>
          <a:ln w="2222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 userDrawn="1">
            <p:custDataLst>
              <p:tags r:id="rId8"/>
            </p:custDataLst>
          </p:nvPr>
        </p:nvSpPr>
        <p:spPr>
          <a:xfrm>
            <a:off x="1065726" y="867326"/>
            <a:ext cx="108000" cy="108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>
            <p:custDataLst>
              <p:tags r:id="rId9"/>
            </p:custDataLst>
          </p:nvPr>
        </p:nvSpPr>
        <p:spPr>
          <a:xfrm>
            <a:off x="1471998" y="867326"/>
            <a:ext cx="108000" cy="108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>
            <p:custDataLst>
              <p:tags r:id="rId10"/>
            </p:custDataLst>
          </p:nvPr>
        </p:nvSpPr>
        <p:spPr>
          <a:xfrm>
            <a:off x="1675135" y="867326"/>
            <a:ext cx="108000" cy="108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11"/>
            </p:custDataLst>
          </p:nvPr>
        </p:nvSpPr>
        <p:spPr>
          <a:xfrm>
            <a:off x="1268862" y="867326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 userDrawn="1">
            <p:custDataLst>
              <p:tags r:id="rId12"/>
            </p:custDataLst>
          </p:nvPr>
        </p:nvSpPr>
        <p:spPr>
          <a:xfrm>
            <a:off x="1" y="1"/>
            <a:ext cx="1320207" cy="1156508"/>
          </a:xfrm>
          <a:custGeom>
            <a:avLst/>
            <a:gdLst>
              <a:gd name="connsiteX0" fmla="*/ 0 w 1809977"/>
              <a:gd name="connsiteY0" fmla="*/ 0 h 1585549"/>
              <a:gd name="connsiteX1" fmla="*/ 1809977 w 1809977"/>
              <a:gd name="connsiteY1" fmla="*/ 0 h 1585549"/>
              <a:gd name="connsiteX2" fmla="*/ 1801326 w 1809977"/>
              <a:gd name="connsiteY2" fmla="*/ 56684 h 1585549"/>
              <a:gd name="connsiteX3" fmla="*/ 116835 w 1809977"/>
              <a:gd name="connsiteY3" fmla="*/ 1579650 h 1585549"/>
              <a:gd name="connsiteX4" fmla="*/ 0 w 1809977"/>
              <a:gd name="connsiteY4" fmla="*/ 1585549 h 158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977" h="1585549">
                <a:moveTo>
                  <a:pt x="0" y="0"/>
                </a:moveTo>
                <a:lnTo>
                  <a:pt x="1809977" y="0"/>
                </a:lnTo>
                <a:lnTo>
                  <a:pt x="1801326" y="56684"/>
                </a:lnTo>
                <a:cubicBezTo>
                  <a:pt x="1635100" y="869008"/>
                  <a:pt x="955821" y="1494446"/>
                  <a:pt x="116835" y="1579650"/>
                </a:cubicBezTo>
                <a:lnTo>
                  <a:pt x="0" y="1585549"/>
                </a:lnTo>
                <a:close/>
              </a:path>
            </a:pathLst>
          </a:custGeom>
          <a:gradFill flip="none" rotWithShape="1">
            <a:gsLst>
              <a:gs pos="20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弧形 20"/>
          <p:cNvSpPr/>
          <p:nvPr userDrawn="1">
            <p:custDataLst>
              <p:tags r:id="rId13"/>
            </p:custDataLst>
          </p:nvPr>
        </p:nvSpPr>
        <p:spPr>
          <a:xfrm flipH="1" flipV="1">
            <a:off x="6581827" y="572963"/>
            <a:ext cx="4505466" cy="4505466"/>
          </a:xfrm>
          <a:prstGeom prst="arc">
            <a:avLst>
              <a:gd name="adj1" fmla="val 8263304"/>
              <a:gd name="adj2" fmla="val 8979118"/>
            </a:avLst>
          </a:prstGeom>
          <a:solidFill>
            <a:schemeClr val="bg2">
              <a:alpha val="0"/>
            </a:schemeClr>
          </a:solidFill>
          <a:ln>
            <a:solidFill>
              <a:schemeClr val="bg2">
                <a:lumMod val="9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>
            <p:custDataLst>
              <p:tags r:id="rId14"/>
            </p:custDataLst>
          </p:nvPr>
        </p:nvSpPr>
        <p:spPr>
          <a:xfrm>
            <a:off x="7819164" y="890328"/>
            <a:ext cx="334236" cy="334236"/>
          </a:xfrm>
          <a:prstGeom prst="ellipse">
            <a:avLst/>
          </a:prstGeom>
          <a:gradFill>
            <a:gsLst>
              <a:gs pos="95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>
            <p:custDataLst>
              <p:tags r:id="rId15"/>
            </p:custDataLst>
          </p:nvPr>
        </p:nvSpPr>
        <p:spPr>
          <a:xfrm>
            <a:off x="10137187" y="3838727"/>
            <a:ext cx="1174493" cy="1174493"/>
          </a:xfrm>
          <a:prstGeom prst="ellipse">
            <a:avLst/>
          </a:prstGeom>
          <a:gradFill>
            <a:gsLst>
              <a:gs pos="100000">
                <a:schemeClr val="accent2">
                  <a:alpha val="3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>
            <p:custDataLst>
              <p:tags r:id="rId16"/>
            </p:custDataLst>
          </p:nvPr>
        </p:nvSpPr>
        <p:spPr>
          <a:xfrm>
            <a:off x="10741220" y="2120901"/>
            <a:ext cx="828798" cy="828798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52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: 圆角 28"/>
          <p:cNvSpPr/>
          <p:nvPr userDrawn="1">
            <p:custDataLst>
              <p:tags r:id="rId17"/>
            </p:custDataLst>
          </p:nvPr>
        </p:nvSpPr>
        <p:spPr>
          <a:xfrm>
            <a:off x="1054100" y="4624668"/>
            <a:ext cx="1889646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altLang="zh-CN" sz="2800" b="1" dirty="0">
              <a:latin typeface="+mj-ea"/>
              <a:ea typeface="+mj-ea"/>
              <a:sym typeface="+mn-ea"/>
            </a:endParaRPr>
          </a:p>
        </p:txBody>
      </p:sp>
      <p:pic>
        <p:nvPicPr>
          <p:cNvPr id="30" name="图形 29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2700000">
            <a:off x="1360596" y="4813301"/>
            <a:ext cx="162734" cy="162734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24"/>
            </p:custDataLst>
          </p:nvPr>
        </p:nvSpPr>
        <p:spPr>
          <a:xfrm>
            <a:off x="1054102" y="1589837"/>
            <a:ext cx="6093417" cy="2294852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25"/>
            </p:custDataLst>
          </p:nvPr>
        </p:nvSpPr>
        <p:spPr>
          <a:xfrm>
            <a:off x="8479674" y="654348"/>
            <a:ext cx="2880000" cy="504000"/>
          </a:xfrm>
        </p:spPr>
        <p:txBody>
          <a:bodyPr wrap="square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600" b="0">
                <a:solidFill>
                  <a:schemeClr val="tx2">
                    <a:alpha val="7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26"/>
            </p:custDataLst>
          </p:nvPr>
        </p:nvSpPr>
        <p:spPr>
          <a:xfrm>
            <a:off x="1713688" y="4624668"/>
            <a:ext cx="2880000" cy="540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chemeClr val="bg2"/>
            </a:solidFill>
          </a:ln>
          <a:effectLst>
            <a:outerShdw blurRad="101600" dist="101600" dir="2700000" algn="tl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zh-CN" altLang="en-US" sz="1600" b="1" dirty="0">
                <a:solidFill>
                  <a:srgbClr val="031A2F"/>
                </a:solidFill>
                <a:latin typeface="+mn-ea"/>
                <a:ea typeface="+mn-ea"/>
              </a:defRPr>
            </a:lvl1pPr>
          </a:lstStyle>
          <a:p>
            <a:pPr marL="0" lvl="0" algn="ctr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76000">
                <a:schemeClr val="accent2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9" name="椭圆 18"/>
          <p:cNvSpPr/>
          <p:nvPr userDrawn="1">
            <p:custDataLst>
              <p:tags r:id="rId3"/>
            </p:custDataLst>
          </p:nvPr>
        </p:nvSpPr>
        <p:spPr>
          <a:xfrm>
            <a:off x="10122177" y="390350"/>
            <a:ext cx="1224507" cy="1224507"/>
          </a:xfrm>
          <a:prstGeom prst="ellipse">
            <a:avLst/>
          </a:prstGeom>
          <a:gradFill>
            <a:gsLst>
              <a:gs pos="100000">
                <a:schemeClr val="accent2">
                  <a:alpha val="7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1651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/>
          <p:cNvSpPr/>
          <p:nvPr userDrawn="1">
            <p:custDataLst>
              <p:tags r:id="rId4"/>
            </p:custDataLst>
          </p:nvPr>
        </p:nvSpPr>
        <p:spPr>
          <a:xfrm>
            <a:off x="10315575" y="527100"/>
            <a:ext cx="1876425" cy="1444245"/>
          </a:xfrm>
          <a:custGeom>
            <a:avLst/>
            <a:gdLst>
              <a:gd name="connsiteX0" fmla="*/ 1762548 w 1762548"/>
              <a:gd name="connsiteY0" fmla="*/ 0 h 1540757"/>
              <a:gd name="connsiteX1" fmla="*/ 1762548 w 1762548"/>
              <a:gd name="connsiteY1" fmla="*/ 1540757 h 1540757"/>
              <a:gd name="connsiteX2" fmla="*/ 0 w 1762548"/>
              <a:gd name="connsiteY2" fmla="*/ 1540757 h 1540757"/>
              <a:gd name="connsiteX3" fmla="*/ 18169 w 1762548"/>
              <a:gd name="connsiteY3" fmla="*/ 1421710 h 1540757"/>
              <a:gd name="connsiteX4" fmla="*/ 1762548 w 1762548"/>
              <a:gd name="connsiteY4" fmla="*/ 0 h 15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2548" h="1540757">
                <a:moveTo>
                  <a:pt x="1762548" y="0"/>
                </a:moveTo>
                <a:lnTo>
                  <a:pt x="1762548" y="1540757"/>
                </a:lnTo>
                <a:lnTo>
                  <a:pt x="0" y="1540757"/>
                </a:lnTo>
                <a:lnTo>
                  <a:pt x="18169" y="1421710"/>
                </a:lnTo>
                <a:cubicBezTo>
                  <a:pt x="184199" y="610342"/>
                  <a:pt x="902097" y="0"/>
                  <a:pt x="1762548" y="0"/>
                </a:cubicBezTo>
                <a:close/>
              </a:path>
            </a:pathLst>
          </a:custGeom>
          <a:gradFill flip="none" rotWithShape="1">
            <a:gsLst>
              <a:gs pos="71000">
                <a:schemeClr val="bg1">
                  <a:alpha val="68000"/>
                </a:schemeClr>
              </a:gs>
              <a:gs pos="50000">
                <a:schemeClr val="bg1">
                  <a:alpha val="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17000">
                  <a:schemeClr val="bg2"/>
                </a:gs>
                <a:gs pos="30000">
                  <a:schemeClr val="bg2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/>
          </a:p>
        </p:txBody>
      </p:sp>
      <p:sp>
        <p:nvSpPr>
          <p:cNvPr id="31" name="矩形 30"/>
          <p:cNvSpPr/>
          <p:nvPr userDrawn="1">
            <p:custDataLst>
              <p:tags r:id="rId5"/>
            </p:custDataLst>
          </p:nvPr>
        </p:nvSpPr>
        <p:spPr>
          <a:xfrm>
            <a:off x="0" y="1893811"/>
            <a:ext cx="12192000" cy="4964189"/>
          </a:xfrm>
          <a:prstGeom prst="rect">
            <a:avLst/>
          </a:prstGeom>
          <a:gradFill>
            <a:gsLst>
              <a:gs pos="95000">
                <a:srgbClr val="FEFEFF">
                  <a:alpha val="100000"/>
                </a:srgbClr>
              </a:gs>
              <a:gs pos="0">
                <a:srgbClr val="E6EFFE">
                  <a:alpha val="100000"/>
                  <a:lumMod val="5000"/>
                  <a:lumOff val="95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 userDrawn="1">
            <p:custDataLst>
              <p:tags r:id="rId6"/>
            </p:custDataLst>
          </p:nvPr>
        </p:nvSpPr>
        <p:spPr>
          <a:xfrm>
            <a:off x="0" y="6585002"/>
            <a:ext cx="12192000" cy="272998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任意多边形: 形状 21"/>
          <p:cNvSpPr/>
          <p:nvPr userDrawn="1">
            <p:custDataLst>
              <p:tags r:id="rId7"/>
            </p:custDataLst>
          </p:nvPr>
        </p:nvSpPr>
        <p:spPr>
          <a:xfrm>
            <a:off x="2" y="2"/>
            <a:ext cx="891201" cy="780696"/>
          </a:xfrm>
          <a:custGeom>
            <a:avLst/>
            <a:gdLst>
              <a:gd name="connsiteX0" fmla="*/ 0 w 1809977"/>
              <a:gd name="connsiteY0" fmla="*/ 0 h 1585549"/>
              <a:gd name="connsiteX1" fmla="*/ 1809977 w 1809977"/>
              <a:gd name="connsiteY1" fmla="*/ 0 h 1585549"/>
              <a:gd name="connsiteX2" fmla="*/ 1801326 w 1809977"/>
              <a:gd name="connsiteY2" fmla="*/ 56684 h 1585549"/>
              <a:gd name="connsiteX3" fmla="*/ 116835 w 1809977"/>
              <a:gd name="connsiteY3" fmla="*/ 1579650 h 1585549"/>
              <a:gd name="connsiteX4" fmla="*/ 0 w 1809977"/>
              <a:gd name="connsiteY4" fmla="*/ 1585549 h 158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977" h="1585549">
                <a:moveTo>
                  <a:pt x="0" y="0"/>
                </a:moveTo>
                <a:lnTo>
                  <a:pt x="1809977" y="0"/>
                </a:lnTo>
                <a:lnTo>
                  <a:pt x="1801326" y="56684"/>
                </a:lnTo>
                <a:cubicBezTo>
                  <a:pt x="1635100" y="869008"/>
                  <a:pt x="955821" y="1494446"/>
                  <a:pt x="116835" y="1579650"/>
                </a:cubicBezTo>
                <a:lnTo>
                  <a:pt x="0" y="1585549"/>
                </a:lnTo>
                <a:close/>
              </a:path>
            </a:pathLst>
          </a:custGeom>
          <a:gradFill flip="none" rotWithShape="1">
            <a:gsLst>
              <a:gs pos="20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>
            <p:custDataLst>
              <p:tags r:id="rId8"/>
            </p:custDataLst>
          </p:nvPr>
        </p:nvSpPr>
        <p:spPr>
          <a:xfrm>
            <a:off x="8346055" y="1014463"/>
            <a:ext cx="106363" cy="10636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 userDrawn="1">
            <p:custDataLst>
              <p:tags r:id="rId9"/>
            </p:custDataLst>
          </p:nvPr>
        </p:nvSpPr>
        <p:spPr>
          <a:xfrm>
            <a:off x="8708679" y="1014463"/>
            <a:ext cx="106363" cy="10636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>
            <p:custDataLst>
              <p:tags r:id="rId10"/>
            </p:custDataLst>
          </p:nvPr>
        </p:nvSpPr>
        <p:spPr>
          <a:xfrm>
            <a:off x="8889990" y="1014463"/>
            <a:ext cx="106363" cy="106363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>
            <p:custDataLst>
              <p:tags r:id="rId11"/>
            </p:custDataLst>
          </p:nvPr>
        </p:nvSpPr>
        <p:spPr>
          <a:xfrm>
            <a:off x="8527367" y="1014463"/>
            <a:ext cx="106363" cy="1063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15"/>
            </p:custDataLst>
          </p:nvPr>
        </p:nvSpPr>
        <p:spPr>
          <a:xfrm>
            <a:off x="1066800" y="527100"/>
            <a:ext cx="1760105" cy="1081088"/>
          </a:xfrm>
        </p:spPr>
        <p:txBody>
          <a:bodyPr wrap="square" anchor="ctr" anchorCtr="0">
            <a:normAutofit/>
          </a:bodyPr>
          <a:lstStyle>
            <a:lvl1pPr>
              <a:defRPr sz="5400"/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3700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76000">
                <a:schemeClr val="accent2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4" name="任意多边形: 形状 4"/>
          <p:cNvSpPr/>
          <p:nvPr userDrawn="1">
            <p:custDataLst>
              <p:tags r:id="rId3"/>
            </p:custDataLst>
          </p:nvPr>
        </p:nvSpPr>
        <p:spPr>
          <a:xfrm>
            <a:off x="11163935" y="5203190"/>
            <a:ext cx="1028065" cy="1173480"/>
          </a:xfrm>
          <a:custGeom>
            <a:avLst/>
            <a:gdLst>
              <a:gd name="connsiteX0" fmla="*/ 1028065 w 1028065"/>
              <a:gd name="connsiteY0" fmla="*/ 0 h 1173480"/>
              <a:gd name="connsiteX1" fmla="*/ 1028065 w 1028065"/>
              <a:gd name="connsiteY1" fmla="*/ 1173480 h 1173480"/>
              <a:gd name="connsiteX2" fmla="*/ 0 w 1028065"/>
              <a:gd name="connsiteY2" fmla="*/ 1173480 h 1173480"/>
              <a:gd name="connsiteX3" fmla="*/ 3825 w 1028065"/>
              <a:gd name="connsiteY3" fmla="*/ 1097731 h 1173480"/>
              <a:gd name="connsiteX4" fmla="*/ 991311 w 1028065"/>
              <a:gd name="connsiteY4" fmla="*/ 5608 h 1173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8065" h="1173480">
                <a:moveTo>
                  <a:pt x="1028065" y="0"/>
                </a:moveTo>
                <a:lnTo>
                  <a:pt x="1028065" y="1173480"/>
                </a:lnTo>
                <a:lnTo>
                  <a:pt x="0" y="1173480"/>
                </a:lnTo>
                <a:lnTo>
                  <a:pt x="3825" y="1097731"/>
                </a:lnTo>
                <a:cubicBezTo>
                  <a:pt x="59071" y="553783"/>
                  <a:pt x="464603" y="113379"/>
                  <a:pt x="991311" y="5608"/>
                </a:cubicBezTo>
                <a:close/>
              </a:path>
            </a:pathLst>
          </a:custGeom>
          <a:gradFill>
            <a:gsLst>
              <a:gs pos="33000">
                <a:schemeClr val="bg1">
                  <a:alpha val="0"/>
                </a:schemeClr>
              </a:gs>
              <a:gs pos="85000">
                <a:schemeClr val="bg1"/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>
            <p:custDataLst>
              <p:tags r:id="rId4"/>
            </p:custDataLst>
          </p:nvPr>
        </p:nvSpPr>
        <p:spPr>
          <a:xfrm flipH="1">
            <a:off x="2304848" y="959828"/>
            <a:ext cx="2704621" cy="270462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52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254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: 形状 9"/>
          <p:cNvSpPr/>
          <p:nvPr userDrawn="1">
            <p:custDataLst>
              <p:tags r:id="rId5"/>
            </p:custDataLst>
          </p:nvPr>
        </p:nvSpPr>
        <p:spPr>
          <a:xfrm flipH="1">
            <a:off x="0" y="922053"/>
            <a:ext cx="4260648" cy="5935948"/>
          </a:xfrm>
          <a:custGeom>
            <a:avLst/>
            <a:gdLst>
              <a:gd name="connsiteX0" fmla="*/ 3740150 w 3740150"/>
              <a:gd name="connsiteY0" fmla="*/ 0 h 5210789"/>
              <a:gd name="connsiteX1" fmla="*/ 3740150 w 3740150"/>
              <a:gd name="connsiteY1" fmla="*/ 5210789 h 5210789"/>
              <a:gd name="connsiteX2" fmla="*/ 301051 w 3740150"/>
              <a:gd name="connsiteY2" fmla="*/ 5210789 h 5210789"/>
              <a:gd name="connsiteX3" fmla="*/ 293920 w 3740150"/>
              <a:gd name="connsiteY3" fmla="*/ 5195985 h 5210789"/>
              <a:gd name="connsiteX4" fmla="*/ 0 w 3740150"/>
              <a:gd name="connsiteY4" fmla="*/ 3740150 h 5210789"/>
              <a:gd name="connsiteX5" fmla="*/ 3740150 w 3740150"/>
              <a:gd name="connsiteY5" fmla="*/ 0 h 521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0150" h="5210789">
                <a:moveTo>
                  <a:pt x="3740150" y="0"/>
                </a:moveTo>
                <a:lnTo>
                  <a:pt x="3740150" y="5210789"/>
                </a:lnTo>
                <a:lnTo>
                  <a:pt x="301051" y="5210789"/>
                </a:lnTo>
                <a:lnTo>
                  <a:pt x="293920" y="5195985"/>
                </a:lnTo>
                <a:cubicBezTo>
                  <a:pt x="104658" y="4748520"/>
                  <a:pt x="0" y="4256557"/>
                  <a:pt x="0" y="3740150"/>
                </a:cubicBezTo>
                <a:cubicBezTo>
                  <a:pt x="0" y="1674522"/>
                  <a:pt x="1674522" y="0"/>
                  <a:pt x="3740150" y="0"/>
                </a:cubicBezTo>
                <a:close/>
              </a:path>
            </a:pathLst>
          </a:custGeom>
          <a:gradFill flip="none" rotWithShape="1">
            <a:gsLst>
              <a:gs pos="88000">
                <a:schemeClr val="bg2"/>
              </a:gs>
              <a:gs pos="39000">
                <a:schemeClr val="bg2">
                  <a:alpha val="0"/>
                </a:schemeClr>
              </a:gs>
            </a:gsLst>
            <a:lin ang="13500000" scaled="1"/>
            <a:tileRect/>
          </a:gra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" name="矩形 14"/>
          <p:cNvSpPr/>
          <p:nvPr userDrawn="1">
            <p:custDataLst>
              <p:tags r:id="rId6"/>
            </p:custDataLst>
          </p:nvPr>
        </p:nvSpPr>
        <p:spPr>
          <a:xfrm>
            <a:off x="0" y="6351259"/>
            <a:ext cx="12192000" cy="506741"/>
          </a:xfrm>
          <a:prstGeom prst="rect">
            <a:avLst/>
          </a:prstGeom>
          <a:gradFill flip="none" rotWithShape="1">
            <a:gsLst>
              <a:gs pos="19000">
                <a:schemeClr val="accent1"/>
              </a:gs>
              <a:gs pos="83000">
                <a:schemeClr val="accent2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2800" b="1">
              <a:latin typeface="+mj-ea"/>
              <a:ea typeface="+mj-ea"/>
            </a:endParaRPr>
          </a:p>
        </p:txBody>
      </p:sp>
      <p:sp>
        <p:nvSpPr>
          <p:cNvPr id="12" name="椭圆 11"/>
          <p:cNvSpPr/>
          <p:nvPr userDrawn="1">
            <p:custDataLst>
              <p:tags r:id="rId7"/>
            </p:custDataLst>
          </p:nvPr>
        </p:nvSpPr>
        <p:spPr>
          <a:xfrm>
            <a:off x="1777048" y="3626673"/>
            <a:ext cx="1055600" cy="1055600"/>
          </a:xfrm>
          <a:prstGeom prst="ellipse">
            <a:avLst/>
          </a:prstGeom>
          <a:gradFill>
            <a:gsLst>
              <a:gs pos="95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8"/>
            </p:custDataLst>
          </p:nvPr>
        </p:nvSpPr>
        <p:spPr>
          <a:xfrm>
            <a:off x="1675814" y="673304"/>
            <a:ext cx="436971" cy="436971"/>
          </a:xfrm>
          <a:prstGeom prst="ellipse">
            <a:avLst/>
          </a:prstGeom>
          <a:gradFill>
            <a:gsLst>
              <a:gs pos="95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>
            <p:custDataLst>
              <p:tags r:id="rId9"/>
            </p:custDataLst>
          </p:nvPr>
        </p:nvSpPr>
        <p:spPr>
          <a:xfrm flipH="1">
            <a:off x="10690611" y="5145127"/>
            <a:ext cx="92066" cy="92066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>
            <p:custDataLst>
              <p:tags r:id="rId10"/>
            </p:custDataLst>
          </p:nvPr>
        </p:nvSpPr>
        <p:spPr>
          <a:xfrm flipH="1">
            <a:off x="10376728" y="5145127"/>
            <a:ext cx="92066" cy="92066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>
            <p:custDataLst>
              <p:tags r:id="rId11"/>
            </p:custDataLst>
          </p:nvPr>
        </p:nvSpPr>
        <p:spPr>
          <a:xfrm flipH="1">
            <a:off x="10219788" y="5145127"/>
            <a:ext cx="92066" cy="9206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>
            <p:custDataLst>
              <p:tags r:id="rId12"/>
            </p:custDataLst>
          </p:nvPr>
        </p:nvSpPr>
        <p:spPr>
          <a:xfrm flipH="1">
            <a:off x="10533670" y="5145127"/>
            <a:ext cx="92066" cy="920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5305909" y="3019881"/>
            <a:ext cx="5466468" cy="2055473"/>
          </a:xfrm>
        </p:spPr>
        <p:txBody>
          <a:bodyPr wrap="square" anchor="t" anchorCtr="0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7"/>
            </p:custDataLst>
          </p:nvPr>
        </p:nvSpPr>
        <p:spPr>
          <a:xfrm>
            <a:off x="5303509" y="1110275"/>
            <a:ext cx="5466468" cy="1813863"/>
          </a:xfrm>
        </p:spPr>
        <p:txBody>
          <a:bodyPr wrap="none" anchor="b" anchorCtr="0">
            <a:normAutofit/>
          </a:bodyPr>
          <a:lstStyle>
            <a:lvl1pPr marL="0" indent="0" algn="r">
              <a:buNone/>
              <a:defRPr sz="8800" b="1">
                <a:gradFill flip="none"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cxnSp>
        <p:nvCxnSpPr>
          <p:cNvPr id="3" name="直接连接符 2"/>
          <p:cNvCxnSpPr/>
          <p:nvPr userDrawn="1">
            <p:custDataLst>
              <p:tags r:id="rId18"/>
            </p:custDataLst>
          </p:nvPr>
        </p:nvCxnSpPr>
        <p:spPr>
          <a:xfrm>
            <a:off x="695960" y="6605101"/>
            <a:ext cx="10077450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>
            <p:custDataLst>
              <p:tags r:id="rId19"/>
            </p:custDataLst>
          </p:nvPr>
        </p:nvCxnSpPr>
        <p:spPr>
          <a:xfrm flipH="1">
            <a:off x="10945019" y="6605101"/>
            <a:ext cx="573881" cy="0"/>
          </a:xfrm>
          <a:prstGeom prst="line">
            <a:avLst/>
          </a:prstGeom>
          <a:ln w="2222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7999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76000">
                <a:schemeClr val="accent2">
                  <a:alpha val="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" name="椭圆 14"/>
          <p:cNvSpPr/>
          <p:nvPr userDrawn="1">
            <p:custDataLst>
              <p:tags r:id="rId3"/>
            </p:custDataLst>
          </p:nvPr>
        </p:nvSpPr>
        <p:spPr>
          <a:xfrm>
            <a:off x="7367286" y="1479791"/>
            <a:ext cx="3240000" cy="3240000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52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3810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9" name="任意多边形: 形状 18"/>
          <p:cNvSpPr/>
          <p:nvPr userDrawn="1">
            <p:custDataLst>
              <p:tags r:id="rId4"/>
            </p:custDataLst>
          </p:nvPr>
        </p:nvSpPr>
        <p:spPr>
          <a:xfrm>
            <a:off x="8451850" y="1632262"/>
            <a:ext cx="3740150" cy="5210789"/>
          </a:xfrm>
          <a:custGeom>
            <a:avLst/>
            <a:gdLst>
              <a:gd name="connsiteX0" fmla="*/ 3740150 w 3740150"/>
              <a:gd name="connsiteY0" fmla="*/ 0 h 5210789"/>
              <a:gd name="connsiteX1" fmla="*/ 3740150 w 3740150"/>
              <a:gd name="connsiteY1" fmla="*/ 5210789 h 5210789"/>
              <a:gd name="connsiteX2" fmla="*/ 301051 w 3740150"/>
              <a:gd name="connsiteY2" fmla="*/ 5210789 h 5210789"/>
              <a:gd name="connsiteX3" fmla="*/ 293920 w 3740150"/>
              <a:gd name="connsiteY3" fmla="*/ 5195985 h 5210789"/>
              <a:gd name="connsiteX4" fmla="*/ 0 w 3740150"/>
              <a:gd name="connsiteY4" fmla="*/ 3740150 h 5210789"/>
              <a:gd name="connsiteX5" fmla="*/ 3740150 w 3740150"/>
              <a:gd name="connsiteY5" fmla="*/ 0 h 5210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40150" h="5210789">
                <a:moveTo>
                  <a:pt x="3740150" y="0"/>
                </a:moveTo>
                <a:lnTo>
                  <a:pt x="3740150" y="5210789"/>
                </a:lnTo>
                <a:lnTo>
                  <a:pt x="301051" y="5210789"/>
                </a:lnTo>
                <a:lnTo>
                  <a:pt x="293920" y="5195985"/>
                </a:lnTo>
                <a:cubicBezTo>
                  <a:pt x="104658" y="4748520"/>
                  <a:pt x="0" y="4256557"/>
                  <a:pt x="0" y="3740150"/>
                </a:cubicBezTo>
                <a:cubicBezTo>
                  <a:pt x="0" y="1674522"/>
                  <a:pt x="1674522" y="0"/>
                  <a:pt x="3740150" y="0"/>
                </a:cubicBezTo>
                <a:close/>
              </a:path>
            </a:pathLst>
          </a:custGeom>
          <a:gradFill flip="none" rotWithShape="1">
            <a:gsLst>
              <a:gs pos="88000">
                <a:schemeClr val="bg2"/>
              </a:gs>
              <a:gs pos="39000">
                <a:schemeClr val="bg2">
                  <a:alpha val="0"/>
                </a:schemeClr>
              </a:gs>
            </a:gsLst>
            <a:lin ang="13500000" scaled="1"/>
            <a:tileRect/>
          </a:gradFill>
          <a:ln w="127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4" name="矩形 13"/>
          <p:cNvSpPr/>
          <p:nvPr userDrawn="1">
            <p:custDataLst>
              <p:tags r:id="rId5"/>
            </p:custDataLst>
          </p:nvPr>
        </p:nvSpPr>
        <p:spPr>
          <a:xfrm>
            <a:off x="0" y="6351259"/>
            <a:ext cx="12192000" cy="506741"/>
          </a:xfrm>
          <a:prstGeom prst="rect">
            <a:avLst/>
          </a:prstGeom>
          <a:gradFill flip="none" rotWithShape="1">
            <a:gsLst>
              <a:gs pos="19000">
                <a:schemeClr val="accent1"/>
              </a:gs>
              <a:gs pos="83000">
                <a:schemeClr val="accent2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sz="2800" b="1">
              <a:latin typeface="+mj-ea"/>
              <a:ea typeface="+mj-ea"/>
            </a:endParaRPr>
          </a:p>
        </p:txBody>
      </p:sp>
      <p:cxnSp>
        <p:nvCxnSpPr>
          <p:cNvPr id="18" name="直接连接符 17"/>
          <p:cNvCxnSpPr/>
          <p:nvPr userDrawn="1">
            <p:custDataLst>
              <p:tags r:id="rId6"/>
            </p:custDataLst>
          </p:nvPr>
        </p:nvCxnSpPr>
        <p:spPr>
          <a:xfrm>
            <a:off x="695960" y="6605101"/>
            <a:ext cx="10077450" cy="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>
            <p:custDataLst>
              <p:tags r:id="rId7"/>
            </p:custDataLst>
          </p:nvPr>
        </p:nvCxnSpPr>
        <p:spPr>
          <a:xfrm flipH="1">
            <a:off x="10945019" y="6605101"/>
            <a:ext cx="573881" cy="0"/>
          </a:xfrm>
          <a:prstGeom prst="line">
            <a:avLst/>
          </a:prstGeom>
          <a:ln w="22225" cap="rnd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任意多边形: 形状 16"/>
          <p:cNvSpPr/>
          <p:nvPr userDrawn="1">
            <p:custDataLst>
              <p:tags r:id="rId8"/>
            </p:custDataLst>
          </p:nvPr>
        </p:nvSpPr>
        <p:spPr>
          <a:xfrm>
            <a:off x="1" y="1"/>
            <a:ext cx="1320207" cy="1156508"/>
          </a:xfrm>
          <a:custGeom>
            <a:avLst/>
            <a:gdLst>
              <a:gd name="connsiteX0" fmla="*/ 0 w 1809977"/>
              <a:gd name="connsiteY0" fmla="*/ 0 h 1585549"/>
              <a:gd name="connsiteX1" fmla="*/ 1809977 w 1809977"/>
              <a:gd name="connsiteY1" fmla="*/ 0 h 1585549"/>
              <a:gd name="connsiteX2" fmla="*/ 1801326 w 1809977"/>
              <a:gd name="connsiteY2" fmla="*/ 56684 h 1585549"/>
              <a:gd name="connsiteX3" fmla="*/ 116835 w 1809977"/>
              <a:gd name="connsiteY3" fmla="*/ 1579650 h 1585549"/>
              <a:gd name="connsiteX4" fmla="*/ 0 w 1809977"/>
              <a:gd name="connsiteY4" fmla="*/ 1585549 h 158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977" h="1585549">
                <a:moveTo>
                  <a:pt x="0" y="0"/>
                </a:moveTo>
                <a:lnTo>
                  <a:pt x="1809977" y="0"/>
                </a:lnTo>
                <a:lnTo>
                  <a:pt x="1801326" y="56684"/>
                </a:lnTo>
                <a:cubicBezTo>
                  <a:pt x="1635100" y="869008"/>
                  <a:pt x="955821" y="1494446"/>
                  <a:pt x="116835" y="1579650"/>
                </a:cubicBezTo>
                <a:lnTo>
                  <a:pt x="0" y="1585549"/>
                </a:lnTo>
                <a:close/>
              </a:path>
            </a:pathLst>
          </a:custGeom>
          <a:gradFill flip="none" rotWithShape="1">
            <a:gsLst>
              <a:gs pos="20000">
                <a:schemeClr val="accent2">
                  <a:alpha val="0"/>
                </a:schemeClr>
              </a:gs>
              <a:gs pos="100000">
                <a:schemeClr val="accent2">
                  <a:alpha val="30000"/>
                </a:schemeClr>
              </a:gs>
            </a:gsLst>
            <a:lin ang="27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弧形 20"/>
          <p:cNvSpPr/>
          <p:nvPr userDrawn="1">
            <p:custDataLst>
              <p:tags r:id="rId9"/>
            </p:custDataLst>
          </p:nvPr>
        </p:nvSpPr>
        <p:spPr>
          <a:xfrm flipH="1" flipV="1">
            <a:off x="6581827" y="572963"/>
            <a:ext cx="4505466" cy="4505466"/>
          </a:xfrm>
          <a:prstGeom prst="arc">
            <a:avLst>
              <a:gd name="adj1" fmla="val 8263304"/>
              <a:gd name="adj2" fmla="val 8979118"/>
            </a:avLst>
          </a:prstGeom>
          <a:solidFill>
            <a:schemeClr val="bg2">
              <a:alpha val="0"/>
            </a:schemeClr>
          </a:solidFill>
          <a:ln>
            <a:solidFill>
              <a:schemeClr val="bg2">
                <a:lumMod val="9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 userDrawn="1">
            <p:custDataLst>
              <p:tags r:id="rId10"/>
            </p:custDataLst>
          </p:nvPr>
        </p:nvSpPr>
        <p:spPr>
          <a:xfrm>
            <a:off x="7819164" y="890328"/>
            <a:ext cx="334236" cy="334236"/>
          </a:xfrm>
          <a:prstGeom prst="ellipse">
            <a:avLst/>
          </a:prstGeom>
          <a:gradFill>
            <a:gsLst>
              <a:gs pos="95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50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4"/>
            </p:custDataLst>
          </p:nvPr>
        </p:nvSpPr>
        <p:spPr>
          <a:xfrm>
            <a:off x="1063228" y="1775895"/>
            <a:ext cx="5235972" cy="2024362"/>
          </a:xfrm>
        </p:spPr>
        <p:txBody>
          <a:bodyPr wrap="square" anchor="b">
            <a:noAutofit/>
          </a:bodyPr>
          <a:lstStyle>
            <a:lvl1pPr algn="l">
              <a:lnSpc>
                <a:spcPct val="100000"/>
              </a:lnSpc>
              <a:defRPr sz="6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5"/>
            </p:custDataLst>
          </p:nvPr>
        </p:nvSpPr>
        <p:spPr>
          <a:xfrm>
            <a:off x="8473202" y="667501"/>
            <a:ext cx="2880000" cy="504000"/>
          </a:xfrm>
        </p:spPr>
        <p:txBody>
          <a:bodyPr wrap="square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600" b="0">
                <a:solidFill>
                  <a:schemeClr val="tx2">
                    <a:alpha val="7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2" name="椭圆 21"/>
          <p:cNvSpPr/>
          <p:nvPr userDrawn="1">
            <p:custDataLst>
              <p:tags r:id="rId16"/>
            </p:custDataLst>
          </p:nvPr>
        </p:nvSpPr>
        <p:spPr>
          <a:xfrm>
            <a:off x="1074851" y="867326"/>
            <a:ext cx="108000" cy="108000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 userDrawn="1">
            <p:custDataLst>
              <p:tags r:id="rId17"/>
            </p:custDataLst>
          </p:nvPr>
        </p:nvSpPr>
        <p:spPr>
          <a:xfrm>
            <a:off x="1481123" y="867326"/>
            <a:ext cx="108000" cy="1080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 userDrawn="1">
            <p:custDataLst>
              <p:tags r:id="rId18"/>
            </p:custDataLst>
          </p:nvPr>
        </p:nvSpPr>
        <p:spPr>
          <a:xfrm>
            <a:off x="1684260" y="867326"/>
            <a:ext cx="108000" cy="108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 userDrawn="1">
            <p:custDataLst>
              <p:tags r:id="rId19"/>
            </p:custDataLst>
          </p:nvPr>
        </p:nvSpPr>
        <p:spPr>
          <a:xfrm>
            <a:off x="1277987" y="867326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>
            <p:custDataLst>
              <p:tags r:id="rId20"/>
            </p:custDataLst>
          </p:nvPr>
        </p:nvSpPr>
        <p:spPr>
          <a:xfrm>
            <a:off x="10137187" y="3838727"/>
            <a:ext cx="1174493" cy="1174493"/>
          </a:xfrm>
          <a:prstGeom prst="ellipse">
            <a:avLst/>
          </a:prstGeom>
          <a:gradFill>
            <a:gsLst>
              <a:gs pos="100000">
                <a:schemeClr val="accent2">
                  <a:alpha val="3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1778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 userDrawn="1">
            <p:custDataLst>
              <p:tags r:id="rId21"/>
            </p:custDataLst>
          </p:nvPr>
        </p:nvSpPr>
        <p:spPr>
          <a:xfrm>
            <a:off x="10741220" y="2120901"/>
            <a:ext cx="828798" cy="828798"/>
          </a:xfrm>
          <a:prstGeom prst="ellipse">
            <a:avLst/>
          </a:prstGeom>
          <a:gradFill>
            <a:gsLst>
              <a:gs pos="100000">
                <a:schemeClr val="accent1"/>
              </a:gs>
              <a:gs pos="52000">
                <a:schemeClr val="accent2"/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1905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/>
          <p:cNvSpPr/>
          <p:nvPr userDrawn="1">
            <p:custDataLst>
              <p:tags r:id="rId22"/>
            </p:custDataLst>
          </p:nvPr>
        </p:nvSpPr>
        <p:spPr>
          <a:xfrm>
            <a:off x="1054100" y="4624668"/>
            <a:ext cx="1889646" cy="54000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">
                <a:schemeClr val="accent1"/>
              </a:gs>
              <a:gs pos="100000">
                <a:schemeClr val="accent2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altLang="zh-CN" sz="2800" b="1" dirty="0">
              <a:latin typeface="+mj-ea"/>
              <a:ea typeface="+mj-ea"/>
              <a:sym typeface="+mn-ea"/>
            </a:endParaRPr>
          </a:p>
        </p:txBody>
      </p:sp>
      <p:pic>
        <p:nvPicPr>
          <p:cNvPr id="33" name="图形 32"/>
          <p:cNvPicPr>
            <a:picLocks noChangeAspect="1"/>
          </p:cNvPicPr>
          <p:nvPr userDrawn="1">
            <p:custDataLst>
              <p:tags r:id="rId23"/>
            </p:custDataLst>
          </p:nvPr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 rot="2700000">
            <a:off x="1360596" y="4813301"/>
            <a:ext cx="162734" cy="162734"/>
          </a:xfrm>
          <a:prstGeom prst="rect">
            <a:avLst/>
          </a:prstGeom>
        </p:spPr>
      </p:pic>
      <p:sp>
        <p:nvSpPr>
          <p:cNvPr id="34" name="署名占位符 10"/>
          <p:cNvSpPr>
            <a:spLocks noGrp="1"/>
          </p:cNvSpPr>
          <p:nvPr>
            <p:ph type="body" sz="quarter" idx="17" hasCustomPrompt="1"/>
            <p:custDataLst>
              <p:tags r:id="rId26"/>
            </p:custDataLst>
          </p:nvPr>
        </p:nvSpPr>
        <p:spPr>
          <a:xfrm>
            <a:off x="1713688" y="4624668"/>
            <a:ext cx="2880000" cy="540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 w="12700">
            <a:solidFill>
              <a:schemeClr val="bg2"/>
            </a:solidFill>
          </a:ln>
          <a:effectLst>
            <a:outerShdw blurRad="101600" dist="101600" dir="2700000" algn="tl" rotWithShape="0">
              <a:schemeClr val="accent2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zh-CN" altLang="en-US" sz="1600" b="1" dirty="0">
                <a:solidFill>
                  <a:srgbClr val="031A2F"/>
                </a:solidFill>
                <a:latin typeface="+mn-ea"/>
                <a:ea typeface="+mn-ea"/>
              </a:defRPr>
            </a:lvl1pPr>
          </a:lstStyle>
          <a:p>
            <a:pPr marL="0" lvl="0" algn="ctr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2" Type="http://schemas.openxmlformats.org/officeDocument/2006/relationships/theme" Target="../theme/theme2.xml"/><Relationship Id="rId21" Type="http://schemas.openxmlformats.org/officeDocument/2006/relationships/tags" Target="../tags/tag185.xml"/><Relationship Id="rId20" Type="http://schemas.openxmlformats.org/officeDocument/2006/relationships/tags" Target="../tags/tag184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83.xml"/><Relationship Id="rId18" Type="http://schemas.openxmlformats.org/officeDocument/2006/relationships/tags" Target="../tags/tag182.xml"/><Relationship Id="rId17" Type="http://schemas.openxmlformats.org/officeDocument/2006/relationships/tags" Target="../tags/tag181.xml"/><Relationship Id="rId16" Type="http://schemas.openxmlformats.org/officeDocument/2006/relationships/tags" Target="../tags/tag180.xml"/><Relationship Id="rId15" Type="http://schemas.openxmlformats.org/officeDocument/2006/relationships/tags" Target="../tags/tag179.xml"/><Relationship Id="rId14" Type="http://schemas.openxmlformats.org/officeDocument/2006/relationships/tags" Target="../tags/tag178.xml"/><Relationship Id="rId13" Type="http://schemas.openxmlformats.org/officeDocument/2006/relationships/tags" Target="../tags/tag177.xml"/><Relationship Id="rId12" Type="http://schemas.openxmlformats.org/officeDocument/2006/relationships/tags" Target="../tags/tag176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2192000" cy="683700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accent2">
                  <a:alpha val="15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>
            <p:custDataLst>
              <p:tags r:id="rId13"/>
            </p:custDataLst>
          </p:nvPr>
        </p:nvSpPr>
        <p:spPr>
          <a:xfrm>
            <a:off x="10767139" y="296501"/>
            <a:ext cx="742236" cy="742238"/>
          </a:xfrm>
          <a:prstGeom prst="ellipse">
            <a:avLst/>
          </a:prstGeom>
          <a:gradFill>
            <a:gsLst>
              <a:gs pos="100000">
                <a:schemeClr val="accent2">
                  <a:alpha val="50000"/>
                </a:schemeClr>
              </a:gs>
              <a:gs pos="0">
                <a:schemeClr val="accent2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14"/>
            </p:custDataLst>
          </p:nvPr>
        </p:nvSpPr>
        <p:spPr>
          <a:xfrm>
            <a:off x="10975832" y="261411"/>
            <a:ext cx="1216167" cy="936058"/>
          </a:xfrm>
          <a:custGeom>
            <a:avLst/>
            <a:gdLst>
              <a:gd name="connsiteX0" fmla="*/ 1762548 w 1762548"/>
              <a:gd name="connsiteY0" fmla="*/ 0 h 1540757"/>
              <a:gd name="connsiteX1" fmla="*/ 1762548 w 1762548"/>
              <a:gd name="connsiteY1" fmla="*/ 1540757 h 1540757"/>
              <a:gd name="connsiteX2" fmla="*/ 0 w 1762548"/>
              <a:gd name="connsiteY2" fmla="*/ 1540757 h 1540757"/>
              <a:gd name="connsiteX3" fmla="*/ 18169 w 1762548"/>
              <a:gd name="connsiteY3" fmla="*/ 1421710 h 1540757"/>
              <a:gd name="connsiteX4" fmla="*/ 1762548 w 1762548"/>
              <a:gd name="connsiteY4" fmla="*/ 0 h 15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2548" h="1540757">
                <a:moveTo>
                  <a:pt x="1762548" y="0"/>
                </a:moveTo>
                <a:lnTo>
                  <a:pt x="1762548" y="1540757"/>
                </a:lnTo>
                <a:lnTo>
                  <a:pt x="0" y="1540757"/>
                </a:lnTo>
                <a:lnTo>
                  <a:pt x="18169" y="1421710"/>
                </a:lnTo>
                <a:cubicBezTo>
                  <a:pt x="184199" y="610342"/>
                  <a:pt x="902097" y="0"/>
                  <a:pt x="1762548" y="0"/>
                </a:cubicBezTo>
                <a:close/>
              </a:path>
            </a:pathLst>
          </a:custGeom>
          <a:gradFill flip="none" rotWithShape="1">
            <a:gsLst>
              <a:gs pos="83000">
                <a:schemeClr val="bg1">
                  <a:alpha val="50000"/>
                </a:schemeClr>
              </a:gs>
              <a:gs pos="39000">
                <a:schemeClr val="bg1">
                  <a:alpha val="5000"/>
                </a:schemeClr>
              </a:gs>
            </a:gsLst>
            <a:lin ang="13500000" scaled="1"/>
            <a:tileRect/>
          </a:gradFill>
          <a:ln w="6350">
            <a:gradFill flip="none" rotWithShape="1">
              <a:gsLst>
                <a:gs pos="17000">
                  <a:schemeClr val="bg1"/>
                </a:gs>
                <a:gs pos="43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>
            <p:custDataLst>
              <p:tags r:id="rId15"/>
            </p:custDataLst>
          </p:nvPr>
        </p:nvSpPr>
        <p:spPr>
          <a:xfrm>
            <a:off x="0" y="6585002"/>
            <a:ext cx="12192000" cy="272998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87.xml"/><Relationship Id="rId1" Type="http://schemas.openxmlformats.org/officeDocument/2006/relationships/tags" Target="../tags/tag18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49.xml"/><Relationship Id="rId1" Type="http://schemas.openxmlformats.org/officeDocument/2006/relationships/tags" Target="../tags/tag24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tags" Target="../tags/tag193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3" Type="http://schemas.openxmlformats.org/officeDocument/2006/relationships/tags" Target="../tags/tag190.xml"/><Relationship Id="rId2" Type="http://schemas.openxmlformats.org/officeDocument/2006/relationships/tags" Target="../tags/tag189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188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image" Target="../media/image4.jpeg"/><Relationship Id="rId1" Type="http://schemas.openxmlformats.org/officeDocument/2006/relationships/tags" Target="../tags/tag19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18.xml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tags" Target="../tags/tag20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image" Target="../media/image5.jpeg"/><Relationship Id="rId1" Type="http://schemas.openxmlformats.org/officeDocument/2006/relationships/tags" Target="../tags/tag21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36.xml"/><Relationship Id="rId8" Type="http://schemas.openxmlformats.org/officeDocument/2006/relationships/tags" Target="../tags/tag235.xml"/><Relationship Id="rId7" Type="http://schemas.openxmlformats.org/officeDocument/2006/relationships/tags" Target="../tags/tag234.xml"/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41.xml"/><Relationship Id="rId13" Type="http://schemas.openxmlformats.org/officeDocument/2006/relationships/tags" Target="../tags/tag240.xml"/><Relationship Id="rId12" Type="http://schemas.openxmlformats.org/officeDocument/2006/relationships/tags" Target="../tags/tag239.xml"/><Relationship Id="rId11" Type="http://schemas.openxmlformats.org/officeDocument/2006/relationships/tags" Target="../tags/tag238.xml"/><Relationship Id="rId10" Type="http://schemas.openxmlformats.org/officeDocument/2006/relationships/tags" Target="../tags/tag237.xml"/><Relationship Id="rId1" Type="http://schemas.openxmlformats.org/officeDocument/2006/relationships/tags" Target="../tags/tag228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image" Target="../media/image8.svg"/><Relationship Id="rId7" Type="http://schemas.openxmlformats.org/officeDocument/2006/relationships/image" Target="../media/image7.png"/><Relationship Id="rId6" Type="http://schemas.openxmlformats.org/officeDocument/2006/relationships/tags" Target="../tags/tag246.xml"/><Relationship Id="rId5" Type="http://schemas.openxmlformats.org/officeDocument/2006/relationships/tags" Target="../tags/tag245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image" Target="../media/image6.jpeg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人类探月历程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494770" y="6696075"/>
            <a:ext cx="4064000" cy="914400"/>
          </a:xfrm>
          <a:prstGeom prst="rect">
            <a:avLst/>
          </a:prstGeom>
          <a:noFill/>
        </p:spPr>
        <p:txBody>
          <a:bodyPr wrap="square" rtlCol="0">
            <a:normAutofit/>
          </a:bodyPr>
          <a:p>
            <a:pPr algn="l">
              <a:lnSpc>
                <a:spcPct val="140000"/>
              </a:lnSpc>
            </a:pPr>
            <a:endParaRPr lang="zh-CN" altLang="en-US" sz="2400" kern="100" dirty="0">
              <a:effectLst/>
              <a:latin typeface="+mn-ea"/>
              <a:cs typeface="江城圆体 400W" panose="020B0500000000000000" pitchFamily="34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245088" y="1654610"/>
            <a:ext cx="5235972" cy="2024362"/>
          </a:xfrm>
        </p:spPr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>
            <p:custDataLst>
              <p:tags r:id="rId1"/>
            </p:custDataLst>
          </p:nvPr>
        </p:nvCxnSpPr>
        <p:spPr>
          <a:xfrm>
            <a:off x="6096000" y="3000143"/>
            <a:ext cx="0" cy="2336800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2339086" y="2911332"/>
            <a:ext cx="1170414" cy="1170414"/>
          </a:xfrm>
          <a:prstGeom prst="ellipse">
            <a:avLst/>
          </a:prstGeom>
          <a:gradFill flip="none" rotWithShape="1">
            <a:gsLst>
              <a:gs pos="17000">
                <a:schemeClr val="accent1"/>
              </a:gs>
              <a:gs pos="72000">
                <a:schemeClr val="accent2"/>
              </a:gs>
            </a:gsLst>
            <a:lin ang="13500000" scaled="1"/>
            <a:tileRect/>
          </a:gradFill>
          <a:ln>
            <a:noFill/>
          </a:ln>
          <a:effectLst>
            <a:outerShdw blurRad="190500" dist="190500" dir="2700000" sx="98000" sy="98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FFFF"/>
                </a:solidFill>
                <a:latin typeface="+mn-ea"/>
                <a:sym typeface="+mn-ea"/>
              </a:rPr>
              <a:t>01</a:t>
            </a:r>
            <a:endParaRPr lang="en-US" altLang="zh-CN" sz="3200" b="1" dirty="0"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10" name="标题 1"/>
          <p:cNvSpPr txBox="1"/>
          <p:nvPr>
            <p:custDataLst>
              <p:tags r:id="rId4"/>
            </p:custDataLst>
          </p:nvPr>
        </p:nvSpPr>
        <p:spPr>
          <a:xfrm>
            <a:off x="1404136" y="4373403"/>
            <a:ext cx="3040316" cy="965286"/>
          </a:xfrm>
          <a:prstGeom prst="rect">
            <a:avLst/>
          </a:prstGeom>
        </p:spPr>
        <p:txBody>
          <a:bodyPr vert="horz" wrap="square" lIns="90170" tIns="46990" rIns="90170" bIns="46990" rtlCol="0" anchor="t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chemeClr val="dk2"/>
                </a:solidFill>
                <a:latin typeface="+mn-ea"/>
                <a:ea typeface="+mn-ea"/>
              </a:rPr>
              <a:t>从传说到现实的月球探索</a:t>
            </a:r>
            <a:endParaRPr lang="zh-CN" altLang="en-US" sz="2400" dirty="0">
              <a:solidFill>
                <a:schemeClr val="dk2"/>
              </a:solidFill>
              <a:latin typeface="+mn-ea"/>
              <a:ea typeface="+mn-ea"/>
            </a:endParaRPr>
          </a:p>
        </p:txBody>
      </p:sp>
      <p:sp>
        <p:nvSpPr>
          <p:cNvPr id="11" name="椭圆 10"/>
          <p:cNvSpPr/>
          <p:nvPr>
            <p:custDataLst>
              <p:tags r:id="rId5"/>
            </p:custDataLst>
          </p:nvPr>
        </p:nvSpPr>
        <p:spPr>
          <a:xfrm>
            <a:off x="8682500" y="2911332"/>
            <a:ext cx="1170414" cy="1170414"/>
          </a:xfrm>
          <a:prstGeom prst="ellipse">
            <a:avLst/>
          </a:prstGeom>
          <a:gradFill flip="none" rotWithShape="1">
            <a:gsLst>
              <a:gs pos="17000">
                <a:schemeClr val="accent1"/>
              </a:gs>
              <a:gs pos="72000">
                <a:schemeClr val="accent2"/>
              </a:gs>
            </a:gsLst>
            <a:lin ang="13500000" scaled="1"/>
            <a:tileRect/>
          </a:gradFill>
          <a:ln>
            <a:noFill/>
          </a:ln>
          <a:effectLst>
            <a:outerShdw blurRad="190500" dist="190500" dir="2700000" sx="98000" sy="98000" algn="tl" rotWithShape="0">
              <a:schemeClr val="accent2"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/>
            <a:r>
              <a:rPr lang="en-US" altLang="zh-CN" sz="3200" b="1" dirty="0">
                <a:solidFill>
                  <a:srgbClr val="FFFFFF"/>
                </a:solidFill>
                <a:latin typeface="+mn-ea"/>
                <a:sym typeface="+mn-ea"/>
              </a:rPr>
              <a:t>02</a:t>
            </a:r>
            <a:endParaRPr lang="en-US" altLang="zh-CN" sz="3200" b="1" dirty="0"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12" name="标题 1"/>
          <p:cNvSpPr txBox="1"/>
          <p:nvPr>
            <p:custDataLst>
              <p:tags r:id="rId6"/>
            </p:custDataLst>
          </p:nvPr>
        </p:nvSpPr>
        <p:spPr>
          <a:xfrm>
            <a:off x="7747550" y="4373403"/>
            <a:ext cx="3040316" cy="965286"/>
          </a:xfrm>
          <a:prstGeom prst="rect">
            <a:avLst/>
          </a:prstGeom>
        </p:spPr>
        <p:txBody>
          <a:bodyPr vert="horz" wrap="square" lIns="90170" tIns="46990" rIns="90170" bIns="46990" rtlCol="0" anchor="t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6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2400" dirty="0">
                <a:solidFill>
                  <a:schemeClr val="dk2"/>
                </a:solidFill>
                <a:latin typeface="+mn-ea"/>
                <a:ea typeface="+mn-ea"/>
              </a:rPr>
              <a:t>月球科研与未来的星际冒险</a:t>
            </a:r>
            <a:endParaRPr lang="zh-CN" altLang="en-US" sz="2400" dirty="0">
              <a:solidFill>
                <a:schemeClr val="dk2"/>
              </a:solidFill>
              <a:latin typeface="+mn-ea"/>
              <a:ea typeface="+mn-ea"/>
            </a:endParaRPr>
          </a:p>
        </p:txBody>
      </p:sp>
      <p:sp>
        <p:nvSpPr>
          <p:cNvPr id="2" name="任意多边形: 形状 1"/>
          <p:cNvSpPr/>
          <p:nvPr>
            <p:custDataLst>
              <p:tags r:id="rId7"/>
            </p:custDataLst>
          </p:nvPr>
        </p:nvSpPr>
        <p:spPr>
          <a:xfrm>
            <a:off x="2903625" y="774701"/>
            <a:ext cx="4246473" cy="601543"/>
          </a:xfrm>
          <a:custGeom>
            <a:avLst/>
            <a:gdLst/>
            <a:ahLst/>
            <a:cxnLst/>
            <a:rect l="l" t="t" r="r" b="b"/>
            <a:pathLst>
              <a:path w="4207743" h="596057">
                <a:moveTo>
                  <a:pt x="789087" y="106412"/>
                </a:moveTo>
                <a:cubicBezTo>
                  <a:pt x="740966" y="106412"/>
                  <a:pt x="703076" y="124271"/>
                  <a:pt x="675419" y="159990"/>
                </a:cubicBezTo>
                <a:cubicBezTo>
                  <a:pt x="647762" y="195709"/>
                  <a:pt x="633933" y="241970"/>
                  <a:pt x="633933" y="298772"/>
                </a:cubicBezTo>
                <a:cubicBezTo>
                  <a:pt x="633933" y="354831"/>
                  <a:pt x="647452" y="400658"/>
                  <a:pt x="674489" y="436252"/>
                </a:cubicBezTo>
                <a:cubicBezTo>
                  <a:pt x="701526" y="471847"/>
                  <a:pt x="738609" y="489644"/>
                  <a:pt x="785738" y="489644"/>
                </a:cubicBezTo>
                <a:cubicBezTo>
                  <a:pt x="833859" y="489644"/>
                  <a:pt x="871314" y="472591"/>
                  <a:pt x="898103" y="438485"/>
                </a:cubicBezTo>
                <a:cubicBezTo>
                  <a:pt x="924892" y="404378"/>
                  <a:pt x="938287" y="358552"/>
                  <a:pt x="938287" y="301005"/>
                </a:cubicBezTo>
                <a:cubicBezTo>
                  <a:pt x="938287" y="240977"/>
                  <a:pt x="925264" y="193538"/>
                  <a:pt x="899220" y="158688"/>
                </a:cubicBezTo>
                <a:cubicBezTo>
                  <a:pt x="873175" y="123837"/>
                  <a:pt x="836464" y="106412"/>
                  <a:pt x="789087" y="106412"/>
                </a:cubicBezTo>
                <a:close/>
                <a:moveTo>
                  <a:pt x="3315891" y="9674"/>
                </a:moveTo>
                <a:lnTo>
                  <a:pt x="3767584" y="9674"/>
                </a:lnTo>
                <a:lnTo>
                  <a:pt x="3767584" y="110133"/>
                </a:lnTo>
                <a:lnTo>
                  <a:pt x="3603129" y="110133"/>
                </a:lnTo>
                <a:lnTo>
                  <a:pt x="3603129" y="586011"/>
                </a:lnTo>
                <a:lnTo>
                  <a:pt x="3479974" y="586011"/>
                </a:lnTo>
                <a:lnTo>
                  <a:pt x="3479974" y="110133"/>
                </a:lnTo>
                <a:lnTo>
                  <a:pt x="3315891" y="110133"/>
                </a:lnTo>
                <a:close/>
                <a:moveTo>
                  <a:pt x="2722141" y="9674"/>
                </a:moveTo>
                <a:lnTo>
                  <a:pt x="2856086" y="9674"/>
                </a:lnTo>
                <a:lnTo>
                  <a:pt x="3091234" y="372070"/>
                </a:lnTo>
                <a:cubicBezTo>
                  <a:pt x="3106861" y="396131"/>
                  <a:pt x="3116411" y="411386"/>
                  <a:pt x="3119884" y="417835"/>
                </a:cubicBezTo>
                <a:lnTo>
                  <a:pt x="3121744" y="417835"/>
                </a:lnTo>
                <a:cubicBezTo>
                  <a:pt x="3119264" y="403944"/>
                  <a:pt x="3118024" y="377403"/>
                  <a:pt x="3118024" y="338212"/>
                </a:cubicBezTo>
                <a:lnTo>
                  <a:pt x="3118024" y="9674"/>
                </a:lnTo>
                <a:lnTo>
                  <a:pt x="3234482" y="9674"/>
                </a:lnTo>
                <a:lnTo>
                  <a:pt x="3234482" y="586011"/>
                </a:lnTo>
                <a:lnTo>
                  <a:pt x="3108722" y="586011"/>
                </a:lnTo>
                <a:lnTo>
                  <a:pt x="2864644" y="213196"/>
                </a:lnTo>
                <a:cubicBezTo>
                  <a:pt x="2851993" y="193848"/>
                  <a:pt x="2842815" y="178221"/>
                  <a:pt x="2837110" y="166315"/>
                </a:cubicBezTo>
                <a:lnTo>
                  <a:pt x="2835250" y="166315"/>
                </a:lnTo>
                <a:cubicBezTo>
                  <a:pt x="2837483" y="186159"/>
                  <a:pt x="2838599" y="216793"/>
                  <a:pt x="2838599" y="258217"/>
                </a:cubicBezTo>
                <a:lnTo>
                  <a:pt x="2838599" y="586011"/>
                </a:lnTo>
                <a:lnTo>
                  <a:pt x="2722141" y="586011"/>
                </a:lnTo>
                <a:close/>
                <a:moveTo>
                  <a:pt x="2283991" y="9674"/>
                </a:moveTo>
                <a:lnTo>
                  <a:pt x="2611785" y="9674"/>
                </a:lnTo>
                <a:lnTo>
                  <a:pt x="2611785" y="110133"/>
                </a:lnTo>
                <a:lnTo>
                  <a:pt x="2406774" y="110133"/>
                </a:lnTo>
                <a:lnTo>
                  <a:pt x="2406774" y="245938"/>
                </a:lnTo>
                <a:lnTo>
                  <a:pt x="2597274" y="245938"/>
                </a:lnTo>
                <a:lnTo>
                  <a:pt x="2597274" y="346025"/>
                </a:lnTo>
                <a:lnTo>
                  <a:pt x="2406774" y="346025"/>
                </a:lnTo>
                <a:lnTo>
                  <a:pt x="2406774" y="485552"/>
                </a:lnTo>
                <a:lnTo>
                  <a:pt x="2625179" y="485552"/>
                </a:lnTo>
                <a:lnTo>
                  <a:pt x="2625179" y="586011"/>
                </a:lnTo>
                <a:lnTo>
                  <a:pt x="2283991" y="586011"/>
                </a:lnTo>
                <a:close/>
                <a:moveTo>
                  <a:pt x="1753791" y="9674"/>
                </a:moveTo>
                <a:lnTo>
                  <a:pt x="2205484" y="9674"/>
                </a:lnTo>
                <a:lnTo>
                  <a:pt x="2205484" y="110133"/>
                </a:lnTo>
                <a:lnTo>
                  <a:pt x="2041029" y="110133"/>
                </a:lnTo>
                <a:lnTo>
                  <a:pt x="2041029" y="586011"/>
                </a:lnTo>
                <a:lnTo>
                  <a:pt x="1917874" y="586011"/>
                </a:lnTo>
                <a:lnTo>
                  <a:pt x="1917874" y="110133"/>
                </a:lnTo>
                <a:lnTo>
                  <a:pt x="1753791" y="110133"/>
                </a:lnTo>
                <a:close/>
                <a:moveTo>
                  <a:pt x="1160041" y="9674"/>
                </a:moveTo>
                <a:lnTo>
                  <a:pt x="1293986" y="9674"/>
                </a:lnTo>
                <a:lnTo>
                  <a:pt x="1529135" y="372070"/>
                </a:lnTo>
                <a:cubicBezTo>
                  <a:pt x="1544761" y="396131"/>
                  <a:pt x="1554311" y="411386"/>
                  <a:pt x="1557784" y="417835"/>
                </a:cubicBezTo>
                <a:lnTo>
                  <a:pt x="1559644" y="417835"/>
                </a:lnTo>
                <a:cubicBezTo>
                  <a:pt x="1557164" y="403944"/>
                  <a:pt x="1555924" y="377403"/>
                  <a:pt x="1555924" y="338212"/>
                </a:cubicBezTo>
                <a:lnTo>
                  <a:pt x="1555924" y="9674"/>
                </a:lnTo>
                <a:lnTo>
                  <a:pt x="1672382" y="9674"/>
                </a:lnTo>
                <a:lnTo>
                  <a:pt x="1672382" y="586011"/>
                </a:lnTo>
                <a:lnTo>
                  <a:pt x="1546622" y="586011"/>
                </a:lnTo>
                <a:lnTo>
                  <a:pt x="1302544" y="213196"/>
                </a:lnTo>
                <a:cubicBezTo>
                  <a:pt x="1289893" y="193848"/>
                  <a:pt x="1280716" y="178221"/>
                  <a:pt x="1275011" y="166315"/>
                </a:cubicBezTo>
                <a:lnTo>
                  <a:pt x="1273150" y="166315"/>
                </a:lnTo>
                <a:cubicBezTo>
                  <a:pt x="1275383" y="186159"/>
                  <a:pt x="1276499" y="216793"/>
                  <a:pt x="1276499" y="258217"/>
                </a:cubicBezTo>
                <a:lnTo>
                  <a:pt x="1276499" y="586011"/>
                </a:lnTo>
                <a:lnTo>
                  <a:pt x="1160041" y="586011"/>
                </a:lnTo>
                <a:close/>
                <a:moveTo>
                  <a:pt x="4040683" y="0"/>
                </a:moveTo>
                <a:cubicBezTo>
                  <a:pt x="4096990" y="0"/>
                  <a:pt x="4144243" y="7317"/>
                  <a:pt x="4182442" y="21952"/>
                </a:cubicBezTo>
                <a:lnTo>
                  <a:pt x="4182442" y="137294"/>
                </a:lnTo>
                <a:cubicBezTo>
                  <a:pt x="4143747" y="111001"/>
                  <a:pt x="4098478" y="97854"/>
                  <a:pt x="4046637" y="97854"/>
                </a:cubicBezTo>
                <a:cubicBezTo>
                  <a:pt x="4016375" y="97854"/>
                  <a:pt x="3992191" y="103373"/>
                  <a:pt x="3974083" y="114411"/>
                </a:cubicBezTo>
                <a:cubicBezTo>
                  <a:pt x="3955975" y="125449"/>
                  <a:pt x="3946922" y="140270"/>
                  <a:pt x="3946922" y="158874"/>
                </a:cubicBezTo>
                <a:cubicBezTo>
                  <a:pt x="3946922" y="173757"/>
                  <a:pt x="3953123" y="187461"/>
                  <a:pt x="3965525" y="199988"/>
                </a:cubicBezTo>
                <a:cubicBezTo>
                  <a:pt x="3977927" y="212514"/>
                  <a:pt x="4008562" y="229443"/>
                  <a:pt x="4057427" y="250775"/>
                </a:cubicBezTo>
                <a:cubicBezTo>
                  <a:pt x="4114726" y="275332"/>
                  <a:pt x="4154103" y="301253"/>
                  <a:pt x="4175559" y="328538"/>
                </a:cubicBezTo>
                <a:cubicBezTo>
                  <a:pt x="4197015" y="355823"/>
                  <a:pt x="4207743" y="388317"/>
                  <a:pt x="4207743" y="426020"/>
                </a:cubicBezTo>
                <a:cubicBezTo>
                  <a:pt x="4207743" y="481335"/>
                  <a:pt x="4188147" y="523503"/>
                  <a:pt x="4148956" y="552524"/>
                </a:cubicBezTo>
                <a:cubicBezTo>
                  <a:pt x="4109765" y="581546"/>
                  <a:pt x="4054078" y="596057"/>
                  <a:pt x="3981896" y="596057"/>
                </a:cubicBezTo>
                <a:cubicBezTo>
                  <a:pt x="3915916" y="596057"/>
                  <a:pt x="3861841" y="585391"/>
                  <a:pt x="3819674" y="564058"/>
                </a:cubicBezTo>
                <a:lnTo>
                  <a:pt x="3819674" y="440903"/>
                </a:lnTo>
                <a:cubicBezTo>
                  <a:pt x="3866059" y="479350"/>
                  <a:pt x="3918768" y="498574"/>
                  <a:pt x="3977804" y="498574"/>
                </a:cubicBezTo>
                <a:cubicBezTo>
                  <a:pt x="4011290" y="498574"/>
                  <a:pt x="4036467" y="492807"/>
                  <a:pt x="4053334" y="481273"/>
                </a:cubicBezTo>
                <a:cubicBezTo>
                  <a:pt x="4070201" y="469739"/>
                  <a:pt x="4078635" y="454918"/>
                  <a:pt x="4078635" y="436810"/>
                </a:cubicBezTo>
                <a:cubicBezTo>
                  <a:pt x="4078635" y="421183"/>
                  <a:pt x="4071937" y="406425"/>
                  <a:pt x="4058543" y="392534"/>
                </a:cubicBezTo>
                <a:cubicBezTo>
                  <a:pt x="4045148" y="378643"/>
                  <a:pt x="4009802" y="359792"/>
                  <a:pt x="3952503" y="335979"/>
                </a:cubicBezTo>
                <a:cubicBezTo>
                  <a:pt x="3862462" y="297780"/>
                  <a:pt x="3817441" y="242218"/>
                  <a:pt x="3817441" y="169292"/>
                </a:cubicBezTo>
                <a:cubicBezTo>
                  <a:pt x="3817441" y="115714"/>
                  <a:pt x="3837843" y="74104"/>
                  <a:pt x="3878647" y="44462"/>
                </a:cubicBezTo>
                <a:cubicBezTo>
                  <a:pt x="3919451" y="14821"/>
                  <a:pt x="3973463" y="0"/>
                  <a:pt x="4040683" y="0"/>
                </a:cubicBezTo>
                <a:close/>
                <a:moveTo>
                  <a:pt x="792807" y="0"/>
                </a:moveTo>
                <a:cubicBezTo>
                  <a:pt x="875159" y="0"/>
                  <a:pt x="941449" y="27409"/>
                  <a:pt x="991679" y="82227"/>
                </a:cubicBezTo>
                <a:cubicBezTo>
                  <a:pt x="1041909" y="137046"/>
                  <a:pt x="1067023" y="207491"/>
                  <a:pt x="1067023" y="293563"/>
                </a:cubicBezTo>
                <a:cubicBezTo>
                  <a:pt x="1067023" y="383356"/>
                  <a:pt x="1040916" y="456220"/>
                  <a:pt x="988702" y="512155"/>
                </a:cubicBezTo>
                <a:cubicBezTo>
                  <a:pt x="936489" y="568089"/>
                  <a:pt x="868090" y="596057"/>
                  <a:pt x="783506" y="596057"/>
                </a:cubicBezTo>
                <a:cubicBezTo>
                  <a:pt x="700906" y="596057"/>
                  <a:pt x="633809" y="568957"/>
                  <a:pt x="582216" y="514759"/>
                </a:cubicBezTo>
                <a:cubicBezTo>
                  <a:pt x="530622" y="460561"/>
                  <a:pt x="504825" y="390798"/>
                  <a:pt x="504825" y="305470"/>
                </a:cubicBezTo>
                <a:cubicBezTo>
                  <a:pt x="504825" y="215180"/>
                  <a:pt x="531180" y="141697"/>
                  <a:pt x="583890" y="85018"/>
                </a:cubicBezTo>
                <a:cubicBezTo>
                  <a:pt x="636600" y="28339"/>
                  <a:pt x="706239" y="0"/>
                  <a:pt x="792807" y="0"/>
                </a:cubicBezTo>
                <a:close/>
                <a:moveTo>
                  <a:pt x="305842" y="0"/>
                </a:moveTo>
                <a:cubicBezTo>
                  <a:pt x="362148" y="0"/>
                  <a:pt x="409277" y="7317"/>
                  <a:pt x="447229" y="21952"/>
                </a:cubicBezTo>
                <a:lnTo>
                  <a:pt x="447229" y="140642"/>
                </a:lnTo>
                <a:cubicBezTo>
                  <a:pt x="408285" y="117822"/>
                  <a:pt x="364133" y="106412"/>
                  <a:pt x="314771" y="106412"/>
                </a:cubicBezTo>
                <a:cubicBezTo>
                  <a:pt x="258465" y="106412"/>
                  <a:pt x="213444" y="124395"/>
                  <a:pt x="179710" y="160362"/>
                </a:cubicBezTo>
                <a:cubicBezTo>
                  <a:pt x="145976" y="196329"/>
                  <a:pt x="129108" y="243334"/>
                  <a:pt x="129108" y="301377"/>
                </a:cubicBezTo>
                <a:cubicBezTo>
                  <a:pt x="129108" y="357932"/>
                  <a:pt x="145107" y="403448"/>
                  <a:pt x="177105" y="437927"/>
                </a:cubicBezTo>
                <a:cubicBezTo>
                  <a:pt x="209104" y="472405"/>
                  <a:pt x="252388" y="489644"/>
                  <a:pt x="306958" y="489644"/>
                </a:cubicBezTo>
                <a:cubicBezTo>
                  <a:pt x="358304" y="489644"/>
                  <a:pt x="405060" y="477242"/>
                  <a:pt x="447229" y="452437"/>
                </a:cubicBezTo>
                <a:lnTo>
                  <a:pt x="447229" y="565175"/>
                </a:lnTo>
                <a:cubicBezTo>
                  <a:pt x="405309" y="585763"/>
                  <a:pt x="350614" y="596057"/>
                  <a:pt x="283145" y="596057"/>
                </a:cubicBezTo>
                <a:cubicBezTo>
                  <a:pt x="196329" y="596057"/>
                  <a:pt x="127434" y="570074"/>
                  <a:pt x="76460" y="518108"/>
                </a:cubicBezTo>
                <a:cubicBezTo>
                  <a:pt x="25487" y="466142"/>
                  <a:pt x="0" y="396875"/>
                  <a:pt x="0" y="310307"/>
                </a:cubicBezTo>
                <a:cubicBezTo>
                  <a:pt x="0" y="219273"/>
                  <a:pt x="28463" y="144797"/>
                  <a:pt x="85390" y="86878"/>
                </a:cubicBezTo>
                <a:cubicBezTo>
                  <a:pt x="142317" y="28959"/>
                  <a:pt x="215801" y="0"/>
                  <a:pt x="305842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从传说到现实的月球探索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01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ecb4f639-b6bc-11ef-a8ea-1e8be2dcc7e1.jpg@base@tag=imgScale&amp;m=1&amp;w=1762&amp;h=1904&amp;q=95ecb4f639-b6bc-11ef-a8ea-1e8be2dcc7e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5322" r="15322"/>
          <a:stretch>
            <a:fillRect/>
          </a:stretch>
        </p:blipFill>
        <p:spPr>
          <a:xfrm>
            <a:off x="5846445" y="0"/>
            <a:ext cx="6346825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  <a:alpha val="25000"/>
              </a:schemeClr>
            </a:solidFill>
          </a:ln>
        </p:spPr>
      </p:pic>
      <p:sp>
        <p:nvSpPr>
          <p:cNvPr id="21" name="Rectangle 41735_#color-850&amp;1004"/>
          <p:cNvSpPr/>
          <p:nvPr>
            <p:custDataLst>
              <p:tags r:id="rId3"/>
            </p:custDataLst>
          </p:nvPr>
        </p:nvSpPr>
        <p:spPr>
          <a:xfrm>
            <a:off x="1030986" y="1897253"/>
            <a:ext cx="5715000" cy="4169664"/>
          </a:xfrm>
          <a:prstGeom prst="roundRect">
            <a:avLst>
              <a:gd name="adj" fmla="val 4985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95960" y="360045"/>
            <a:ext cx="5005070" cy="720090"/>
          </a:xfrm>
        </p:spPr>
        <p:txBody>
          <a:bodyPr/>
          <a:lstStyle/>
          <a:p>
            <a:r>
              <a:rPr lang="zh-CN" altLang="en-US"/>
              <a:t>月球传说与早期观测</a:t>
            </a: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298840" y="2520040"/>
            <a:ext cx="5256887" cy="3702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伽利略的望远镜首次揭示了月球表面的细节，开启了人类对月球的科学探索。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298840" y="1808371"/>
            <a:ext cx="5256772" cy="53935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从嫦娥到伽利略的月球面纱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无人探测器的月球探险</a:t>
            </a:r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971165" y="3691890"/>
            <a:ext cx="2248535" cy="2240915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6" name="环形箭头 5"/>
          <p:cNvSpPr/>
          <p:nvPr>
            <p:custDataLst>
              <p:tags r:id="rId3"/>
            </p:custDataLst>
          </p:nvPr>
        </p:nvSpPr>
        <p:spPr>
          <a:xfrm>
            <a:off x="2170430" y="1423670"/>
            <a:ext cx="2428240" cy="2428240"/>
          </a:xfrm>
          <a:prstGeom prst="circularArrow">
            <a:avLst>
              <a:gd name="adj1" fmla="val 5781"/>
              <a:gd name="adj2" fmla="val 579983"/>
              <a:gd name="adj3" fmla="val 15894856"/>
              <a:gd name="adj4" fmla="val 11562717"/>
              <a:gd name="adj5" fmla="val 5674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626995" y="1881505"/>
            <a:ext cx="1514475" cy="1514475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Freeform 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241425" y="3044190"/>
            <a:ext cx="1829435" cy="1828165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8" name="环形箭头 17"/>
          <p:cNvSpPr/>
          <p:nvPr>
            <p:custDataLst>
              <p:tags r:id="rId6"/>
            </p:custDataLst>
          </p:nvPr>
        </p:nvSpPr>
        <p:spPr>
          <a:xfrm flipH="1">
            <a:off x="848360" y="2597150"/>
            <a:ext cx="2725420" cy="2725420"/>
          </a:xfrm>
          <a:prstGeom prst="circularArrow">
            <a:avLst>
              <a:gd name="adj1" fmla="val 4672"/>
              <a:gd name="adj2" fmla="val 688138"/>
              <a:gd name="adj3" fmla="val 824476"/>
              <a:gd name="adj4" fmla="val 16616669"/>
              <a:gd name="adj5" fmla="val 6514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>
            <p:custDataLst>
              <p:tags r:id="rId7"/>
            </p:custDataLst>
          </p:nvPr>
        </p:nvSpPr>
        <p:spPr>
          <a:xfrm>
            <a:off x="2489835" y="3207385"/>
            <a:ext cx="3212465" cy="3211830"/>
          </a:xfrm>
          <a:prstGeom prst="circularArrow">
            <a:avLst>
              <a:gd name="adj1" fmla="val 5068"/>
              <a:gd name="adj2" fmla="val 670356"/>
              <a:gd name="adj3" fmla="val 1731422"/>
              <a:gd name="adj4" fmla="val 16417229"/>
              <a:gd name="adj5" fmla="val 605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图片 13" descr="343439383331313b343532303032343bb7a2b2bcb9dcc0ed"/>
          <p:cNvSpPr/>
          <p:nvPr>
            <p:custDataLst>
              <p:tags r:id="rId8"/>
            </p:custDataLst>
          </p:nvPr>
        </p:nvSpPr>
        <p:spPr>
          <a:xfrm>
            <a:off x="3792855" y="4606925"/>
            <a:ext cx="606425" cy="411480"/>
          </a:xfrm>
          <a:custGeom>
            <a:avLst/>
            <a:gdLst>
              <a:gd name="connsiteX0" fmla="*/ 454748 w 539114"/>
              <a:gd name="connsiteY0" fmla="*/ 160944 h 365828"/>
              <a:gd name="connsiteX1" fmla="*/ 338707 w 539114"/>
              <a:gd name="connsiteY1" fmla="*/ 996 h 365828"/>
              <a:gd name="connsiteX2" fmla="*/ 197515 w 539114"/>
              <a:gd name="connsiteY2" fmla="*/ 94259 h 365828"/>
              <a:gd name="connsiteX3" fmla="*/ 120784 w 539114"/>
              <a:gd name="connsiteY3" fmla="*/ 88392 h 365828"/>
              <a:gd name="connsiteX4" fmla="*/ 88109 w 539114"/>
              <a:gd name="connsiteY4" fmla="*/ 160638 h 365828"/>
              <a:gd name="connsiteX5" fmla="*/ 114 w 539114"/>
              <a:gd name="connsiteY5" fmla="*/ 271677 h 365828"/>
              <a:gd name="connsiteX6" fmla="*/ 95631 w 539114"/>
              <a:gd name="connsiteY6" fmla="*/ 365947 h 365828"/>
              <a:gd name="connsiteX7" fmla="*/ 242920 w 539114"/>
              <a:gd name="connsiteY7" fmla="*/ 365947 h 365828"/>
              <a:gd name="connsiteX8" fmla="*/ 242920 w 539114"/>
              <a:gd name="connsiteY8" fmla="*/ 268394 h 365828"/>
              <a:gd name="connsiteX9" fmla="*/ 196627 w 539114"/>
              <a:gd name="connsiteY9" fmla="*/ 268394 h 365828"/>
              <a:gd name="connsiteX10" fmla="*/ 274476 w 539114"/>
              <a:gd name="connsiteY10" fmla="*/ 180954 h 365828"/>
              <a:gd name="connsiteX11" fmla="*/ 352326 w 539114"/>
              <a:gd name="connsiteY11" fmla="*/ 268394 h 365828"/>
              <a:gd name="connsiteX12" fmla="*/ 306031 w 539114"/>
              <a:gd name="connsiteY12" fmla="*/ 268394 h 365828"/>
              <a:gd name="connsiteX13" fmla="*/ 306031 w 539114"/>
              <a:gd name="connsiteY13" fmla="*/ 365947 h 365828"/>
              <a:gd name="connsiteX14" fmla="*/ 439703 w 539114"/>
              <a:gd name="connsiteY14" fmla="*/ 365947 h 365828"/>
              <a:gd name="connsiteX15" fmla="*/ 538962 w 539114"/>
              <a:gd name="connsiteY15" fmla="*/ 277237 h 365828"/>
              <a:gd name="connsiteX16" fmla="*/ 454748 w 539114"/>
              <a:gd name="connsiteY16" fmla="*/ 160944 h 36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114" h="365828">
                <a:moveTo>
                  <a:pt x="454748" y="160944"/>
                </a:moveTo>
                <a:cubicBezTo>
                  <a:pt x="454748" y="160944"/>
                  <a:pt x="464893" y="17416"/>
                  <a:pt x="338707" y="996"/>
                </a:cubicBezTo>
                <a:cubicBezTo>
                  <a:pt x="230459" y="-10475"/>
                  <a:pt x="197515" y="94259"/>
                  <a:pt x="197515" y="94259"/>
                </a:cubicBezTo>
                <a:cubicBezTo>
                  <a:pt x="197515" y="94259"/>
                  <a:pt x="164762" y="61420"/>
                  <a:pt x="120784" y="88392"/>
                </a:cubicBezTo>
                <a:cubicBezTo>
                  <a:pt x="81126" y="113656"/>
                  <a:pt x="88109" y="160638"/>
                  <a:pt x="88109" y="160638"/>
                </a:cubicBezTo>
                <a:cubicBezTo>
                  <a:pt x="88109" y="160638"/>
                  <a:pt x="114" y="178064"/>
                  <a:pt x="114" y="271677"/>
                </a:cubicBezTo>
                <a:cubicBezTo>
                  <a:pt x="2159" y="364940"/>
                  <a:pt x="95631" y="365947"/>
                  <a:pt x="95631" y="365947"/>
                </a:cubicBezTo>
                <a:lnTo>
                  <a:pt x="242920" y="365947"/>
                </a:lnTo>
                <a:lnTo>
                  <a:pt x="242920" y="268394"/>
                </a:lnTo>
                <a:lnTo>
                  <a:pt x="196627" y="268394"/>
                </a:lnTo>
                <a:lnTo>
                  <a:pt x="274476" y="180954"/>
                </a:lnTo>
                <a:lnTo>
                  <a:pt x="352326" y="268394"/>
                </a:lnTo>
                <a:lnTo>
                  <a:pt x="306031" y="268394"/>
                </a:lnTo>
                <a:lnTo>
                  <a:pt x="306031" y="365947"/>
                </a:lnTo>
                <a:lnTo>
                  <a:pt x="439703" y="365947"/>
                </a:lnTo>
                <a:cubicBezTo>
                  <a:pt x="439703" y="365947"/>
                  <a:pt x="526810" y="365947"/>
                  <a:pt x="538962" y="277237"/>
                </a:cubicBezTo>
                <a:cubicBezTo>
                  <a:pt x="544747" y="180035"/>
                  <a:pt x="454748" y="160944"/>
                  <a:pt x="454748" y="160944"/>
                </a:cubicBezTo>
                <a:close/>
              </a:path>
            </a:pathLst>
          </a:custGeom>
          <a:solidFill>
            <a:schemeClr val="accent1"/>
          </a:solidFill>
          <a:ln w="19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图片 9" descr="343435383038363b343532323339303bbacfcdacc7a9caf0"/>
          <p:cNvSpPr/>
          <p:nvPr>
            <p:custDataLst>
              <p:tags r:id="rId9"/>
            </p:custDataLst>
          </p:nvPr>
        </p:nvSpPr>
        <p:spPr>
          <a:xfrm>
            <a:off x="3214370" y="2437130"/>
            <a:ext cx="338455" cy="402590"/>
          </a:xfrm>
          <a:custGeom>
            <a:avLst/>
            <a:gdLst>
              <a:gd name="connsiteX0" fmla="*/ 195160 w 300837"/>
              <a:gd name="connsiteY0" fmla="*/ 3917 h 358140"/>
              <a:gd name="connsiteX1" fmla="*/ 265994 w 300837"/>
              <a:gd name="connsiteY1" fmla="*/ 59853 h 358140"/>
              <a:gd name="connsiteX2" fmla="*/ 195160 w 300837"/>
              <a:gd name="connsiteY2" fmla="*/ 59853 h 358140"/>
              <a:gd name="connsiteX3" fmla="*/ 195160 w 300837"/>
              <a:gd name="connsiteY3" fmla="*/ 3917 h 358140"/>
              <a:gd name="connsiteX4" fmla="*/ 144070 w 300837"/>
              <a:gd name="connsiteY4" fmla="*/ 311419 h 358140"/>
              <a:gd name="connsiteX5" fmla="*/ 135730 w 300837"/>
              <a:gd name="connsiteY5" fmla="*/ 344671 h 358140"/>
              <a:gd name="connsiteX6" fmla="*/ 136334 w 300837"/>
              <a:gd name="connsiteY6" fmla="*/ 357740 h 358140"/>
              <a:gd name="connsiteX7" fmla="*/ 7119 w 300837"/>
              <a:gd name="connsiteY7" fmla="*/ 357740 h 358140"/>
              <a:gd name="connsiteX8" fmla="*/ -416 w 300837"/>
              <a:gd name="connsiteY8" fmla="*/ 350268 h 358140"/>
              <a:gd name="connsiteX9" fmla="*/ -416 w 300837"/>
              <a:gd name="connsiteY9" fmla="*/ 7074 h 358140"/>
              <a:gd name="connsiteX10" fmla="*/ 7119 w 300837"/>
              <a:gd name="connsiteY10" fmla="*/ -400 h 358140"/>
              <a:gd name="connsiteX11" fmla="*/ 180090 w 300837"/>
              <a:gd name="connsiteY11" fmla="*/ -400 h 358140"/>
              <a:gd name="connsiteX12" fmla="*/ 180090 w 300837"/>
              <a:gd name="connsiteY12" fmla="*/ 67325 h 358140"/>
              <a:gd name="connsiteX13" fmla="*/ 187625 w 300837"/>
              <a:gd name="connsiteY13" fmla="*/ 74799 h 358140"/>
              <a:gd name="connsiteX14" fmla="*/ 270385 w 300837"/>
              <a:gd name="connsiteY14" fmla="*/ 74799 h 358140"/>
              <a:gd name="connsiteX15" fmla="*/ 270385 w 300837"/>
              <a:gd name="connsiteY15" fmla="*/ 194037 h 358140"/>
              <a:gd name="connsiteX16" fmla="*/ 246613 w 300837"/>
              <a:gd name="connsiteY16" fmla="*/ 205309 h 358140"/>
              <a:gd name="connsiteX17" fmla="*/ 150397 w 300837"/>
              <a:gd name="connsiteY17" fmla="*/ 300669 h 358140"/>
              <a:gd name="connsiteX18" fmla="*/ 144070 w 300837"/>
              <a:gd name="connsiteY18" fmla="*/ 311419 h 358140"/>
              <a:gd name="connsiteX19" fmla="*/ 160631 w 300837"/>
              <a:gd name="connsiteY19" fmla="*/ 311659 h 358140"/>
              <a:gd name="connsiteX20" fmla="*/ 239320 w 300837"/>
              <a:gd name="connsiteY20" fmla="*/ 233564 h 358140"/>
              <a:gd name="connsiteX21" fmla="*/ 275098 w 300837"/>
              <a:gd name="connsiteY21" fmla="*/ 269054 h 358140"/>
              <a:gd name="connsiteX22" fmla="*/ 196449 w 300837"/>
              <a:gd name="connsiteY22" fmla="*/ 347110 h 358140"/>
              <a:gd name="connsiteX23" fmla="*/ 192985 w 300837"/>
              <a:gd name="connsiteY23" fmla="*/ 349068 h 358140"/>
              <a:gd name="connsiteX24" fmla="*/ 159382 w 300837"/>
              <a:gd name="connsiteY24" fmla="*/ 357420 h 358140"/>
              <a:gd name="connsiteX25" fmla="*/ 157568 w 300837"/>
              <a:gd name="connsiteY25" fmla="*/ 357660 h 358140"/>
              <a:gd name="connsiteX26" fmla="*/ 152209 w 300837"/>
              <a:gd name="connsiteY26" fmla="*/ 355501 h 358140"/>
              <a:gd name="connsiteX27" fmla="*/ 150236 w 300837"/>
              <a:gd name="connsiteY27" fmla="*/ 348427 h 358140"/>
              <a:gd name="connsiteX28" fmla="*/ 158656 w 300837"/>
              <a:gd name="connsiteY28" fmla="*/ 315096 h 358140"/>
              <a:gd name="connsiteX29" fmla="*/ 160631 w 300837"/>
              <a:gd name="connsiteY29" fmla="*/ 311659 h 358140"/>
              <a:gd name="connsiteX30" fmla="*/ 292988 w 300837"/>
              <a:gd name="connsiteY30" fmla="*/ 215859 h 358140"/>
              <a:gd name="connsiteX31" fmla="*/ 292988 w 300837"/>
              <a:gd name="connsiteY31" fmla="*/ 251350 h 358140"/>
              <a:gd name="connsiteX32" fmla="*/ 285695 w 300837"/>
              <a:gd name="connsiteY32" fmla="*/ 258582 h 358140"/>
              <a:gd name="connsiteX33" fmla="*/ 249916 w 300837"/>
              <a:gd name="connsiteY33" fmla="*/ 223093 h 358140"/>
              <a:gd name="connsiteX34" fmla="*/ 257210 w 300837"/>
              <a:gd name="connsiteY34" fmla="*/ 215859 h 358140"/>
              <a:gd name="connsiteX35" fmla="*/ 292988 w 300837"/>
              <a:gd name="connsiteY35" fmla="*/ 215859 h 358140"/>
              <a:gd name="connsiteX36" fmla="*/ 71212 w 300837"/>
              <a:gd name="connsiteY36" fmla="*/ 107042 h 358140"/>
              <a:gd name="connsiteX37" fmla="*/ 64049 w 300837"/>
              <a:gd name="connsiteY37" fmla="*/ 114205 h 358140"/>
              <a:gd name="connsiteX38" fmla="*/ 64049 w 300837"/>
              <a:gd name="connsiteY38" fmla="*/ 121368 h 358140"/>
              <a:gd name="connsiteX39" fmla="*/ 71212 w 300837"/>
              <a:gd name="connsiteY39" fmla="*/ 128530 h 358140"/>
              <a:gd name="connsiteX40" fmla="*/ 200142 w 300837"/>
              <a:gd name="connsiteY40" fmla="*/ 128530 h 358140"/>
              <a:gd name="connsiteX41" fmla="*/ 207305 w 300837"/>
              <a:gd name="connsiteY41" fmla="*/ 121368 h 358140"/>
              <a:gd name="connsiteX42" fmla="*/ 207305 w 300837"/>
              <a:gd name="connsiteY42" fmla="*/ 114205 h 358140"/>
              <a:gd name="connsiteX43" fmla="*/ 200142 w 300837"/>
              <a:gd name="connsiteY43" fmla="*/ 107042 h 358140"/>
              <a:gd name="connsiteX44" fmla="*/ 71212 w 300837"/>
              <a:gd name="connsiteY44" fmla="*/ 107042 h 358140"/>
              <a:gd name="connsiteX45" fmla="*/ 71212 w 300837"/>
              <a:gd name="connsiteY45" fmla="*/ 164344 h 358140"/>
              <a:gd name="connsiteX46" fmla="*/ 64049 w 300837"/>
              <a:gd name="connsiteY46" fmla="*/ 171507 h 358140"/>
              <a:gd name="connsiteX47" fmla="*/ 64049 w 300837"/>
              <a:gd name="connsiteY47" fmla="*/ 178670 h 358140"/>
              <a:gd name="connsiteX48" fmla="*/ 71212 w 300837"/>
              <a:gd name="connsiteY48" fmla="*/ 185833 h 358140"/>
              <a:gd name="connsiteX49" fmla="*/ 185817 w 300837"/>
              <a:gd name="connsiteY49" fmla="*/ 185833 h 358140"/>
              <a:gd name="connsiteX50" fmla="*/ 192980 w 300837"/>
              <a:gd name="connsiteY50" fmla="*/ 178670 h 358140"/>
              <a:gd name="connsiteX51" fmla="*/ 192980 w 300837"/>
              <a:gd name="connsiteY51" fmla="*/ 171507 h 358140"/>
              <a:gd name="connsiteX52" fmla="*/ 185817 w 300837"/>
              <a:gd name="connsiteY52" fmla="*/ 164344 h 358140"/>
              <a:gd name="connsiteX53" fmla="*/ 71212 w 300837"/>
              <a:gd name="connsiteY53" fmla="*/ 164344 h 358140"/>
              <a:gd name="connsiteX54" fmla="*/ 71212 w 300837"/>
              <a:gd name="connsiteY54" fmla="*/ 221647 h 358140"/>
              <a:gd name="connsiteX55" fmla="*/ 64049 w 300837"/>
              <a:gd name="connsiteY55" fmla="*/ 228810 h 358140"/>
              <a:gd name="connsiteX56" fmla="*/ 64049 w 300837"/>
              <a:gd name="connsiteY56" fmla="*/ 235972 h 358140"/>
              <a:gd name="connsiteX57" fmla="*/ 71212 w 300837"/>
              <a:gd name="connsiteY57" fmla="*/ 243135 h 358140"/>
              <a:gd name="connsiteX58" fmla="*/ 157166 w 300837"/>
              <a:gd name="connsiteY58" fmla="*/ 243135 h 358140"/>
              <a:gd name="connsiteX59" fmla="*/ 164328 w 300837"/>
              <a:gd name="connsiteY59" fmla="*/ 235972 h 358140"/>
              <a:gd name="connsiteX60" fmla="*/ 164328 w 300837"/>
              <a:gd name="connsiteY60" fmla="*/ 228810 h 358140"/>
              <a:gd name="connsiteX61" fmla="*/ 157166 w 300837"/>
              <a:gd name="connsiteY61" fmla="*/ 221647 h 358140"/>
              <a:gd name="connsiteX62" fmla="*/ 71212 w 300837"/>
              <a:gd name="connsiteY62" fmla="*/ 221647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00837" h="358140">
                <a:moveTo>
                  <a:pt x="195160" y="3917"/>
                </a:moveTo>
                <a:lnTo>
                  <a:pt x="265994" y="59853"/>
                </a:lnTo>
                <a:lnTo>
                  <a:pt x="195160" y="59853"/>
                </a:lnTo>
                <a:lnTo>
                  <a:pt x="195160" y="3917"/>
                </a:lnTo>
                <a:moveTo>
                  <a:pt x="144070" y="311419"/>
                </a:moveTo>
                <a:lnTo>
                  <a:pt x="135730" y="344671"/>
                </a:lnTo>
                <a:cubicBezTo>
                  <a:pt x="134601" y="349028"/>
                  <a:pt x="134762" y="353583"/>
                  <a:pt x="136334" y="357740"/>
                </a:cubicBezTo>
                <a:lnTo>
                  <a:pt x="7119" y="357740"/>
                </a:lnTo>
                <a:cubicBezTo>
                  <a:pt x="2968" y="357740"/>
                  <a:pt x="-416" y="354383"/>
                  <a:pt x="-416" y="350268"/>
                </a:cubicBezTo>
                <a:lnTo>
                  <a:pt x="-416" y="7074"/>
                </a:lnTo>
                <a:cubicBezTo>
                  <a:pt x="-416" y="2957"/>
                  <a:pt x="2968" y="-400"/>
                  <a:pt x="7119" y="-400"/>
                </a:cubicBezTo>
                <a:lnTo>
                  <a:pt x="180090" y="-400"/>
                </a:lnTo>
                <a:lnTo>
                  <a:pt x="180090" y="67325"/>
                </a:lnTo>
                <a:cubicBezTo>
                  <a:pt x="180090" y="71442"/>
                  <a:pt x="183476" y="74799"/>
                  <a:pt x="187625" y="74799"/>
                </a:cubicBezTo>
                <a:lnTo>
                  <a:pt x="270385" y="74799"/>
                </a:lnTo>
                <a:lnTo>
                  <a:pt x="270385" y="194037"/>
                </a:lnTo>
                <a:cubicBezTo>
                  <a:pt x="261280" y="195077"/>
                  <a:pt x="252857" y="199033"/>
                  <a:pt x="246613" y="205309"/>
                </a:cubicBezTo>
                <a:lnTo>
                  <a:pt x="150397" y="300669"/>
                </a:lnTo>
                <a:cubicBezTo>
                  <a:pt x="147294" y="303506"/>
                  <a:pt x="145038" y="307462"/>
                  <a:pt x="144070" y="311419"/>
                </a:cubicBezTo>
                <a:moveTo>
                  <a:pt x="160631" y="311659"/>
                </a:moveTo>
                <a:lnTo>
                  <a:pt x="239320" y="233564"/>
                </a:lnTo>
                <a:lnTo>
                  <a:pt x="275098" y="269054"/>
                </a:lnTo>
                <a:lnTo>
                  <a:pt x="196449" y="347110"/>
                </a:lnTo>
                <a:cubicBezTo>
                  <a:pt x="195483" y="348110"/>
                  <a:pt x="194273" y="348748"/>
                  <a:pt x="192985" y="349068"/>
                </a:cubicBezTo>
                <a:lnTo>
                  <a:pt x="159382" y="357420"/>
                </a:lnTo>
                <a:cubicBezTo>
                  <a:pt x="158776" y="357580"/>
                  <a:pt x="158172" y="357660"/>
                  <a:pt x="157568" y="357660"/>
                </a:cubicBezTo>
                <a:cubicBezTo>
                  <a:pt x="155595" y="357660"/>
                  <a:pt x="153661" y="356901"/>
                  <a:pt x="152209" y="355501"/>
                </a:cubicBezTo>
                <a:cubicBezTo>
                  <a:pt x="150316" y="353663"/>
                  <a:pt x="149551" y="350985"/>
                  <a:pt x="150236" y="348427"/>
                </a:cubicBezTo>
                <a:lnTo>
                  <a:pt x="158656" y="315096"/>
                </a:lnTo>
                <a:cubicBezTo>
                  <a:pt x="158978" y="313818"/>
                  <a:pt x="159663" y="312537"/>
                  <a:pt x="160631" y="311659"/>
                </a:cubicBezTo>
                <a:moveTo>
                  <a:pt x="292988" y="215859"/>
                </a:moveTo>
                <a:cubicBezTo>
                  <a:pt x="302899" y="225651"/>
                  <a:pt x="302899" y="241597"/>
                  <a:pt x="292988" y="251350"/>
                </a:cubicBezTo>
                <a:lnTo>
                  <a:pt x="285695" y="258582"/>
                </a:lnTo>
                <a:lnTo>
                  <a:pt x="249916" y="223093"/>
                </a:lnTo>
                <a:lnTo>
                  <a:pt x="257210" y="215859"/>
                </a:lnTo>
                <a:cubicBezTo>
                  <a:pt x="266718" y="206308"/>
                  <a:pt x="283440" y="206308"/>
                  <a:pt x="292988" y="215859"/>
                </a:cubicBezTo>
                <a:moveTo>
                  <a:pt x="71212" y="107042"/>
                </a:moveTo>
                <a:cubicBezTo>
                  <a:pt x="67256" y="107042"/>
                  <a:pt x="64049" y="110249"/>
                  <a:pt x="64049" y="114205"/>
                </a:cubicBezTo>
                <a:lnTo>
                  <a:pt x="64049" y="121368"/>
                </a:lnTo>
                <a:cubicBezTo>
                  <a:pt x="64049" y="125324"/>
                  <a:pt x="67256" y="128530"/>
                  <a:pt x="71212" y="128530"/>
                </a:cubicBezTo>
                <a:lnTo>
                  <a:pt x="200142" y="128530"/>
                </a:lnTo>
                <a:cubicBezTo>
                  <a:pt x="204099" y="128530"/>
                  <a:pt x="207305" y="125324"/>
                  <a:pt x="207305" y="121368"/>
                </a:cubicBezTo>
                <a:lnTo>
                  <a:pt x="207305" y="114205"/>
                </a:lnTo>
                <a:cubicBezTo>
                  <a:pt x="207305" y="110249"/>
                  <a:pt x="204099" y="107042"/>
                  <a:pt x="200142" y="107042"/>
                </a:cubicBezTo>
                <a:lnTo>
                  <a:pt x="71212" y="107042"/>
                </a:lnTo>
                <a:moveTo>
                  <a:pt x="71212" y="164344"/>
                </a:moveTo>
                <a:cubicBezTo>
                  <a:pt x="67256" y="164344"/>
                  <a:pt x="64049" y="167551"/>
                  <a:pt x="64049" y="171507"/>
                </a:cubicBezTo>
                <a:lnTo>
                  <a:pt x="64049" y="178670"/>
                </a:lnTo>
                <a:cubicBezTo>
                  <a:pt x="64049" y="182626"/>
                  <a:pt x="67256" y="185833"/>
                  <a:pt x="71212" y="185833"/>
                </a:cubicBezTo>
                <a:lnTo>
                  <a:pt x="185817" y="185833"/>
                </a:lnTo>
                <a:cubicBezTo>
                  <a:pt x="189773" y="185833"/>
                  <a:pt x="192980" y="182626"/>
                  <a:pt x="192980" y="178670"/>
                </a:cubicBezTo>
                <a:lnTo>
                  <a:pt x="192980" y="171507"/>
                </a:lnTo>
                <a:cubicBezTo>
                  <a:pt x="192980" y="167551"/>
                  <a:pt x="189773" y="164344"/>
                  <a:pt x="185817" y="164344"/>
                </a:cubicBezTo>
                <a:lnTo>
                  <a:pt x="71212" y="164344"/>
                </a:lnTo>
                <a:moveTo>
                  <a:pt x="71212" y="221647"/>
                </a:moveTo>
                <a:cubicBezTo>
                  <a:pt x="67256" y="221647"/>
                  <a:pt x="64049" y="224854"/>
                  <a:pt x="64049" y="228810"/>
                </a:cubicBezTo>
                <a:lnTo>
                  <a:pt x="64049" y="235972"/>
                </a:lnTo>
                <a:cubicBezTo>
                  <a:pt x="64049" y="239929"/>
                  <a:pt x="67256" y="243135"/>
                  <a:pt x="71212" y="243135"/>
                </a:cubicBezTo>
                <a:lnTo>
                  <a:pt x="157166" y="243135"/>
                </a:lnTo>
                <a:cubicBezTo>
                  <a:pt x="161122" y="243135"/>
                  <a:pt x="164328" y="239929"/>
                  <a:pt x="164328" y="235972"/>
                </a:cubicBezTo>
                <a:lnTo>
                  <a:pt x="164328" y="228810"/>
                </a:lnTo>
                <a:cubicBezTo>
                  <a:pt x="164328" y="224854"/>
                  <a:pt x="161122" y="221647"/>
                  <a:pt x="157166" y="221647"/>
                </a:cubicBezTo>
                <a:lnTo>
                  <a:pt x="71212" y="221647"/>
                </a:lnTo>
              </a:path>
            </a:pathLst>
          </a:custGeom>
          <a:solidFill>
            <a:schemeClr val="accent1">
              <a:alpha val="60000"/>
            </a:schemeClr>
          </a:solidFill>
          <a:ln w="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图片 11" descr="343435383037343b343532333834333bb9a4d7f7"/>
          <p:cNvSpPr/>
          <p:nvPr>
            <p:custDataLst>
              <p:tags r:id="rId10"/>
            </p:custDataLst>
          </p:nvPr>
        </p:nvSpPr>
        <p:spPr>
          <a:xfrm>
            <a:off x="1940560" y="3757930"/>
            <a:ext cx="431165" cy="400685"/>
          </a:xfrm>
          <a:custGeom>
            <a:avLst/>
            <a:gdLst>
              <a:gd name="connsiteX0" fmla="*/ 238674 w 383540"/>
              <a:gd name="connsiteY0" fmla="*/ 214735 h 356048"/>
              <a:gd name="connsiteX1" fmla="*/ 238674 w 383540"/>
              <a:gd name="connsiteY1" fmla="*/ 220977 h 356048"/>
              <a:gd name="connsiteX2" fmla="*/ 231178 w 383540"/>
              <a:gd name="connsiteY2" fmla="*/ 228512 h 356048"/>
              <a:gd name="connsiteX3" fmla="*/ 153443 w 383540"/>
              <a:gd name="connsiteY3" fmla="*/ 228512 h 356048"/>
              <a:gd name="connsiteX4" fmla="*/ 145948 w 383540"/>
              <a:gd name="connsiteY4" fmla="*/ 220977 h 356048"/>
              <a:gd name="connsiteX5" fmla="*/ 145948 w 383540"/>
              <a:gd name="connsiteY5" fmla="*/ 214735 h 356048"/>
              <a:gd name="connsiteX6" fmla="*/ 114 w 383540"/>
              <a:gd name="connsiteY6" fmla="*/ 214735 h 356048"/>
              <a:gd name="connsiteX7" fmla="*/ 114 w 383540"/>
              <a:gd name="connsiteY7" fmla="*/ 325381 h 356048"/>
              <a:gd name="connsiteX8" fmla="*/ 30523 w 383540"/>
              <a:gd name="connsiteY8" fmla="*/ 356164 h 356048"/>
              <a:gd name="connsiteX9" fmla="*/ 353243 w 383540"/>
              <a:gd name="connsiteY9" fmla="*/ 356164 h 356048"/>
              <a:gd name="connsiteX10" fmla="*/ 383651 w 383540"/>
              <a:gd name="connsiteY10" fmla="*/ 325381 h 356048"/>
              <a:gd name="connsiteX11" fmla="*/ 383651 w 383540"/>
              <a:gd name="connsiteY11" fmla="*/ 214735 h 356048"/>
              <a:gd name="connsiteX12" fmla="*/ 238674 w 383540"/>
              <a:gd name="connsiteY12" fmla="*/ 214735 h 356048"/>
              <a:gd name="connsiteX13" fmla="*/ 145948 w 383540"/>
              <a:gd name="connsiteY13" fmla="*/ 191917 h 356048"/>
              <a:gd name="connsiteX14" fmla="*/ 145948 w 383540"/>
              <a:gd name="connsiteY14" fmla="*/ 185673 h 356048"/>
              <a:gd name="connsiteX15" fmla="*/ 153443 w 383540"/>
              <a:gd name="connsiteY15" fmla="*/ 178140 h 356048"/>
              <a:gd name="connsiteX16" fmla="*/ 231178 w 383540"/>
              <a:gd name="connsiteY16" fmla="*/ 178140 h 356048"/>
              <a:gd name="connsiteX17" fmla="*/ 238674 w 383540"/>
              <a:gd name="connsiteY17" fmla="*/ 185673 h 356048"/>
              <a:gd name="connsiteX18" fmla="*/ 238674 w 383540"/>
              <a:gd name="connsiteY18" fmla="*/ 191917 h 356048"/>
              <a:gd name="connsiteX19" fmla="*/ 383654 w 383540"/>
              <a:gd name="connsiteY19" fmla="*/ 191917 h 356048"/>
              <a:gd name="connsiteX20" fmla="*/ 383651 w 383540"/>
              <a:gd name="connsiteY20" fmla="*/ 84284 h 356048"/>
              <a:gd name="connsiteX21" fmla="*/ 353457 w 383540"/>
              <a:gd name="connsiteY21" fmla="*/ 53501 h 356048"/>
              <a:gd name="connsiteX22" fmla="*/ 264372 w 383540"/>
              <a:gd name="connsiteY22" fmla="*/ 53501 h 356048"/>
              <a:gd name="connsiteX23" fmla="*/ 264372 w 383540"/>
              <a:gd name="connsiteY23" fmla="*/ 24870 h 356048"/>
              <a:gd name="connsiteX24" fmla="*/ 241887 w 383540"/>
              <a:gd name="connsiteY24" fmla="*/ 115 h 356048"/>
              <a:gd name="connsiteX25" fmla="*/ 142308 w 383540"/>
              <a:gd name="connsiteY25" fmla="*/ 115 h 356048"/>
              <a:gd name="connsiteX26" fmla="*/ 119822 w 383540"/>
              <a:gd name="connsiteY26" fmla="*/ 24870 h 356048"/>
              <a:gd name="connsiteX27" fmla="*/ 119822 w 383540"/>
              <a:gd name="connsiteY27" fmla="*/ 53501 h 356048"/>
              <a:gd name="connsiteX28" fmla="*/ 30523 w 383540"/>
              <a:gd name="connsiteY28" fmla="*/ 53501 h 356048"/>
              <a:gd name="connsiteX29" fmla="*/ 114 w 383540"/>
              <a:gd name="connsiteY29" fmla="*/ 84284 h 356048"/>
              <a:gd name="connsiteX30" fmla="*/ 114 w 383540"/>
              <a:gd name="connsiteY30" fmla="*/ 191917 h 356048"/>
              <a:gd name="connsiteX31" fmla="*/ 145948 w 383540"/>
              <a:gd name="connsiteY31" fmla="*/ 191917 h 356048"/>
              <a:gd name="connsiteX32" fmla="*/ 146805 w 383540"/>
              <a:gd name="connsiteY32" fmla="*/ 31113 h 356048"/>
              <a:gd name="connsiteX33" fmla="*/ 152372 w 383540"/>
              <a:gd name="connsiteY33" fmla="*/ 25516 h 356048"/>
              <a:gd name="connsiteX34" fmla="*/ 231608 w 383540"/>
              <a:gd name="connsiteY34" fmla="*/ 25516 h 356048"/>
              <a:gd name="connsiteX35" fmla="*/ 237175 w 383540"/>
              <a:gd name="connsiteY35" fmla="*/ 31113 h 356048"/>
              <a:gd name="connsiteX36" fmla="*/ 237175 w 383540"/>
              <a:gd name="connsiteY36" fmla="*/ 53286 h 356048"/>
              <a:gd name="connsiteX37" fmla="*/ 146805 w 383540"/>
              <a:gd name="connsiteY37" fmla="*/ 53286 h 356048"/>
              <a:gd name="connsiteX38" fmla="*/ 146805 w 383540"/>
              <a:gd name="connsiteY38" fmla="*/ 31113 h 3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83540" h="356048">
                <a:moveTo>
                  <a:pt x="238674" y="214735"/>
                </a:moveTo>
                <a:lnTo>
                  <a:pt x="238674" y="220977"/>
                </a:lnTo>
                <a:cubicBezTo>
                  <a:pt x="238674" y="225068"/>
                  <a:pt x="235247" y="228512"/>
                  <a:pt x="231178" y="228512"/>
                </a:cubicBezTo>
                <a:lnTo>
                  <a:pt x="153443" y="228512"/>
                </a:lnTo>
                <a:cubicBezTo>
                  <a:pt x="149375" y="228512"/>
                  <a:pt x="145948" y="225068"/>
                  <a:pt x="145948" y="220977"/>
                </a:cubicBezTo>
                <a:lnTo>
                  <a:pt x="145948" y="214735"/>
                </a:lnTo>
                <a:lnTo>
                  <a:pt x="114" y="214735"/>
                </a:lnTo>
                <a:lnTo>
                  <a:pt x="114" y="325381"/>
                </a:lnTo>
                <a:cubicBezTo>
                  <a:pt x="114" y="342388"/>
                  <a:pt x="13819" y="356164"/>
                  <a:pt x="30523" y="356164"/>
                </a:cubicBezTo>
                <a:lnTo>
                  <a:pt x="353243" y="356164"/>
                </a:lnTo>
                <a:cubicBezTo>
                  <a:pt x="370161" y="356164"/>
                  <a:pt x="383651" y="342388"/>
                  <a:pt x="383651" y="325381"/>
                </a:cubicBezTo>
                <a:lnTo>
                  <a:pt x="383651" y="214735"/>
                </a:lnTo>
                <a:lnTo>
                  <a:pt x="238674" y="214735"/>
                </a:lnTo>
                <a:moveTo>
                  <a:pt x="145948" y="191917"/>
                </a:moveTo>
                <a:lnTo>
                  <a:pt x="145948" y="185673"/>
                </a:lnTo>
                <a:cubicBezTo>
                  <a:pt x="145948" y="181584"/>
                  <a:pt x="149375" y="178140"/>
                  <a:pt x="153443" y="178140"/>
                </a:cubicBezTo>
                <a:lnTo>
                  <a:pt x="231178" y="178140"/>
                </a:lnTo>
                <a:cubicBezTo>
                  <a:pt x="235247" y="178140"/>
                  <a:pt x="238674" y="181584"/>
                  <a:pt x="238674" y="185673"/>
                </a:cubicBezTo>
                <a:lnTo>
                  <a:pt x="238674" y="191917"/>
                </a:lnTo>
                <a:lnTo>
                  <a:pt x="383654" y="191917"/>
                </a:lnTo>
                <a:lnTo>
                  <a:pt x="383651" y="84284"/>
                </a:lnTo>
                <a:cubicBezTo>
                  <a:pt x="383865" y="67278"/>
                  <a:pt x="370161" y="53501"/>
                  <a:pt x="353457" y="53501"/>
                </a:cubicBezTo>
                <a:lnTo>
                  <a:pt x="264372" y="53501"/>
                </a:lnTo>
                <a:lnTo>
                  <a:pt x="264372" y="24870"/>
                </a:lnTo>
                <a:cubicBezTo>
                  <a:pt x="264372" y="12385"/>
                  <a:pt x="254306" y="115"/>
                  <a:pt x="241887" y="115"/>
                </a:cubicBezTo>
                <a:lnTo>
                  <a:pt x="142308" y="115"/>
                </a:lnTo>
                <a:cubicBezTo>
                  <a:pt x="129887" y="115"/>
                  <a:pt x="119822" y="12385"/>
                  <a:pt x="119822" y="24870"/>
                </a:cubicBezTo>
                <a:lnTo>
                  <a:pt x="119822" y="53501"/>
                </a:lnTo>
                <a:lnTo>
                  <a:pt x="30523" y="53501"/>
                </a:lnTo>
                <a:cubicBezTo>
                  <a:pt x="13819" y="53501"/>
                  <a:pt x="114" y="67278"/>
                  <a:pt x="114" y="84284"/>
                </a:cubicBezTo>
                <a:lnTo>
                  <a:pt x="114" y="191917"/>
                </a:lnTo>
                <a:lnTo>
                  <a:pt x="145948" y="191917"/>
                </a:lnTo>
                <a:moveTo>
                  <a:pt x="146805" y="31113"/>
                </a:moveTo>
                <a:cubicBezTo>
                  <a:pt x="146805" y="28100"/>
                  <a:pt x="149161" y="25516"/>
                  <a:pt x="152372" y="25516"/>
                </a:cubicBezTo>
                <a:lnTo>
                  <a:pt x="231608" y="25516"/>
                </a:lnTo>
                <a:cubicBezTo>
                  <a:pt x="234605" y="25516"/>
                  <a:pt x="237175" y="27884"/>
                  <a:pt x="237175" y="31113"/>
                </a:cubicBezTo>
                <a:lnTo>
                  <a:pt x="237175" y="53286"/>
                </a:lnTo>
                <a:lnTo>
                  <a:pt x="146805" y="53286"/>
                </a:lnTo>
                <a:lnTo>
                  <a:pt x="146805" y="31113"/>
                </a:lnTo>
              </a:path>
            </a:pathLst>
          </a:custGeom>
          <a:solidFill>
            <a:schemeClr val="accent1">
              <a:alpha val="80000"/>
            </a:schemeClr>
          </a:solidFill>
          <a:ln w="136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6778282" y="2456974"/>
            <a:ext cx="4452548" cy="32395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苏联的月球系列探测器与美国的先驱者、徘徊者探测器，共同揭开了月球的神秘面纱。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6770661" y="1973678"/>
            <a:ext cx="4452548" cy="37977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苏联与美国的月球竞赛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椭圆 21"/>
          <p:cNvSpPr/>
          <p:nvPr>
            <p:custDataLst>
              <p:tags r:id="rId13"/>
            </p:custDataLst>
          </p:nvPr>
        </p:nvSpPr>
        <p:spPr>
          <a:xfrm>
            <a:off x="6206074" y="1973043"/>
            <a:ext cx="466149" cy="466149"/>
          </a:xfrm>
          <a:prstGeom prst="ellipse">
            <a:avLst/>
          </a:prstGeom>
          <a:solidFill>
            <a:schemeClr val="accent1"/>
          </a:solidFill>
          <a:effectLst/>
        </p:spPr>
        <p:txBody>
          <a:bodyPr wrap="non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FFFFFF"/>
                </a:solidFill>
                <a:latin typeface="+mn-ea"/>
                <a:cs typeface="+mn-ea"/>
              </a:rPr>
              <a:t>01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efb1cc4f-b6bc-11ef-a22d-661b0d1ad8b9.jpgefb1cc4f-b6bc-11ef-a22d-661b0d1ad8b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44" r="144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525270" y="3378835"/>
            <a:ext cx="9474200" cy="720090"/>
          </a:xfrm>
        </p:spPr>
        <p:txBody>
          <a:bodyPr anchor="ctr" anchorCtr="0"/>
          <a:lstStyle/>
          <a:p>
            <a:r>
              <a:rPr lang="zh-CN" altLang="en-US">
                <a:solidFill>
                  <a:srgbClr val="000000"/>
                </a:solidFill>
              </a:rPr>
              <a:t>载人登月的壮举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527175" y="4785042"/>
            <a:ext cx="947293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阿姆斯特朗的月球行走，标志着人类首次踏上月球，实现了千百年来的梦想。</a:t>
            </a:r>
            <a:endParaRPr lang="zh-CN" altLang="en-US" sz="16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7175" y="4325302"/>
            <a:ext cx="947420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阿波罗11号的历史时刻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月球科研与未来的星际冒险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02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月球科研的持续探索</a:t>
            </a:r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971165" y="3691890"/>
            <a:ext cx="2248535" cy="2240915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6" name="环形箭头 5"/>
          <p:cNvSpPr/>
          <p:nvPr>
            <p:custDataLst>
              <p:tags r:id="rId3"/>
            </p:custDataLst>
          </p:nvPr>
        </p:nvSpPr>
        <p:spPr>
          <a:xfrm>
            <a:off x="2170430" y="1423670"/>
            <a:ext cx="2428240" cy="2428240"/>
          </a:xfrm>
          <a:prstGeom prst="circularArrow">
            <a:avLst>
              <a:gd name="adj1" fmla="val 5781"/>
              <a:gd name="adj2" fmla="val 579983"/>
              <a:gd name="adj3" fmla="val 15894856"/>
              <a:gd name="adj4" fmla="val 11562717"/>
              <a:gd name="adj5" fmla="val 5674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626995" y="1881505"/>
            <a:ext cx="1514475" cy="1514475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Freeform 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241425" y="3044190"/>
            <a:ext cx="1829435" cy="1828165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8" name="环形箭头 17"/>
          <p:cNvSpPr/>
          <p:nvPr>
            <p:custDataLst>
              <p:tags r:id="rId6"/>
            </p:custDataLst>
          </p:nvPr>
        </p:nvSpPr>
        <p:spPr>
          <a:xfrm flipH="1">
            <a:off x="848360" y="2597150"/>
            <a:ext cx="2725420" cy="2725420"/>
          </a:xfrm>
          <a:prstGeom prst="circularArrow">
            <a:avLst>
              <a:gd name="adj1" fmla="val 4672"/>
              <a:gd name="adj2" fmla="val 688138"/>
              <a:gd name="adj3" fmla="val 824476"/>
              <a:gd name="adj4" fmla="val 16616669"/>
              <a:gd name="adj5" fmla="val 6514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>
            <p:custDataLst>
              <p:tags r:id="rId7"/>
            </p:custDataLst>
          </p:nvPr>
        </p:nvSpPr>
        <p:spPr>
          <a:xfrm>
            <a:off x="2489835" y="3207385"/>
            <a:ext cx="3212465" cy="3211830"/>
          </a:xfrm>
          <a:prstGeom prst="circularArrow">
            <a:avLst>
              <a:gd name="adj1" fmla="val 5068"/>
              <a:gd name="adj2" fmla="val 670356"/>
              <a:gd name="adj3" fmla="val 1731422"/>
              <a:gd name="adj4" fmla="val 16417229"/>
              <a:gd name="adj5" fmla="val 605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图片 13" descr="343439383331313b343532303032343bb7a2b2bcb9dcc0ed"/>
          <p:cNvSpPr/>
          <p:nvPr>
            <p:custDataLst>
              <p:tags r:id="rId8"/>
            </p:custDataLst>
          </p:nvPr>
        </p:nvSpPr>
        <p:spPr>
          <a:xfrm>
            <a:off x="3792855" y="4606925"/>
            <a:ext cx="606425" cy="411480"/>
          </a:xfrm>
          <a:custGeom>
            <a:avLst/>
            <a:gdLst>
              <a:gd name="connsiteX0" fmla="*/ 454748 w 539114"/>
              <a:gd name="connsiteY0" fmla="*/ 160944 h 365828"/>
              <a:gd name="connsiteX1" fmla="*/ 338707 w 539114"/>
              <a:gd name="connsiteY1" fmla="*/ 996 h 365828"/>
              <a:gd name="connsiteX2" fmla="*/ 197515 w 539114"/>
              <a:gd name="connsiteY2" fmla="*/ 94259 h 365828"/>
              <a:gd name="connsiteX3" fmla="*/ 120784 w 539114"/>
              <a:gd name="connsiteY3" fmla="*/ 88392 h 365828"/>
              <a:gd name="connsiteX4" fmla="*/ 88109 w 539114"/>
              <a:gd name="connsiteY4" fmla="*/ 160638 h 365828"/>
              <a:gd name="connsiteX5" fmla="*/ 114 w 539114"/>
              <a:gd name="connsiteY5" fmla="*/ 271677 h 365828"/>
              <a:gd name="connsiteX6" fmla="*/ 95631 w 539114"/>
              <a:gd name="connsiteY6" fmla="*/ 365947 h 365828"/>
              <a:gd name="connsiteX7" fmla="*/ 242920 w 539114"/>
              <a:gd name="connsiteY7" fmla="*/ 365947 h 365828"/>
              <a:gd name="connsiteX8" fmla="*/ 242920 w 539114"/>
              <a:gd name="connsiteY8" fmla="*/ 268394 h 365828"/>
              <a:gd name="connsiteX9" fmla="*/ 196627 w 539114"/>
              <a:gd name="connsiteY9" fmla="*/ 268394 h 365828"/>
              <a:gd name="connsiteX10" fmla="*/ 274476 w 539114"/>
              <a:gd name="connsiteY10" fmla="*/ 180954 h 365828"/>
              <a:gd name="connsiteX11" fmla="*/ 352326 w 539114"/>
              <a:gd name="connsiteY11" fmla="*/ 268394 h 365828"/>
              <a:gd name="connsiteX12" fmla="*/ 306031 w 539114"/>
              <a:gd name="connsiteY12" fmla="*/ 268394 h 365828"/>
              <a:gd name="connsiteX13" fmla="*/ 306031 w 539114"/>
              <a:gd name="connsiteY13" fmla="*/ 365947 h 365828"/>
              <a:gd name="connsiteX14" fmla="*/ 439703 w 539114"/>
              <a:gd name="connsiteY14" fmla="*/ 365947 h 365828"/>
              <a:gd name="connsiteX15" fmla="*/ 538962 w 539114"/>
              <a:gd name="connsiteY15" fmla="*/ 277237 h 365828"/>
              <a:gd name="connsiteX16" fmla="*/ 454748 w 539114"/>
              <a:gd name="connsiteY16" fmla="*/ 160944 h 36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114" h="365828">
                <a:moveTo>
                  <a:pt x="454748" y="160944"/>
                </a:moveTo>
                <a:cubicBezTo>
                  <a:pt x="454748" y="160944"/>
                  <a:pt x="464893" y="17416"/>
                  <a:pt x="338707" y="996"/>
                </a:cubicBezTo>
                <a:cubicBezTo>
                  <a:pt x="230459" y="-10475"/>
                  <a:pt x="197515" y="94259"/>
                  <a:pt x="197515" y="94259"/>
                </a:cubicBezTo>
                <a:cubicBezTo>
                  <a:pt x="197515" y="94259"/>
                  <a:pt x="164762" y="61420"/>
                  <a:pt x="120784" y="88392"/>
                </a:cubicBezTo>
                <a:cubicBezTo>
                  <a:pt x="81126" y="113656"/>
                  <a:pt x="88109" y="160638"/>
                  <a:pt x="88109" y="160638"/>
                </a:cubicBezTo>
                <a:cubicBezTo>
                  <a:pt x="88109" y="160638"/>
                  <a:pt x="114" y="178064"/>
                  <a:pt x="114" y="271677"/>
                </a:cubicBezTo>
                <a:cubicBezTo>
                  <a:pt x="2159" y="364940"/>
                  <a:pt x="95631" y="365947"/>
                  <a:pt x="95631" y="365947"/>
                </a:cubicBezTo>
                <a:lnTo>
                  <a:pt x="242920" y="365947"/>
                </a:lnTo>
                <a:lnTo>
                  <a:pt x="242920" y="268394"/>
                </a:lnTo>
                <a:lnTo>
                  <a:pt x="196627" y="268394"/>
                </a:lnTo>
                <a:lnTo>
                  <a:pt x="274476" y="180954"/>
                </a:lnTo>
                <a:lnTo>
                  <a:pt x="352326" y="268394"/>
                </a:lnTo>
                <a:lnTo>
                  <a:pt x="306031" y="268394"/>
                </a:lnTo>
                <a:lnTo>
                  <a:pt x="306031" y="365947"/>
                </a:lnTo>
                <a:lnTo>
                  <a:pt x="439703" y="365947"/>
                </a:lnTo>
                <a:cubicBezTo>
                  <a:pt x="439703" y="365947"/>
                  <a:pt x="526810" y="365947"/>
                  <a:pt x="538962" y="277237"/>
                </a:cubicBezTo>
                <a:cubicBezTo>
                  <a:pt x="544747" y="180035"/>
                  <a:pt x="454748" y="160944"/>
                  <a:pt x="454748" y="160944"/>
                </a:cubicBezTo>
                <a:close/>
              </a:path>
            </a:pathLst>
          </a:custGeom>
          <a:solidFill>
            <a:schemeClr val="accent1"/>
          </a:solidFill>
          <a:ln w="19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图片 9" descr="343435383038363b343532323339303bbacfcdacc7a9caf0"/>
          <p:cNvSpPr/>
          <p:nvPr>
            <p:custDataLst>
              <p:tags r:id="rId9"/>
            </p:custDataLst>
          </p:nvPr>
        </p:nvSpPr>
        <p:spPr>
          <a:xfrm>
            <a:off x="3214370" y="2437130"/>
            <a:ext cx="338455" cy="402590"/>
          </a:xfrm>
          <a:custGeom>
            <a:avLst/>
            <a:gdLst>
              <a:gd name="connsiteX0" fmla="*/ 195160 w 300837"/>
              <a:gd name="connsiteY0" fmla="*/ 3917 h 358140"/>
              <a:gd name="connsiteX1" fmla="*/ 265994 w 300837"/>
              <a:gd name="connsiteY1" fmla="*/ 59853 h 358140"/>
              <a:gd name="connsiteX2" fmla="*/ 195160 w 300837"/>
              <a:gd name="connsiteY2" fmla="*/ 59853 h 358140"/>
              <a:gd name="connsiteX3" fmla="*/ 195160 w 300837"/>
              <a:gd name="connsiteY3" fmla="*/ 3917 h 358140"/>
              <a:gd name="connsiteX4" fmla="*/ 144070 w 300837"/>
              <a:gd name="connsiteY4" fmla="*/ 311419 h 358140"/>
              <a:gd name="connsiteX5" fmla="*/ 135730 w 300837"/>
              <a:gd name="connsiteY5" fmla="*/ 344671 h 358140"/>
              <a:gd name="connsiteX6" fmla="*/ 136334 w 300837"/>
              <a:gd name="connsiteY6" fmla="*/ 357740 h 358140"/>
              <a:gd name="connsiteX7" fmla="*/ 7119 w 300837"/>
              <a:gd name="connsiteY7" fmla="*/ 357740 h 358140"/>
              <a:gd name="connsiteX8" fmla="*/ -416 w 300837"/>
              <a:gd name="connsiteY8" fmla="*/ 350268 h 358140"/>
              <a:gd name="connsiteX9" fmla="*/ -416 w 300837"/>
              <a:gd name="connsiteY9" fmla="*/ 7074 h 358140"/>
              <a:gd name="connsiteX10" fmla="*/ 7119 w 300837"/>
              <a:gd name="connsiteY10" fmla="*/ -400 h 358140"/>
              <a:gd name="connsiteX11" fmla="*/ 180090 w 300837"/>
              <a:gd name="connsiteY11" fmla="*/ -400 h 358140"/>
              <a:gd name="connsiteX12" fmla="*/ 180090 w 300837"/>
              <a:gd name="connsiteY12" fmla="*/ 67325 h 358140"/>
              <a:gd name="connsiteX13" fmla="*/ 187625 w 300837"/>
              <a:gd name="connsiteY13" fmla="*/ 74799 h 358140"/>
              <a:gd name="connsiteX14" fmla="*/ 270385 w 300837"/>
              <a:gd name="connsiteY14" fmla="*/ 74799 h 358140"/>
              <a:gd name="connsiteX15" fmla="*/ 270385 w 300837"/>
              <a:gd name="connsiteY15" fmla="*/ 194037 h 358140"/>
              <a:gd name="connsiteX16" fmla="*/ 246613 w 300837"/>
              <a:gd name="connsiteY16" fmla="*/ 205309 h 358140"/>
              <a:gd name="connsiteX17" fmla="*/ 150397 w 300837"/>
              <a:gd name="connsiteY17" fmla="*/ 300669 h 358140"/>
              <a:gd name="connsiteX18" fmla="*/ 144070 w 300837"/>
              <a:gd name="connsiteY18" fmla="*/ 311419 h 358140"/>
              <a:gd name="connsiteX19" fmla="*/ 160631 w 300837"/>
              <a:gd name="connsiteY19" fmla="*/ 311659 h 358140"/>
              <a:gd name="connsiteX20" fmla="*/ 239320 w 300837"/>
              <a:gd name="connsiteY20" fmla="*/ 233564 h 358140"/>
              <a:gd name="connsiteX21" fmla="*/ 275098 w 300837"/>
              <a:gd name="connsiteY21" fmla="*/ 269054 h 358140"/>
              <a:gd name="connsiteX22" fmla="*/ 196449 w 300837"/>
              <a:gd name="connsiteY22" fmla="*/ 347110 h 358140"/>
              <a:gd name="connsiteX23" fmla="*/ 192985 w 300837"/>
              <a:gd name="connsiteY23" fmla="*/ 349068 h 358140"/>
              <a:gd name="connsiteX24" fmla="*/ 159382 w 300837"/>
              <a:gd name="connsiteY24" fmla="*/ 357420 h 358140"/>
              <a:gd name="connsiteX25" fmla="*/ 157568 w 300837"/>
              <a:gd name="connsiteY25" fmla="*/ 357660 h 358140"/>
              <a:gd name="connsiteX26" fmla="*/ 152209 w 300837"/>
              <a:gd name="connsiteY26" fmla="*/ 355501 h 358140"/>
              <a:gd name="connsiteX27" fmla="*/ 150236 w 300837"/>
              <a:gd name="connsiteY27" fmla="*/ 348427 h 358140"/>
              <a:gd name="connsiteX28" fmla="*/ 158656 w 300837"/>
              <a:gd name="connsiteY28" fmla="*/ 315096 h 358140"/>
              <a:gd name="connsiteX29" fmla="*/ 160631 w 300837"/>
              <a:gd name="connsiteY29" fmla="*/ 311659 h 358140"/>
              <a:gd name="connsiteX30" fmla="*/ 292988 w 300837"/>
              <a:gd name="connsiteY30" fmla="*/ 215859 h 358140"/>
              <a:gd name="connsiteX31" fmla="*/ 292988 w 300837"/>
              <a:gd name="connsiteY31" fmla="*/ 251350 h 358140"/>
              <a:gd name="connsiteX32" fmla="*/ 285695 w 300837"/>
              <a:gd name="connsiteY32" fmla="*/ 258582 h 358140"/>
              <a:gd name="connsiteX33" fmla="*/ 249916 w 300837"/>
              <a:gd name="connsiteY33" fmla="*/ 223093 h 358140"/>
              <a:gd name="connsiteX34" fmla="*/ 257210 w 300837"/>
              <a:gd name="connsiteY34" fmla="*/ 215859 h 358140"/>
              <a:gd name="connsiteX35" fmla="*/ 292988 w 300837"/>
              <a:gd name="connsiteY35" fmla="*/ 215859 h 358140"/>
              <a:gd name="connsiteX36" fmla="*/ 71212 w 300837"/>
              <a:gd name="connsiteY36" fmla="*/ 107042 h 358140"/>
              <a:gd name="connsiteX37" fmla="*/ 64049 w 300837"/>
              <a:gd name="connsiteY37" fmla="*/ 114205 h 358140"/>
              <a:gd name="connsiteX38" fmla="*/ 64049 w 300837"/>
              <a:gd name="connsiteY38" fmla="*/ 121368 h 358140"/>
              <a:gd name="connsiteX39" fmla="*/ 71212 w 300837"/>
              <a:gd name="connsiteY39" fmla="*/ 128530 h 358140"/>
              <a:gd name="connsiteX40" fmla="*/ 200142 w 300837"/>
              <a:gd name="connsiteY40" fmla="*/ 128530 h 358140"/>
              <a:gd name="connsiteX41" fmla="*/ 207305 w 300837"/>
              <a:gd name="connsiteY41" fmla="*/ 121368 h 358140"/>
              <a:gd name="connsiteX42" fmla="*/ 207305 w 300837"/>
              <a:gd name="connsiteY42" fmla="*/ 114205 h 358140"/>
              <a:gd name="connsiteX43" fmla="*/ 200142 w 300837"/>
              <a:gd name="connsiteY43" fmla="*/ 107042 h 358140"/>
              <a:gd name="connsiteX44" fmla="*/ 71212 w 300837"/>
              <a:gd name="connsiteY44" fmla="*/ 107042 h 358140"/>
              <a:gd name="connsiteX45" fmla="*/ 71212 w 300837"/>
              <a:gd name="connsiteY45" fmla="*/ 164344 h 358140"/>
              <a:gd name="connsiteX46" fmla="*/ 64049 w 300837"/>
              <a:gd name="connsiteY46" fmla="*/ 171507 h 358140"/>
              <a:gd name="connsiteX47" fmla="*/ 64049 w 300837"/>
              <a:gd name="connsiteY47" fmla="*/ 178670 h 358140"/>
              <a:gd name="connsiteX48" fmla="*/ 71212 w 300837"/>
              <a:gd name="connsiteY48" fmla="*/ 185833 h 358140"/>
              <a:gd name="connsiteX49" fmla="*/ 185817 w 300837"/>
              <a:gd name="connsiteY49" fmla="*/ 185833 h 358140"/>
              <a:gd name="connsiteX50" fmla="*/ 192980 w 300837"/>
              <a:gd name="connsiteY50" fmla="*/ 178670 h 358140"/>
              <a:gd name="connsiteX51" fmla="*/ 192980 w 300837"/>
              <a:gd name="connsiteY51" fmla="*/ 171507 h 358140"/>
              <a:gd name="connsiteX52" fmla="*/ 185817 w 300837"/>
              <a:gd name="connsiteY52" fmla="*/ 164344 h 358140"/>
              <a:gd name="connsiteX53" fmla="*/ 71212 w 300837"/>
              <a:gd name="connsiteY53" fmla="*/ 164344 h 358140"/>
              <a:gd name="connsiteX54" fmla="*/ 71212 w 300837"/>
              <a:gd name="connsiteY54" fmla="*/ 221647 h 358140"/>
              <a:gd name="connsiteX55" fmla="*/ 64049 w 300837"/>
              <a:gd name="connsiteY55" fmla="*/ 228810 h 358140"/>
              <a:gd name="connsiteX56" fmla="*/ 64049 w 300837"/>
              <a:gd name="connsiteY56" fmla="*/ 235972 h 358140"/>
              <a:gd name="connsiteX57" fmla="*/ 71212 w 300837"/>
              <a:gd name="connsiteY57" fmla="*/ 243135 h 358140"/>
              <a:gd name="connsiteX58" fmla="*/ 157166 w 300837"/>
              <a:gd name="connsiteY58" fmla="*/ 243135 h 358140"/>
              <a:gd name="connsiteX59" fmla="*/ 164328 w 300837"/>
              <a:gd name="connsiteY59" fmla="*/ 235972 h 358140"/>
              <a:gd name="connsiteX60" fmla="*/ 164328 w 300837"/>
              <a:gd name="connsiteY60" fmla="*/ 228810 h 358140"/>
              <a:gd name="connsiteX61" fmla="*/ 157166 w 300837"/>
              <a:gd name="connsiteY61" fmla="*/ 221647 h 358140"/>
              <a:gd name="connsiteX62" fmla="*/ 71212 w 300837"/>
              <a:gd name="connsiteY62" fmla="*/ 221647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00837" h="358140">
                <a:moveTo>
                  <a:pt x="195160" y="3917"/>
                </a:moveTo>
                <a:lnTo>
                  <a:pt x="265994" y="59853"/>
                </a:lnTo>
                <a:lnTo>
                  <a:pt x="195160" y="59853"/>
                </a:lnTo>
                <a:lnTo>
                  <a:pt x="195160" y="3917"/>
                </a:lnTo>
                <a:moveTo>
                  <a:pt x="144070" y="311419"/>
                </a:moveTo>
                <a:lnTo>
                  <a:pt x="135730" y="344671"/>
                </a:lnTo>
                <a:cubicBezTo>
                  <a:pt x="134601" y="349028"/>
                  <a:pt x="134762" y="353583"/>
                  <a:pt x="136334" y="357740"/>
                </a:cubicBezTo>
                <a:lnTo>
                  <a:pt x="7119" y="357740"/>
                </a:lnTo>
                <a:cubicBezTo>
                  <a:pt x="2968" y="357740"/>
                  <a:pt x="-416" y="354383"/>
                  <a:pt x="-416" y="350268"/>
                </a:cubicBezTo>
                <a:lnTo>
                  <a:pt x="-416" y="7074"/>
                </a:lnTo>
                <a:cubicBezTo>
                  <a:pt x="-416" y="2957"/>
                  <a:pt x="2968" y="-400"/>
                  <a:pt x="7119" y="-400"/>
                </a:cubicBezTo>
                <a:lnTo>
                  <a:pt x="180090" y="-400"/>
                </a:lnTo>
                <a:lnTo>
                  <a:pt x="180090" y="67325"/>
                </a:lnTo>
                <a:cubicBezTo>
                  <a:pt x="180090" y="71442"/>
                  <a:pt x="183476" y="74799"/>
                  <a:pt x="187625" y="74799"/>
                </a:cubicBezTo>
                <a:lnTo>
                  <a:pt x="270385" y="74799"/>
                </a:lnTo>
                <a:lnTo>
                  <a:pt x="270385" y="194037"/>
                </a:lnTo>
                <a:cubicBezTo>
                  <a:pt x="261280" y="195077"/>
                  <a:pt x="252857" y="199033"/>
                  <a:pt x="246613" y="205309"/>
                </a:cubicBezTo>
                <a:lnTo>
                  <a:pt x="150397" y="300669"/>
                </a:lnTo>
                <a:cubicBezTo>
                  <a:pt x="147294" y="303506"/>
                  <a:pt x="145038" y="307462"/>
                  <a:pt x="144070" y="311419"/>
                </a:cubicBezTo>
                <a:moveTo>
                  <a:pt x="160631" y="311659"/>
                </a:moveTo>
                <a:lnTo>
                  <a:pt x="239320" y="233564"/>
                </a:lnTo>
                <a:lnTo>
                  <a:pt x="275098" y="269054"/>
                </a:lnTo>
                <a:lnTo>
                  <a:pt x="196449" y="347110"/>
                </a:lnTo>
                <a:cubicBezTo>
                  <a:pt x="195483" y="348110"/>
                  <a:pt x="194273" y="348748"/>
                  <a:pt x="192985" y="349068"/>
                </a:cubicBezTo>
                <a:lnTo>
                  <a:pt x="159382" y="357420"/>
                </a:lnTo>
                <a:cubicBezTo>
                  <a:pt x="158776" y="357580"/>
                  <a:pt x="158172" y="357660"/>
                  <a:pt x="157568" y="357660"/>
                </a:cubicBezTo>
                <a:cubicBezTo>
                  <a:pt x="155595" y="357660"/>
                  <a:pt x="153661" y="356901"/>
                  <a:pt x="152209" y="355501"/>
                </a:cubicBezTo>
                <a:cubicBezTo>
                  <a:pt x="150316" y="353663"/>
                  <a:pt x="149551" y="350985"/>
                  <a:pt x="150236" y="348427"/>
                </a:cubicBezTo>
                <a:lnTo>
                  <a:pt x="158656" y="315096"/>
                </a:lnTo>
                <a:cubicBezTo>
                  <a:pt x="158978" y="313818"/>
                  <a:pt x="159663" y="312537"/>
                  <a:pt x="160631" y="311659"/>
                </a:cubicBezTo>
                <a:moveTo>
                  <a:pt x="292988" y="215859"/>
                </a:moveTo>
                <a:cubicBezTo>
                  <a:pt x="302899" y="225651"/>
                  <a:pt x="302899" y="241597"/>
                  <a:pt x="292988" y="251350"/>
                </a:cubicBezTo>
                <a:lnTo>
                  <a:pt x="285695" y="258582"/>
                </a:lnTo>
                <a:lnTo>
                  <a:pt x="249916" y="223093"/>
                </a:lnTo>
                <a:lnTo>
                  <a:pt x="257210" y="215859"/>
                </a:lnTo>
                <a:cubicBezTo>
                  <a:pt x="266718" y="206308"/>
                  <a:pt x="283440" y="206308"/>
                  <a:pt x="292988" y="215859"/>
                </a:cubicBezTo>
                <a:moveTo>
                  <a:pt x="71212" y="107042"/>
                </a:moveTo>
                <a:cubicBezTo>
                  <a:pt x="67256" y="107042"/>
                  <a:pt x="64049" y="110249"/>
                  <a:pt x="64049" y="114205"/>
                </a:cubicBezTo>
                <a:lnTo>
                  <a:pt x="64049" y="121368"/>
                </a:lnTo>
                <a:cubicBezTo>
                  <a:pt x="64049" y="125324"/>
                  <a:pt x="67256" y="128530"/>
                  <a:pt x="71212" y="128530"/>
                </a:cubicBezTo>
                <a:lnTo>
                  <a:pt x="200142" y="128530"/>
                </a:lnTo>
                <a:cubicBezTo>
                  <a:pt x="204099" y="128530"/>
                  <a:pt x="207305" y="125324"/>
                  <a:pt x="207305" y="121368"/>
                </a:cubicBezTo>
                <a:lnTo>
                  <a:pt x="207305" y="114205"/>
                </a:lnTo>
                <a:cubicBezTo>
                  <a:pt x="207305" y="110249"/>
                  <a:pt x="204099" y="107042"/>
                  <a:pt x="200142" y="107042"/>
                </a:cubicBezTo>
                <a:lnTo>
                  <a:pt x="71212" y="107042"/>
                </a:lnTo>
                <a:moveTo>
                  <a:pt x="71212" y="164344"/>
                </a:moveTo>
                <a:cubicBezTo>
                  <a:pt x="67256" y="164344"/>
                  <a:pt x="64049" y="167551"/>
                  <a:pt x="64049" y="171507"/>
                </a:cubicBezTo>
                <a:lnTo>
                  <a:pt x="64049" y="178670"/>
                </a:lnTo>
                <a:cubicBezTo>
                  <a:pt x="64049" y="182626"/>
                  <a:pt x="67256" y="185833"/>
                  <a:pt x="71212" y="185833"/>
                </a:cubicBezTo>
                <a:lnTo>
                  <a:pt x="185817" y="185833"/>
                </a:lnTo>
                <a:cubicBezTo>
                  <a:pt x="189773" y="185833"/>
                  <a:pt x="192980" y="182626"/>
                  <a:pt x="192980" y="178670"/>
                </a:cubicBezTo>
                <a:lnTo>
                  <a:pt x="192980" y="171507"/>
                </a:lnTo>
                <a:cubicBezTo>
                  <a:pt x="192980" y="167551"/>
                  <a:pt x="189773" y="164344"/>
                  <a:pt x="185817" y="164344"/>
                </a:cubicBezTo>
                <a:lnTo>
                  <a:pt x="71212" y="164344"/>
                </a:lnTo>
                <a:moveTo>
                  <a:pt x="71212" y="221647"/>
                </a:moveTo>
                <a:cubicBezTo>
                  <a:pt x="67256" y="221647"/>
                  <a:pt x="64049" y="224854"/>
                  <a:pt x="64049" y="228810"/>
                </a:cubicBezTo>
                <a:lnTo>
                  <a:pt x="64049" y="235972"/>
                </a:lnTo>
                <a:cubicBezTo>
                  <a:pt x="64049" y="239929"/>
                  <a:pt x="67256" y="243135"/>
                  <a:pt x="71212" y="243135"/>
                </a:cubicBezTo>
                <a:lnTo>
                  <a:pt x="157166" y="243135"/>
                </a:lnTo>
                <a:cubicBezTo>
                  <a:pt x="161122" y="243135"/>
                  <a:pt x="164328" y="239929"/>
                  <a:pt x="164328" y="235972"/>
                </a:cubicBezTo>
                <a:lnTo>
                  <a:pt x="164328" y="228810"/>
                </a:lnTo>
                <a:cubicBezTo>
                  <a:pt x="164328" y="224854"/>
                  <a:pt x="161122" y="221647"/>
                  <a:pt x="157166" y="221647"/>
                </a:cubicBezTo>
                <a:lnTo>
                  <a:pt x="71212" y="221647"/>
                </a:lnTo>
              </a:path>
            </a:pathLst>
          </a:custGeom>
          <a:solidFill>
            <a:schemeClr val="accent1">
              <a:alpha val="60000"/>
            </a:schemeClr>
          </a:solidFill>
          <a:ln w="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图片 11" descr="343435383037343b343532333834333bb9a4d7f7"/>
          <p:cNvSpPr/>
          <p:nvPr>
            <p:custDataLst>
              <p:tags r:id="rId10"/>
            </p:custDataLst>
          </p:nvPr>
        </p:nvSpPr>
        <p:spPr>
          <a:xfrm>
            <a:off x="1940560" y="3757930"/>
            <a:ext cx="431165" cy="400685"/>
          </a:xfrm>
          <a:custGeom>
            <a:avLst/>
            <a:gdLst>
              <a:gd name="connsiteX0" fmla="*/ 238674 w 383540"/>
              <a:gd name="connsiteY0" fmla="*/ 214735 h 356048"/>
              <a:gd name="connsiteX1" fmla="*/ 238674 w 383540"/>
              <a:gd name="connsiteY1" fmla="*/ 220977 h 356048"/>
              <a:gd name="connsiteX2" fmla="*/ 231178 w 383540"/>
              <a:gd name="connsiteY2" fmla="*/ 228512 h 356048"/>
              <a:gd name="connsiteX3" fmla="*/ 153443 w 383540"/>
              <a:gd name="connsiteY3" fmla="*/ 228512 h 356048"/>
              <a:gd name="connsiteX4" fmla="*/ 145948 w 383540"/>
              <a:gd name="connsiteY4" fmla="*/ 220977 h 356048"/>
              <a:gd name="connsiteX5" fmla="*/ 145948 w 383540"/>
              <a:gd name="connsiteY5" fmla="*/ 214735 h 356048"/>
              <a:gd name="connsiteX6" fmla="*/ 114 w 383540"/>
              <a:gd name="connsiteY6" fmla="*/ 214735 h 356048"/>
              <a:gd name="connsiteX7" fmla="*/ 114 w 383540"/>
              <a:gd name="connsiteY7" fmla="*/ 325381 h 356048"/>
              <a:gd name="connsiteX8" fmla="*/ 30523 w 383540"/>
              <a:gd name="connsiteY8" fmla="*/ 356164 h 356048"/>
              <a:gd name="connsiteX9" fmla="*/ 353243 w 383540"/>
              <a:gd name="connsiteY9" fmla="*/ 356164 h 356048"/>
              <a:gd name="connsiteX10" fmla="*/ 383651 w 383540"/>
              <a:gd name="connsiteY10" fmla="*/ 325381 h 356048"/>
              <a:gd name="connsiteX11" fmla="*/ 383651 w 383540"/>
              <a:gd name="connsiteY11" fmla="*/ 214735 h 356048"/>
              <a:gd name="connsiteX12" fmla="*/ 238674 w 383540"/>
              <a:gd name="connsiteY12" fmla="*/ 214735 h 356048"/>
              <a:gd name="connsiteX13" fmla="*/ 145948 w 383540"/>
              <a:gd name="connsiteY13" fmla="*/ 191917 h 356048"/>
              <a:gd name="connsiteX14" fmla="*/ 145948 w 383540"/>
              <a:gd name="connsiteY14" fmla="*/ 185673 h 356048"/>
              <a:gd name="connsiteX15" fmla="*/ 153443 w 383540"/>
              <a:gd name="connsiteY15" fmla="*/ 178140 h 356048"/>
              <a:gd name="connsiteX16" fmla="*/ 231178 w 383540"/>
              <a:gd name="connsiteY16" fmla="*/ 178140 h 356048"/>
              <a:gd name="connsiteX17" fmla="*/ 238674 w 383540"/>
              <a:gd name="connsiteY17" fmla="*/ 185673 h 356048"/>
              <a:gd name="connsiteX18" fmla="*/ 238674 w 383540"/>
              <a:gd name="connsiteY18" fmla="*/ 191917 h 356048"/>
              <a:gd name="connsiteX19" fmla="*/ 383654 w 383540"/>
              <a:gd name="connsiteY19" fmla="*/ 191917 h 356048"/>
              <a:gd name="connsiteX20" fmla="*/ 383651 w 383540"/>
              <a:gd name="connsiteY20" fmla="*/ 84284 h 356048"/>
              <a:gd name="connsiteX21" fmla="*/ 353457 w 383540"/>
              <a:gd name="connsiteY21" fmla="*/ 53501 h 356048"/>
              <a:gd name="connsiteX22" fmla="*/ 264372 w 383540"/>
              <a:gd name="connsiteY22" fmla="*/ 53501 h 356048"/>
              <a:gd name="connsiteX23" fmla="*/ 264372 w 383540"/>
              <a:gd name="connsiteY23" fmla="*/ 24870 h 356048"/>
              <a:gd name="connsiteX24" fmla="*/ 241887 w 383540"/>
              <a:gd name="connsiteY24" fmla="*/ 115 h 356048"/>
              <a:gd name="connsiteX25" fmla="*/ 142308 w 383540"/>
              <a:gd name="connsiteY25" fmla="*/ 115 h 356048"/>
              <a:gd name="connsiteX26" fmla="*/ 119822 w 383540"/>
              <a:gd name="connsiteY26" fmla="*/ 24870 h 356048"/>
              <a:gd name="connsiteX27" fmla="*/ 119822 w 383540"/>
              <a:gd name="connsiteY27" fmla="*/ 53501 h 356048"/>
              <a:gd name="connsiteX28" fmla="*/ 30523 w 383540"/>
              <a:gd name="connsiteY28" fmla="*/ 53501 h 356048"/>
              <a:gd name="connsiteX29" fmla="*/ 114 w 383540"/>
              <a:gd name="connsiteY29" fmla="*/ 84284 h 356048"/>
              <a:gd name="connsiteX30" fmla="*/ 114 w 383540"/>
              <a:gd name="connsiteY30" fmla="*/ 191917 h 356048"/>
              <a:gd name="connsiteX31" fmla="*/ 145948 w 383540"/>
              <a:gd name="connsiteY31" fmla="*/ 191917 h 356048"/>
              <a:gd name="connsiteX32" fmla="*/ 146805 w 383540"/>
              <a:gd name="connsiteY32" fmla="*/ 31113 h 356048"/>
              <a:gd name="connsiteX33" fmla="*/ 152372 w 383540"/>
              <a:gd name="connsiteY33" fmla="*/ 25516 h 356048"/>
              <a:gd name="connsiteX34" fmla="*/ 231608 w 383540"/>
              <a:gd name="connsiteY34" fmla="*/ 25516 h 356048"/>
              <a:gd name="connsiteX35" fmla="*/ 237175 w 383540"/>
              <a:gd name="connsiteY35" fmla="*/ 31113 h 356048"/>
              <a:gd name="connsiteX36" fmla="*/ 237175 w 383540"/>
              <a:gd name="connsiteY36" fmla="*/ 53286 h 356048"/>
              <a:gd name="connsiteX37" fmla="*/ 146805 w 383540"/>
              <a:gd name="connsiteY37" fmla="*/ 53286 h 356048"/>
              <a:gd name="connsiteX38" fmla="*/ 146805 w 383540"/>
              <a:gd name="connsiteY38" fmla="*/ 31113 h 3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83540" h="356048">
                <a:moveTo>
                  <a:pt x="238674" y="214735"/>
                </a:moveTo>
                <a:lnTo>
                  <a:pt x="238674" y="220977"/>
                </a:lnTo>
                <a:cubicBezTo>
                  <a:pt x="238674" y="225068"/>
                  <a:pt x="235247" y="228512"/>
                  <a:pt x="231178" y="228512"/>
                </a:cubicBezTo>
                <a:lnTo>
                  <a:pt x="153443" y="228512"/>
                </a:lnTo>
                <a:cubicBezTo>
                  <a:pt x="149375" y="228512"/>
                  <a:pt x="145948" y="225068"/>
                  <a:pt x="145948" y="220977"/>
                </a:cubicBezTo>
                <a:lnTo>
                  <a:pt x="145948" y="214735"/>
                </a:lnTo>
                <a:lnTo>
                  <a:pt x="114" y="214735"/>
                </a:lnTo>
                <a:lnTo>
                  <a:pt x="114" y="325381"/>
                </a:lnTo>
                <a:cubicBezTo>
                  <a:pt x="114" y="342388"/>
                  <a:pt x="13819" y="356164"/>
                  <a:pt x="30523" y="356164"/>
                </a:cubicBezTo>
                <a:lnTo>
                  <a:pt x="353243" y="356164"/>
                </a:lnTo>
                <a:cubicBezTo>
                  <a:pt x="370161" y="356164"/>
                  <a:pt x="383651" y="342388"/>
                  <a:pt x="383651" y="325381"/>
                </a:cubicBezTo>
                <a:lnTo>
                  <a:pt x="383651" y="214735"/>
                </a:lnTo>
                <a:lnTo>
                  <a:pt x="238674" y="214735"/>
                </a:lnTo>
                <a:moveTo>
                  <a:pt x="145948" y="191917"/>
                </a:moveTo>
                <a:lnTo>
                  <a:pt x="145948" y="185673"/>
                </a:lnTo>
                <a:cubicBezTo>
                  <a:pt x="145948" y="181584"/>
                  <a:pt x="149375" y="178140"/>
                  <a:pt x="153443" y="178140"/>
                </a:cubicBezTo>
                <a:lnTo>
                  <a:pt x="231178" y="178140"/>
                </a:lnTo>
                <a:cubicBezTo>
                  <a:pt x="235247" y="178140"/>
                  <a:pt x="238674" y="181584"/>
                  <a:pt x="238674" y="185673"/>
                </a:cubicBezTo>
                <a:lnTo>
                  <a:pt x="238674" y="191917"/>
                </a:lnTo>
                <a:lnTo>
                  <a:pt x="383654" y="191917"/>
                </a:lnTo>
                <a:lnTo>
                  <a:pt x="383651" y="84284"/>
                </a:lnTo>
                <a:cubicBezTo>
                  <a:pt x="383865" y="67278"/>
                  <a:pt x="370161" y="53501"/>
                  <a:pt x="353457" y="53501"/>
                </a:cubicBezTo>
                <a:lnTo>
                  <a:pt x="264372" y="53501"/>
                </a:lnTo>
                <a:lnTo>
                  <a:pt x="264372" y="24870"/>
                </a:lnTo>
                <a:cubicBezTo>
                  <a:pt x="264372" y="12385"/>
                  <a:pt x="254306" y="115"/>
                  <a:pt x="241887" y="115"/>
                </a:cubicBezTo>
                <a:lnTo>
                  <a:pt x="142308" y="115"/>
                </a:lnTo>
                <a:cubicBezTo>
                  <a:pt x="129887" y="115"/>
                  <a:pt x="119822" y="12385"/>
                  <a:pt x="119822" y="24870"/>
                </a:cubicBezTo>
                <a:lnTo>
                  <a:pt x="119822" y="53501"/>
                </a:lnTo>
                <a:lnTo>
                  <a:pt x="30523" y="53501"/>
                </a:lnTo>
                <a:cubicBezTo>
                  <a:pt x="13819" y="53501"/>
                  <a:pt x="114" y="67278"/>
                  <a:pt x="114" y="84284"/>
                </a:cubicBezTo>
                <a:lnTo>
                  <a:pt x="114" y="191917"/>
                </a:lnTo>
                <a:lnTo>
                  <a:pt x="145948" y="191917"/>
                </a:lnTo>
                <a:moveTo>
                  <a:pt x="146805" y="31113"/>
                </a:moveTo>
                <a:cubicBezTo>
                  <a:pt x="146805" y="28100"/>
                  <a:pt x="149161" y="25516"/>
                  <a:pt x="152372" y="25516"/>
                </a:cubicBezTo>
                <a:lnTo>
                  <a:pt x="231608" y="25516"/>
                </a:lnTo>
                <a:cubicBezTo>
                  <a:pt x="234605" y="25516"/>
                  <a:pt x="237175" y="27884"/>
                  <a:pt x="237175" y="31113"/>
                </a:cubicBezTo>
                <a:lnTo>
                  <a:pt x="237175" y="53286"/>
                </a:lnTo>
                <a:lnTo>
                  <a:pt x="146805" y="53286"/>
                </a:lnTo>
                <a:lnTo>
                  <a:pt x="146805" y="31113"/>
                </a:lnTo>
              </a:path>
            </a:pathLst>
          </a:custGeom>
          <a:solidFill>
            <a:schemeClr val="accent1">
              <a:alpha val="80000"/>
            </a:schemeClr>
          </a:solidFill>
          <a:ln w="136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6778282" y="2456974"/>
            <a:ext cx="4452548" cy="32395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21世纪，嫦娥系列探测器的发射，不仅带回了更多月球信息，也展示了中国航天的实力。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6770661" y="1973678"/>
            <a:ext cx="4452548" cy="37977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无人探测器的新发现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椭圆 21"/>
          <p:cNvSpPr/>
          <p:nvPr>
            <p:custDataLst>
              <p:tags r:id="rId13"/>
            </p:custDataLst>
          </p:nvPr>
        </p:nvSpPr>
        <p:spPr>
          <a:xfrm>
            <a:off x="6206074" y="1973043"/>
            <a:ext cx="466149" cy="466149"/>
          </a:xfrm>
          <a:prstGeom prst="ellipse">
            <a:avLst/>
          </a:prstGeom>
          <a:solidFill>
            <a:schemeClr val="accent1"/>
          </a:solidFill>
          <a:effectLst/>
        </p:spPr>
        <p:txBody>
          <a:bodyPr wrap="non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FFFFFF"/>
                </a:solidFill>
                <a:latin typeface="+mn-ea"/>
                <a:cs typeface="+mn-ea"/>
              </a:rPr>
              <a:t>01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/data/temp/ece2d8c7-b6bc-11ef-8c0c-7a0a5c65565a.jpg@base@tag=imgScale&amp;m=1&amp;w=1826&amp;h=1904&amp;q=95ece2d8c7-b6bc-11ef-8c0c-7a0a5c65565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2969" r="15087"/>
          <a:stretch>
            <a:fillRect/>
          </a:stretch>
        </p:blipFill>
        <p:spPr>
          <a:xfrm>
            <a:off x="5613400" y="1"/>
            <a:ext cx="6578600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0360" h="10800">
                <a:moveTo>
                  <a:pt x="708" y="0"/>
                </a:moveTo>
                <a:lnTo>
                  <a:pt x="10360" y="0"/>
                </a:lnTo>
                <a:lnTo>
                  <a:pt x="10360" y="10800"/>
                </a:lnTo>
                <a:lnTo>
                  <a:pt x="708" y="10800"/>
                </a:lnTo>
                <a:lnTo>
                  <a:pt x="708" y="4848"/>
                </a:lnTo>
                <a:lnTo>
                  <a:pt x="0" y="4140"/>
                </a:lnTo>
                <a:lnTo>
                  <a:pt x="0" y="4120"/>
                </a:lnTo>
                <a:lnTo>
                  <a:pt x="708" y="3412"/>
                </a:lnTo>
                <a:lnTo>
                  <a:pt x="708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</p:pic>
      <p:sp>
        <p:nvSpPr>
          <p:cNvPr id="14" name="标题 1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10565" y="855980"/>
            <a:ext cx="4823460" cy="2176145"/>
          </a:xfrm>
        </p:spPr>
        <p:txBody>
          <a:bodyPr lIns="0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5400" dirty="0"/>
              <a:t>未来的月球奇迹与度假梦想</a:t>
            </a:r>
            <a:endParaRPr lang="zh-CN" altLang="en-US" sz="5400" dirty="0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570475" y="4521834"/>
            <a:ext cx="3729870" cy="66684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人类对月球的探索永无止境，未来可能实现在月球上度假的科幻梦想。</a:t>
            </a:r>
            <a:endParaRPr lang="zh-CN" altLang="en-US" sz="24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1570475" y="3872774"/>
            <a:ext cx="3729870" cy="649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3200" b="1">
                <a:solidFill>
                  <a:schemeClr val="accent1"/>
                </a:solidFill>
                <a:latin typeface="+mn-ea"/>
                <a:cs typeface="+mn-ea"/>
              </a:rPr>
              <a:t>月球探索的未来展望</a:t>
            </a:r>
            <a:endParaRPr lang="zh-CN" altLang="en-US" sz="32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1" name="图片 3" descr="343435383038363b343532323337393bc9cfcad0cdcbb3f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02945" y="3905164"/>
            <a:ext cx="616670" cy="61667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105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4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4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4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4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31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32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3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3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3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3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4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5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8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1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2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66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8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9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1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2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4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5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7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2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8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934"/>
</p:tagLst>
</file>

<file path=ppt/tags/tag184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934"/>
</p:tagLst>
</file>

<file path=ppt/tags/tag185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5934"/>
  <p:tag name="KSO_WM_TEMPLATE_CATEGORY" val="custom"/>
  <p:tag name="KSO_WM_TEMPLATE_MASTER_TYPE" val="0"/>
  <p:tag name="KSO_WM_TEMPLATE_COLORSEQUENCE" val="1,2,3,4,5,6"/>
</p:tagLst>
</file>

<file path=ppt/tags/tag18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34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34"/>
  <p:tag name="KSO_WM_TEMPLATE_CATEGORY" val="custom"/>
  <p:tag name="KSO_WM_UNIT_ISCONTENTSTITLE" val="0"/>
  <p:tag name="KSO_WM_UNIT_PRESET_TEXT" val="单击此处&#10;添加文档标题"/>
  <p:tag name="KSO_WM_UNIT_TEXT_TYPE" val="1"/>
</p:tagLst>
</file>

<file path=ppt/tags/tag187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5934"/>
  <p:tag name="KSO_WM_TEMPLATE_CATEGORY" val="custom"/>
  <p:tag name="KSO_WM_SLIDE_INDEX" val="1"/>
  <p:tag name="KSO_WM_SLIDE_ID" val="custom20235934_1"/>
  <p:tag name="KSO_WM_TEMPLATE_MASTER_TYPE" val="0"/>
  <p:tag name="KSO_WM_SLIDE_LAYOUT" val="a_f"/>
  <p:tag name="KSO_WM_SLIDE_LAYOUT_CNT" val="1_2"/>
  <p:tag name="KSO_WM_TEMPLATE_COLORSEQUENCE" val="1,2,3,4,5,6"/>
</p:tagLst>
</file>

<file path=ppt/tags/tag188.xml><?xml version="1.0" encoding="utf-8"?>
<p:tagLst xmlns:p="http://schemas.openxmlformats.org/presentationml/2006/main">
  <p:tag name="KSO_WM_UNIT_TYPE" val="l_h_i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34_2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34"/>
  <p:tag name="KSO_WM_TEMPLATE_CATEGORY" val="custom"/>
  <p:tag name="KSO_WM_DIAGRAM_MAX_ITEMCNT" val="6"/>
  <p:tag name="KSO_WM_DIAGRAM_MIN_ITEMCNT" val="2"/>
  <p:tag name="KSO_WM_DIAGRAM_VIRTUALLY_FRAME" val="{&quot;height&quot;:240.9055938720703,&quot;width&quot;:866.3350219726562}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UNIT_LINE_FILL_TYPE" val="2"/>
  <p:tag name="KSO_WM_UNIT_USESOURCEFORMAT_APPLY" val="0"/>
</p:tagLst>
</file>

<file path=ppt/tags/tag18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20235934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34"/>
  <p:tag name="KSO_WM_TEMPLATE_CATEGORY" val="custom"/>
  <p:tag name="KSO_WM_UNIT_VALUE" val="2"/>
  <p:tag name="KSO_WM_UNIT_TEXT_FILL_FORE_SCHEMECOLOR_INDEX" val="15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34_2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34"/>
  <p:tag name="KSO_WM_TEMPLATE_CATEGORY" val="custom"/>
  <p:tag name="KSO_WM_DIAGRAM_MAX_ITEMCNT" val="6"/>
  <p:tag name="KSO_WM_DIAGRAM_MIN_ITEMCNT" val="2"/>
  <p:tag name="KSO_WM_DIAGRAM_VIRTUALLY_FRAME" val="{&quot;height&quot;:240.9055938720703,&quot;width&quot;:866.3350219726562}"/>
  <p:tag name="KSO_WM_DIAGRAM_COLOR_MATCH_VALUE" val="{&quot;shape&quot;:{&quot;fill&quot;:{&quot;gradient&quot;:[{&quot;brightness&quot;:0,&quot;colorType&quot;:1,&quot;foreColorIndex&quot;:5,&quot;pos&quot;:0.17000000178813934,&quot;transparency&quot;:0},{&quot;brightness&quot;:0,&quot;colorType&quot;:1,&quot;foreColorIndex&quot;:6,&quot;pos&quot;:0.7200000286102295,&quot;transparency&quot;:0}],&quot;type&quot;:3},&quot;glow&quot;:{&quot;colorType&quot;:0},&quot;line&quot;:{&quot;type&quot;:0},&quot;shadow&quot;:{&quot;brightness&quot;:0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6"/>
  <p:tag name="KSO_WM_UNIT_SHADOW_SCHEMECOLOR_INDEX" val="6"/>
  <p:tag name="KSO_WM_UNIT_USESOURCEFORMAT_APPLY" val="0"/>
</p:tagLst>
</file>

<file path=ppt/tags/tag191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34_2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34"/>
  <p:tag name="KSO_WM_TEMPLATE_CATEGORY" val="custom"/>
  <p:tag name="KSO_WM_UNIT_SUBTYPE" val="a"/>
  <p:tag name="KSO_WM_UNIT_VALUE" val="18"/>
  <p:tag name="KSO_WM_DIAGRAM_MAX_ITEMCNT" val="6"/>
  <p:tag name="KSO_WM_DIAGRAM_MIN_ITEMCNT" val="2"/>
  <p:tag name="KSO_WM_DIAGRAM_VIRTUALLY_FRAME" val="{&quot;height&quot;:240.9055938720703,&quot;width&quot;:866.3350219726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&#10;目录项标题"/>
  <p:tag name="KSO_WM_UNIT_TEXT_TYPE" val="1"/>
  <p:tag name="KSO_WM_UNIT_TEXT_FILL_FORE_SCHEMECOLOR_INDEX" val="3"/>
  <p:tag name="KSO_WM_UNIT_TEXT_FILL_TYPE" val="1"/>
  <p:tag name="KSO_WM_UNIT_USESOURCEFORMAT_APPLY" val="0"/>
</p:tagLst>
</file>

<file path=ppt/tags/tag192.xml><?xml version="1.0" encoding="utf-8"?>
<p:tagLst xmlns:p="http://schemas.openxmlformats.org/presentationml/2006/main">
  <p:tag name="KSO_WM_UNIT_TYPE" val="l_h_i"/>
  <p:tag name="KSO_WM_UNIT_SUBTYPE" val="d"/>
  <p:tag name="KSO_WM_UNIT_INDEX" val="1_2_2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34_2*l_h_i*1_2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34"/>
  <p:tag name="KSO_WM_TEMPLATE_CATEGORY" val="custom"/>
  <p:tag name="KSO_WM_DIAGRAM_MAX_ITEMCNT" val="6"/>
  <p:tag name="KSO_WM_DIAGRAM_MIN_ITEMCNT" val="2"/>
  <p:tag name="KSO_WM_DIAGRAM_VIRTUALLY_FRAME" val="{&quot;height&quot;:240.9055938720703,&quot;width&quot;:866.3350219726562}"/>
  <p:tag name="KSO_WM_DIAGRAM_COLOR_MATCH_VALUE" val="{&quot;shape&quot;:{&quot;fill&quot;:{&quot;gradient&quot;:[{&quot;brightness&quot;:0,&quot;colorType&quot;:1,&quot;foreColorIndex&quot;:5,&quot;pos&quot;:0.17000000178813934,&quot;transparency&quot;:0},{&quot;brightness&quot;:0,&quot;colorType&quot;:1,&quot;foreColorIndex&quot;:6,&quot;pos&quot;:0.7200000286102295,&quot;transparency&quot;:0}],&quot;type&quot;:3},&quot;glow&quot;:{&quot;colorType&quot;:0},&quot;line&quot;:{&quot;type&quot;:0},&quot;shadow&quot;:{&quot;brightness&quot;:0,&quot;colorType&quot;:1,&quot;foreColorIndex&quot;:6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6"/>
  <p:tag name="KSO_WM_UNIT_SHADOW_SCHEMECOLOR_INDEX" val="6"/>
  <p:tag name="KSO_WM_UNIT_USESOURCEFORMAT_APPLY" val="0"/>
</p:tagLst>
</file>

<file path=ppt/tags/tag193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5934_2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934"/>
  <p:tag name="KSO_WM_TEMPLATE_CATEGORY" val="custom"/>
  <p:tag name="KSO_WM_UNIT_SUBTYPE" val="a"/>
  <p:tag name="KSO_WM_DIAGRAM_MAX_ITEMCNT" val="6"/>
  <p:tag name="KSO_WM_DIAGRAM_MIN_ITEMCNT" val="2"/>
  <p:tag name="KSO_WM_DIAGRAM_VIRTUALLY_FRAME" val="{&quot;height&quot;:240.9055938720703,&quot;width&quot;:866.335021972656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&#10;目录项标题"/>
  <p:tag name="KSO_WM_UNIT_TEXT_TYPE" val="1"/>
  <p:tag name="KSO_WM_UNIT_TEXT_FILL_FORE_SCHEMECOLOR_INDEX" val="3"/>
  <p:tag name="KSO_WM_UNIT_TEXT_FILL_TYPE" val="1"/>
  <p:tag name="KSO_WM_UNIT_USESOURCEFORMAT_APPLY" val="0"/>
</p:tagLst>
</file>

<file path=ppt/tags/tag19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DIAGRAM_GROUP_CODE" val="l1-1"/>
  <p:tag name="KSO_WM_DIAGRAM_COLOR_TRICK" val="1"/>
  <p:tag name="KSO_WM_DIAGRAM_COLOR_TEXT_CAN_REMOVE" val="n"/>
  <p:tag name="KSO_WM_UNIT_ID" val="custom20235934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34"/>
  <p:tag name="KSO_WM_TEMPLATE_CATEGORY" val="custom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195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2"/>
  <p:tag name="KSO_WM_DIAGRAM_GROUP_CODE" val="l1-1"/>
  <p:tag name="KSO_WM_BEAUTIFY_FLAG" val="#wm#"/>
  <p:tag name="KSO_WM_TEMPLATE_INDEX" val="20235934"/>
  <p:tag name="KSO_WM_TEMPLATE_CATEGORY" val="custom"/>
  <p:tag name="KSO_WM_SLIDE_INDEX" val="2"/>
  <p:tag name="KSO_WM_SLIDE_ID" val="custom20235934_2"/>
  <p:tag name="KSO_WM_TEMPLATE_MASTER_TYPE" val="0"/>
  <p:tag name="KSO_WM_SLIDE_LAYOUT" val="a_l"/>
  <p:tag name="KSO_WM_SLIDE_LAYOUT_CNT" val="1_1"/>
  <p:tag name="KSO_WM_SLIDE_DIAGTYPE" val="l"/>
  <p:tag name="KSO_WM_TEMPLATE_COLORSEQUENCE" val="1,2,3,4,5,6"/>
</p:tagLst>
</file>

<file path=ppt/tags/tag1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34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34"/>
  <p:tag name="KSO_WM_TEMPLATE_CATEGORY" val="custom"/>
  <p:tag name="KSO_WM_UNIT_ISCONTENTSTITLE" val="0"/>
  <p:tag name="KSO_WM_UNIT_PRESET_TEXT" val="添加章节标题"/>
  <p:tag name="KSO_WM_UNIT_TEXT_TYPE" val="1"/>
</p:tagLst>
</file>

<file path=ppt/tags/tag19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34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34"/>
  <p:tag name="KSO_WM_TEMPLATE_CATEGORY" val="custom"/>
</p:tagLst>
</file>

<file path=ppt/tags/tag198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34"/>
  <p:tag name="KSO_WM_TEMPLATE_CATEGORY" val="custom"/>
  <p:tag name="KSO_WM_SLIDE_INDEX" val="7"/>
  <p:tag name="KSO_WM_SLIDE_ID" val="custom20235934_7"/>
  <p:tag name="KSO_WM_TEMPLATE_MASTER_TYPE" val="0"/>
  <p:tag name="KSO_WM_SLIDE_LAYOUT" val="a_e"/>
  <p:tag name="KSO_WM_SLIDE_LAYOUT_CNT" val="1_1"/>
  <p:tag name="KSO_WM_TEMPLATE_COLORSEQUENCE" val="1,2,3,4,5,6"/>
</p:tagLst>
</file>

<file path=ppt/tags/tag199.xml><?xml version="1.0" encoding="utf-8"?>
<p:tagLst xmlns:p="http://schemas.openxmlformats.org/presentationml/2006/main">
  <p:tag name="KSO_WM_UNIT_VALUE" val="1904*17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69_1*d*1"/>
  <p:tag name="KSO_WM_TEMPLATE_CATEGORY" val="custom"/>
  <p:tag name="KSO_WM_TEMPLATE_INDEX" val="20232469"/>
  <p:tag name="KSO_WM_UNIT_LAYERLEVEL" val="1"/>
  <p:tag name="KSO_WM_TAG_VERSION" val="3.0"/>
  <p:tag name="KSO_WM_BEAUTIFY_FLAG" val="#wm#"/>
  <p:tag name="KSO_WM_UNIT_PICTURE_SUBTYPE" val="b"/>
  <p:tag name="MH_PIC_SOURCE_TYPE" val="generate_slide_ai*VCG41N475722774*auto_gallery_ai_v2.0.3.241203_ONLINE*1733810797822_0.101_0fd82cdbfa11-slide-0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69_1*i*1"/>
  <p:tag name="KSO_WM_TEMPLATE_CATEGORY" val="custom"/>
  <p:tag name="KSO_WM_TEMPLATE_INDEX" val="20232469"/>
  <p:tag name="KSO_WM_UNIT_LAYERLEVEL" val="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2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69"/>
  <p:tag name="KSO_WM_UNIT_ID" val="custom20232469_1*a*1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0"/>
</p:tagLst>
</file>

<file path=ppt/tags/tag2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6_1*l_h_f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width&quot;:413.858184814453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。单击此处添加文本具体内容，简明扼要地阐述您的观点。"/>
  <p:tag name="KSO_WM_UNIT_USESOURCEFORMAT_APPLY" val="0"/>
</p:tagLst>
</file>

<file path=ppt/tags/tag20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6_1*l_h_a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width&quot;:413.858184814453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标题"/>
  <p:tag name="KSO_WM_UNIT_USESOURCEFORMAT_APPLY" val="0"/>
</p:tagLst>
</file>

<file path=ppt/tags/tag204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70.05*194.782"/>
  <p:tag name="KSO_WM_SLIDE_POSITION" val="124.15*242.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934"/>
  <p:tag name="KSO_WM_TEMPLATE_SUBCATEGORY" val="0"/>
  <p:tag name="KSO_WM_SLIDE_INDEX" val="1"/>
  <p:tag name="KSO_WM_TAG_VERSION" val="3.0"/>
  <p:tag name="KSO_WM_SLIDE_ID" val="custom20232469_1"/>
  <p:tag name="KSO_WM_SLIDE_ITEM_CN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DIAGRAM_GROUP_CODE" val="l1-1"/>
  <p:tag name="KSO_WM_UNIT_TYPE" val="a"/>
  <p:tag name="KSO_WM_UNIT_INDEX" val="1"/>
  <p:tag name="KSO_WM_TEMPLATE_INDEX" val="20233212"/>
  <p:tag name="KSO_WM_UNIT_ID" val="custom20233212_1*a*1"/>
  <p:tag name="KSO_WM_UNIT_TEXT_FILL_FORE_SCHEMECOLOR_INDEX" val="13"/>
  <p:tag name="KSO_WM_UNIT_TEXT_FILL_TYPE" val="1"/>
  <p:tag name="KSO_WM_UNIT_USESOURCEFORMAT_APPLY" val="0"/>
  <p:tag name="KSO_WM_UNIT_TEXT_TYPE" val="1"/>
  <p:tag name="KSO_WM_UNIT_PRESET_TEXT" val="单击此处添加标题"/>
</p:tagLst>
</file>

<file path=ppt/tags/tag20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1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2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0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3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3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0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4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5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6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6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7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7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8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8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9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9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658_1*l_h_f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PRESET_TEXT" val="单击添加文本具体内容，简明地阐述您观点根据需要可酌情增减文字，以便观者准确理解您传达的思想。单击添加文本具体内容，简明扼要地阐述您观点根据需要酌情增减文字，以便观者准确理解理解您传达的思想。单击添加文本具体内容，简明扼要地阐述您观点据需要酌情增减文字，以便观者准确理解理解您传达的思想。"/>
  <p:tag name="KSO_WM_UNIT_TEXT_TYPE" val="1"/>
  <p:tag name="KSO_WM_UNIT_USESOURCEFORMAT_APPLY" val="0"/>
</p:tagLst>
</file>

<file path=ppt/tags/tag2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658_1*l_h_a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9"/>
  <p:tag name="KSO_WM_BEAUTIFY_FLAG" val="#wm#"/>
  <p:tag name="KSO_WM_UNIT_TEXT_FILL_FORE_SCHEMECOLOR_INDEX" val="1"/>
  <p:tag name="KSO_WM_UNIT_TEXT_FILL_TYPE" val="1"/>
  <p:tag name="KSO_WM_UNIT_PRESET_TEXT" val="此处添加项标题"/>
  <p:tag name="KSO_WM_UNIT_TEXT_TYPE" val="1"/>
  <p:tag name="KSO_WM_UNIT_USESOURCEFORMAT_APPLY" val="0"/>
</p:tagLst>
</file>

<file path=ppt/tags/tag2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3658_1*l_h_i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18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81.641*348.251"/>
  <p:tag name="KSO_WM_SLIDE_POSITION" val="495.635*131.733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5934"/>
  <p:tag name="KSO_WM_TEMPLATE_SUBCATEGORY" val="0"/>
  <p:tag name="KSO_WM_SLIDE_INDEX" val="1"/>
  <p:tag name="KSO_WM_TAG_VERSION" val="3.0"/>
  <p:tag name="KSO_WM_SLIDE_ID" val="custom20233212_1"/>
  <p:tag name="KSO_WM_SLIDE_ITEM_CNT" val="3"/>
</p:tagLst>
</file>

<file path=ppt/tags/tag219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0"/>
  <p:tag name="MH_PIC_SOURCE_TYPE" val="generate_slide_ai**auto_ai_ai_v2.0.3.241203_ONLINE*1733810797822_0.101_0fd82cdbfa11-slide-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2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USESOURCEFORMAT_APPLY" val="0"/>
</p:tagLst>
</file>

<file path=ppt/tags/tag2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1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。单击此处输入你的项正文，请尽量言简意赅的阐述观点。单击此处输入你的项正文。单击此处输入你的项正文，请尽量言简意赅的阐述观点。单击此处输入你的项正文，请尽量言简意赅的阐述观点。单击此处输入你的项正文。"/>
  <p:tag name="KSO_WM_UNIT_USESOURCEFORMAT_APPLY" val="0"/>
</p:tagLst>
</file>

<file path=ppt/tags/tag2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1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224.xml><?xml version="1.0" encoding="utf-8"?>
<p:tagLst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1"/>
  <p:tag name="KSO_WM_SLIDE_INDEX" val="1"/>
  <p:tag name="KSO_WM_TAG_VERSION" val="3.0"/>
  <p:tag name="KSO_WM_BEAUTIFY_FLAG" val="#wm#"/>
  <p:tag name="KSO_WM_TEMPLATE_CATEGORY" val="custom"/>
  <p:tag name="KSO_WM_TEMPLATE_INDEX" val="20235934"/>
  <p:tag name="KSO_WM_SLIDE_TYPE" val="text"/>
  <p:tag name="KSO_WM_SLIDE_SUBTYPE" val="picTxt"/>
  <p:tag name="KSO_WM_SLIDE_SIZE" val="745.9*95.95"/>
  <p:tag name="KSO_WM_SLIDE_POSITION" val="120.25*376.75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22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34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34"/>
  <p:tag name="KSO_WM_TEMPLATE_CATEGORY" val="custom"/>
  <p:tag name="KSO_WM_UNIT_ISCONTENTSTITLE" val="0"/>
  <p:tag name="KSO_WM_UNIT_PRESET_TEXT" val="添加章节标题"/>
  <p:tag name="KSO_WM_UNIT_TEXT_TYPE" val="1"/>
</p:tagLst>
</file>

<file path=ppt/tags/tag226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934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34"/>
  <p:tag name="KSO_WM_TEMPLATE_CATEGORY" val="custom"/>
</p:tagLst>
</file>

<file path=ppt/tags/tag227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34"/>
  <p:tag name="KSO_WM_TEMPLATE_CATEGORY" val="custom"/>
  <p:tag name="KSO_WM_SLIDE_INDEX" val="7"/>
  <p:tag name="KSO_WM_SLIDE_ID" val="custom20235934_7"/>
  <p:tag name="KSO_WM_TEMPLATE_MASTER_TYPE" val="0"/>
  <p:tag name="KSO_WM_SLIDE_LAYOUT" val="a_e"/>
  <p:tag name="KSO_WM_SLIDE_LAYOUT_CNT" val="1_1"/>
  <p:tag name="KSO_WM_TEMPLATE_COLORSEQUENCE" val="1,2,3,4,5,6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DIAGRAM_GROUP_CODE" val="l1-1"/>
  <p:tag name="KSO_WM_UNIT_TYPE" val="a"/>
  <p:tag name="KSO_WM_UNIT_INDEX" val="1"/>
  <p:tag name="KSO_WM_TEMPLATE_INDEX" val="20233212"/>
  <p:tag name="KSO_WM_UNIT_ID" val="custom20233212_1*a*1"/>
  <p:tag name="KSO_WM_UNIT_TEXT_FILL_FORE_SCHEMECOLOR_INDEX" val="13"/>
  <p:tag name="KSO_WM_UNIT_TEXT_FILL_TYPE" val="1"/>
  <p:tag name="KSO_WM_UNIT_USESOURCEFORMAT_APPLY" val="0"/>
  <p:tag name="KSO_WM_UNIT_TEXT_TYPE" val="1"/>
  <p:tag name="KSO_WM_UNIT_PRESET_TEXT" val="单击此处添加标题"/>
</p:tagLst>
</file>

<file path=ppt/tags/tag22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1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2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3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3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4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3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5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6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6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7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7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8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8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9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9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658_1*l_h_f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PRESET_TEXT" val="单击添加文本具体内容，简明地阐述您观点根据需要可酌情增减文字，以便观者准确理解您传达的思想。单击添加文本具体内容，简明扼要地阐述您观点根据需要酌情增减文字，以便观者准确理解理解您传达的思想。单击添加文本具体内容，简明扼要地阐述您观点据需要酌情增减文字，以便观者准确理解理解您传达的思想。"/>
  <p:tag name="KSO_WM_UNIT_TEXT_TYPE" val="1"/>
  <p:tag name="KSO_WM_UNIT_USESOURCEFORMAT_APPLY" val="0"/>
</p:tagLst>
</file>

<file path=ppt/tags/tag2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658_1*l_h_a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9"/>
  <p:tag name="KSO_WM_BEAUTIFY_FLAG" val="#wm#"/>
  <p:tag name="KSO_WM_UNIT_TEXT_FILL_FORE_SCHEMECOLOR_INDEX" val="1"/>
  <p:tag name="KSO_WM_UNIT_TEXT_FILL_TYPE" val="1"/>
  <p:tag name="KSO_WM_UNIT_PRESET_TEXT" val="此处添加项标题"/>
  <p:tag name="KSO_WM_UNIT_TEXT_TYPE" val="1"/>
  <p:tag name="KSO_WM_UNIT_USESOURCEFORMAT_APPLY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3658_1*l_h_i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41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81.641*348.251"/>
  <p:tag name="KSO_WM_SLIDE_POSITION" val="495.635*131.733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5934"/>
  <p:tag name="KSO_WM_TEMPLATE_SUBCATEGORY" val="0"/>
  <p:tag name="KSO_WM_SLIDE_INDEX" val="1"/>
  <p:tag name="KSO_WM_TAG_VERSION" val="3.0"/>
  <p:tag name="KSO_WM_SLIDE_ID" val="custom20233212_1"/>
  <p:tag name="KSO_WM_SLIDE_ITEM_CNT" val="3"/>
</p:tagLst>
</file>

<file path=ppt/tags/tag242.xml><?xml version="1.0" encoding="utf-8"?>
<p:tagLst xmlns:p="http://schemas.openxmlformats.org/presentationml/2006/main">
  <p:tag name="KSO_WM_UNIT_VALUE" val="1904*182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586_1*d*1"/>
  <p:tag name="KSO_WM_TEMPLATE_CATEGORY" val="custom"/>
  <p:tag name="KSO_WM_TEMPLATE_INDEX" val="20233586"/>
  <p:tag name="KSO_WM_UNIT_LAYERLEVEL" val="1"/>
  <p:tag name="KSO_WM_TAG_VERSION" val="3.0"/>
  <p:tag name="KSO_WM_BEAUTIFY_FLAG" val="#wm#"/>
  <p:tag name="KSO_WM_UNIT_PICTURE_SUBTYPE" val="b"/>
  <p:tag name="MH_PIC_SOURCE_TYPE" val="generate_slide_ai*VCG41N1371678359*auto_gallery_ai_v2.0.3.241203_ONLINE*1733810797822_0.101_0fd82cdbfa11-slide-5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2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586"/>
  <p:tag name="KSO_WM_UNIT_ID" val="custom20233586_1*a*1"/>
  <p:tag name="KSO_WM_UNIT_TEXT_TYPE" val="1"/>
  <p:tag name="KSO_WM_UNIT_PRESET_TEXT" val="单击此处添加&#10;标题"/>
  <p:tag name="KSO_WM_UNIT_TEXT_FILL_FORE_SCHEMECOLOR_INDEX" val="15"/>
  <p:tag name="KSO_WM_UNIT_TEXT_FILL_TYPE" val="1"/>
  <p:tag name="KSO_WM_UNIT_USESOURCEFORMAT_APPLY" val="0"/>
</p:tagLst>
</file>

<file path=ppt/tags/tag24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524_1*l_h_f*1_1_1"/>
  <p:tag name="KSO_WM_TEMPLATE_CATEGORY" val="diagram"/>
  <p:tag name="KSO_WM_TEMPLATE_INDEX" val="20233524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30.6000061035156,&quot;width&quot;:361.95001220703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6"/>
  <p:tag name="KSO_WM_UNIT_TEXT_TYPE" val="1"/>
  <p:tag name="KSO_WM_BEAUTIFY_FLAG" val="#wm#"/>
  <p:tag name="KSO_WM_UNIT_TEXT_FILL_FORE_SCHEMECOLOR_INDEX" val="1"/>
  <p:tag name="KSO_WM_UNIT_TEXT_FILL_TYPE" val="1"/>
  <p:tag name="KSO_WM_UNIT_PRESET_TEXT" val="单击添加文本具体内容"/>
  <p:tag name="KSO_WM_UNIT_USESOURCEFORMAT_APPLY" val="0"/>
</p:tagLst>
</file>

<file path=ppt/tags/tag2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524_1*l_h_a*1_1_1"/>
  <p:tag name="KSO_WM_TEMPLATE_CATEGORY" val="diagram"/>
  <p:tag name="KSO_WM_TEMPLATE_INDEX" val="20233524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30.6000061035156,&quot;width&quot;:361.95001220703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BEAUTIFY_FLAG" val="#wm#"/>
  <p:tag name="KSO_WM_UNIT_TEXT_FILL_FORE_SCHEMECOLOR_INDEX" val="1"/>
  <p:tag name="KSO_WM_UNIT_TEXT_FILL_TYPE" val="1"/>
  <p:tag name="KSO_WM_UNIT_PRESET_TEXT" val="添加项标题"/>
  <p:tag name="KSO_WM_UNIT_USESOURCEFORMAT_APPLY" val="0"/>
</p:tagLst>
</file>

<file path=ppt/tags/tag2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135*13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3524_1*l_h_x*1_1_1"/>
  <p:tag name="KSO_WM_TEMPLATE_CATEGORY" val="diagram"/>
  <p:tag name="KSO_WM_TEMPLATE_INDEX" val="20233524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30.6000061035156,&quot;width&quot;:361.95001220703125}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FORE_SCHEMECOLOR_INDEX" val="5"/>
  <p:tag name="KSO_WM_UNIT_FILL_FORE_SCHEMECOLOR_INDEX_BRIGHTNESS" val="0"/>
  <p:tag name="KSO_WM_BEAUTIFY_FLAG" val="#wm#"/>
  <p:tag name="KSO_WM_UNIT_FILL_TYPE" val="1"/>
  <p:tag name="KSO_WM_UNIT_USESOURCEFORMAT_APPLY" val="0"/>
</p:tagLst>
</file>

<file path=ppt/tags/tag247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61.95*101.05"/>
  <p:tag name="KSO_WM_SLIDE_POSITION" val="55.35*307.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934"/>
  <p:tag name="KSO_WM_TEMPLATE_SUBCATEGORY" val="0"/>
  <p:tag name="KSO_WM_SLIDE_INDEX" val="1"/>
  <p:tag name="KSO_WM_TAG_VERSION" val="3.0"/>
  <p:tag name="KSO_WM_SLIDE_ID" val="custom20233586_1"/>
  <p:tag name="KSO_WM_SLIDE_ITEM_CNT" val="1"/>
</p:tagLst>
</file>

<file path=ppt/tags/tag24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34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34"/>
  <p:tag name="KSO_WM_TEMPLATE_CATEGORY" val="custom"/>
  <p:tag name="KSO_WM_UNIT_ISCONTENTSTITLE" val="0"/>
</p:tagLst>
</file>

<file path=ppt/tags/tag249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34"/>
  <p:tag name="KSO_WM_TEMPLATE_CATEGORY" val="custom"/>
  <p:tag name="KSO_WM_SLIDE_INDEX" val="9"/>
  <p:tag name="KSO_WM_SLIDE_ID" val="custom20235934_9"/>
  <p:tag name="KSO_WM_TEMPLATE_MASTER_TYPE" val="0"/>
  <p:tag name="KSO_WM_SLIDE_LAYOUT" val="a_f"/>
  <p:tag name="KSO_WM_SLIDE_LAYOUT_CNT" val="1_2"/>
  <p:tag name="KSO_WM_TEMPLATE_COLORSEQUENCE" val="1,2,3,4,5,6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PRESENTATION_SOURCE" val="WPPAIGeneratePPT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12"/>
  <p:tag name="KSO_WM_BEAUTIFY_FLAG" val="#wm#"/>
  <p:tag name="KSO_WM_TAG_VERSION" val="3.0"/>
  <p:tag name="KSO_WM_UNIT_ID" val="_1*i*1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14"/>
  <p:tag name="KSO_WM_BEAUTIFY_FLAG" val="#wm#"/>
  <p:tag name="KSO_WM_TAG_VERSION" val="3.0"/>
  <p:tag name="KSO_WM_UNIT_ID" val="_1*i*1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i"/>
  <p:tag name="KSO_WM_UNIT_INDEX" val="17"/>
  <p:tag name="KSO_WM_BEAUTIFY_FLAG" val="#wm#"/>
  <p:tag name="KSO_WM_TAG_VERSION" val="3.0"/>
  <p:tag name="KSO_WM_UNIT_ID" val="_1*i*1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1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TYPE" val="i"/>
  <p:tag name="KSO_WM_UNIT_INDEX" val="11"/>
  <p:tag name="KSO_WM_BEAUTIFY_FLAG" val="#wm#"/>
  <p:tag name="KSO_WM_TAG_VERSION" val="3.0"/>
  <p:tag name="KSO_WM_UNIT_ID" val="_1*i*1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TYPE" val="i"/>
  <p:tag name="KSO_WM_UNIT_INDEX" val="13"/>
  <p:tag name="KSO_WM_BEAUTIFY_FLAG" val="#wm#"/>
  <p:tag name="KSO_WM_TAG_VERSION" val="3.0"/>
  <p:tag name="KSO_WM_UNIT_ID" val="_1*i*1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TYPE" val="i"/>
  <p:tag name="KSO_WM_UNIT_INDEX" val="15"/>
  <p:tag name="KSO_WM_BEAUTIFY_FLAG" val="#wm#"/>
  <p:tag name="KSO_WM_TAG_VERSION" val="3.0"/>
  <p:tag name="KSO_WM_UNIT_ID" val="_1*i*1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TYPE" val="i"/>
  <p:tag name="KSO_WM_UNIT_INDEX" val="16"/>
  <p:tag name="KSO_WM_BEAUTIFY_FLAG" val="#wm#"/>
  <p:tag name="KSO_WM_TAG_VERSION" val="3.0"/>
  <p:tag name="KSO_WM_UNIT_ID" val="_1*i*1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6"/>
</p:tagLst>
</file>

<file path=ppt/tags/tag84.xml><?xml version="1.0" encoding="utf-8"?>
<p:tagLst xmlns:p="http://schemas.openxmlformats.org/presentationml/2006/main">
  <p:tag name="KSO_WM_UNIT_TYPE" val="f"/>
  <p:tag name="KSO_WM_UNIT_SUBTYPE" val="g"/>
  <p:tag name="KSO_WM_UNIT_INDEX" val="2"/>
  <p:tag name="KSO_WM_BEAUTIFY_FLAG" val="#wm#"/>
  <p:tag name="KSO_WM_TAG_VERSION" val="3.0"/>
  <p:tag name="KSO_WM_UNIT_PRESET_TEXT" val="公司名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3"/>
</p:tagLst>
</file>

<file path=ppt/tags/tag85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26"/>
</p:tagLst>
</file>

<file path=ppt/tags/tag8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8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3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3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3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2024.3.12-4">
      <a:dk1>
        <a:srgbClr val="333333"/>
      </a:dk1>
      <a:lt1>
        <a:sysClr val="window" lastClr="FFFFFF"/>
      </a:lt1>
      <a:dk2>
        <a:srgbClr val="031A2F"/>
      </a:dk2>
      <a:lt2>
        <a:srgbClr val="E6EFFE"/>
      </a:lt2>
      <a:accent1>
        <a:srgbClr val="3758FB"/>
      </a:accent1>
      <a:accent2>
        <a:srgbClr val="419BFD"/>
      </a:accent2>
      <a:accent3>
        <a:srgbClr val="6542FC"/>
      </a:accent3>
      <a:accent4>
        <a:srgbClr val="9B42FC"/>
      </a:accent4>
      <a:accent5>
        <a:srgbClr val="D042FC"/>
      </a:accent5>
      <a:accent6>
        <a:srgbClr val="FB43CB"/>
      </a:accent6>
      <a:hlink>
        <a:srgbClr val="0026E5"/>
      </a:hlink>
      <a:folHlink>
        <a:srgbClr val="7E1FAD"/>
      </a:folHlink>
    </a:clrScheme>
    <a:fontScheme name="qmj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rmAutofit/>
      </a:bodyPr>
      <a:lstStyle>
        <a:defPPr algn="l">
          <a:lnSpc>
            <a:spcPct val="140000"/>
          </a:lnSpc>
          <a:defRPr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343</Words>
  <Application>WPS 演示</Application>
  <PresentationFormat>宽屏</PresentationFormat>
  <Paragraphs>56</Paragraphs>
  <Slides>10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江城圆体 400W</vt:lpstr>
      <vt:lpstr>WPS</vt:lpstr>
      <vt:lpstr>Office 主题​​</vt:lpstr>
      <vt:lpstr>人类探月历程</vt:lpstr>
      <vt:lpstr>目录</vt:lpstr>
      <vt:lpstr>从传说到现实的月球探索</vt:lpstr>
      <vt:lpstr>月球传说与早期观测</vt:lpstr>
      <vt:lpstr>无人探测器的月球探险</vt:lpstr>
      <vt:lpstr>载人登月的壮举</vt:lpstr>
      <vt:lpstr>月球科研与未来的星际冒险</vt:lpstr>
      <vt:lpstr>月球科研的持续探索</vt:lpstr>
      <vt:lpstr>未来的月球奇迹与度假梦想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王道</cp:lastModifiedBy>
  <cp:revision>155</cp:revision>
  <dcterms:created xsi:type="dcterms:W3CDTF">2019-06-19T02:08:00Z</dcterms:created>
  <dcterms:modified xsi:type="dcterms:W3CDTF">2024-12-10T06:24:42Z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D2133D9CC815432DBAB7BC0E14F36E3B_11</vt:lpwstr>
  </property>
</Properties>
</file>