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25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8" Type="http://schemas.openxmlformats.org/officeDocument/2006/relationships/tags" Target="../tags/tag109.xml"/><Relationship Id="rId17" Type="http://schemas.openxmlformats.org/officeDocument/2006/relationships/tags" Target="../tags/tag108.xml"/><Relationship Id="rId16" Type="http://schemas.openxmlformats.org/officeDocument/2006/relationships/tags" Target="../tags/tag107.xml"/><Relationship Id="rId15" Type="http://schemas.openxmlformats.org/officeDocument/2006/relationships/tags" Target="../tags/tag10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>
            <p:custDataLst>
              <p:tags r:id="rId2"/>
            </p:custDataLst>
          </p:nvPr>
        </p:nvSpPr>
        <p:spPr>
          <a:xfrm>
            <a:off x="7398385" y="1868805"/>
            <a:ext cx="1788795" cy="3098800"/>
          </a:xfrm>
          <a:custGeom>
            <a:avLst/>
            <a:gdLst>
              <a:gd name="connsiteX0" fmla="*/ 549501 w 1674041"/>
              <a:gd name="connsiteY0" fmla="*/ 2899649 h 2899649"/>
              <a:gd name="connsiteX1" fmla="*/ 1674041 w 1674041"/>
              <a:gd name="connsiteY1" fmla="*/ 1615795 h 2899649"/>
              <a:gd name="connsiteX2" fmla="*/ 1124476 w 1674041"/>
              <a:gd name="connsiteY2" fmla="*/ 0 h 2899649"/>
              <a:gd name="connsiteX3" fmla="*/ 0 w 1674041"/>
              <a:gd name="connsiteY3" fmla="*/ 1283854 h 289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041" h="2899649">
                <a:moveTo>
                  <a:pt x="549501" y="2899649"/>
                </a:moveTo>
                <a:lnTo>
                  <a:pt x="1674041" y="1615795"/>
                </a:lnTo>
                <a:lnTo>
                  <a:pt x="1124476" y="0"/>
                </a:lnTo>
                <a:lnTo>
                  <a:pt x="0" y="1283854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3"/>
            </p:custDataLst>
          </p:nvPr>
        </p:nvSpPr>
        <p:spPr>
          <a:xfrm>
            <a:off x="7985760" y="3596640"/>
            <a:ext cx="2990850" cy="1726565"/>
          </a:xfrm>
          <a:custGeom>
            <a:avLst/>
            <a:gdLst>
              <a:gd name="connsiteX0" fmla="*/ 2798710 w 2798710"/>
              <a:gd name="connsiteY0" fmla="*/ 331941 h 1615794"/>
              <a:gd name="connsiteX1" fmla="*/ 1124541 w 2798710"/>
              <a:gd name="connsiteY1" fmla="*/ 0 h 1615794"/>
              <a:gd name="connsiteX2" fmla="*/ 0 w 2798710"/>
              <a:gd name="connsiteY2" fmla="*/ 1283854 h 1615794"/>
              <a:gd name="connsiteX3" fmla="*/ 1674106 w 2798710"/>
              <a:gd name="connsiteY3" fmla="*/ 1615795 h 161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710" h="1615794">
                <a:moveTo>
                  <a:pt x="2798710" y="331941"/>
                </a:moveTo>
                <a:lnTo>
                  <a:pt x="1124541" y="0"/>
                </a:lnTo>
                <a:lnTo>
                  <a:pt x="0" y="1283854"/>
                </a:lnTo>
                <a:lnTo>
                  <a:pt x="1674106" y="1615795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4"/>
            </p:custDataLst>
          </p:nvPr>
        </p:nvSpPr>
        <p:spPr>
          <a:xfrm>
            <a:off x="8600440" y="1868805"/>
            <a:ext cx="2376170" cy="2081530"/>
          </a:xfrm>
          <a:custGeom>
            <a:avLst/>
            <a:gdLst>
              <a:gd name="connsiteX0" fmla="*/ 0 w 2223734"/>
              <a:gd name="connsiteY0" fmla="*/ 0 h 1947735"/>
              <a:gd name="connsiteX1" fmla="*/ 549629 w 2223734"/>
              <a:gd name="connsiteY1" fmla="*/ 1615795 h 1947735"/>
              <a:gd name="connsiteX2" fmla="*/ 2223735 w 2223734"/>
              <a:gd name="connsiteY2" fmla="*/ 1947736 h 1947735"/>
              <a:gd name="connsiteX3" fmla="*/ 1674106 w 2223734"/>
              <a:gd name="connsiteY3" fmla="*/ 331941 h 1947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3734" h="1947735">
                <a:moveTo>
                  <a:pt x="0" y="0"/>
                </a:moveTo>
                <a:lnTo>
                  <a:pt x="549629" y="1615795"/>
                </a:lnTo>
                <a:lnTo>
                  <a:pt x="2223735" y="1947736"/>
                </a:lnTo>
                <a:lnTo>
                  <a:pt x="1674106" y="331941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 userDrawn="1">
            <p:custDataLst>
              <p:tags r:id="rId5"/>
            </p:custDataLst>
          </p:nvPr>
        </p:nvSpPr>
        <p:spPr>
          <a:xfrm>
            <a:off x="407670" y="379730"/>
            <a:ext cx="11389360" cy="6121400"/>
          </a:xfrm>
          <a:custGeom>
            <a:avLst/>
            <a:gdLst>
              <a:gd name="connsiteX0" fmla="*/ 0 w 10881206"/>
              <a:gd name="connsiteY0" fmla="*/ 0 h 5595308"/>
              <a:gd name="connsiteX1" fmla="*/ 10881207 w 10881206"/>
              <a:gd name="connsiteY1" fmla="*/ 0 h 5595308"/>
              <a:gd name="connsiteX2" fmla="*/ 10881207 w 10881206"/>
              <a:gd name="connsiteY2" fmla="*/ 5595309 h 5595308"/>
              <a:gd name="connsiteX3" fmla="*/ 0 w 10881206"/>
              <a:gd name="connsiteY3" fmla="*/ 5595309 h 559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1206" h="5595308">
                <a:moveTo>
                  <a:pt x="0" y="0"/>
                </a:moveTo>
                <a:lnTo>
                  <a:pt x="10881207" y="0"/>
                </a:lnTo>
                <a:lnTo>
                  <a:pt x="10881207" y="5595309"/>
                </a:lnTo>
                <a:lnTo>
                  <a:pt x="0" y="5595309"/>
                </a:lnTo>
                <a:close/>
              </a:path>
            </a:pathLst>
          </a:cu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 useBgFill="1">
        <p:nvSpPr>
          <p:cNvPr id="28" name="任意多边形: 形状 27"/>
          <p:cNvSpPr/>
          <p:nvPr userDrawn="1">
            <p:custDataLst>
              <p:tags r:id="rId6"/>
            </p:custDataLst>
          </p:nvPr>
        </p:nvSpPr>
        <p:spPr>
          <a:xfrm>
            <a:off x="173990" y="3023870"/>
            <a:ext cx="831850" cy="831850"/>
          </a:xfrm>
          <a:custGeom>
            <a:avLst/>
            <a:gdLst>
              <a:gd name="connsiteX0" fmla="*/ 832092 w 832092"/>
              <a:gd name="connsiteY0" fmla="*/ 416046 h 832092"/>
              <a:gd name="connsiteX1" fmla="*/ 416046 w 832092"/>
              <a:gd name="connsiteY1" fmla="*/ 832092 h 832092"/>
              <a:gd name="connsiteX2" fmla="*/ 0 w 832092"/>
              <a:gd name="connsiteY2" fmla="*/ 416046 h 832092"/>
              <a:gd name="connsiteX3" fmla="*/ 416046 w 832092"/>
              <a:gd name="connsiteY3" fmla="*/ 0 h 832092"/>
              <a:gd name="connsiteX4" fmla="*/ 832092 w 832092"/>
              <a:gd name="connsiteY4" fmla="*/ 416046 h 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092" h="832092">
                <a:moveTo>
                  <a:pt x="832092" y="416046"/>
                </a:moveTo>
                <a:cubicBezTo>
                  <a:pt x="832092" y="645822"/>
                  <a:pt x="645822" y="832092"/>
                  <a:pt x="416046" y="832092"/>
                </a:cubicBezTo>
                <a:cubicBezTo>
                  <a:pt x="186270" y="832092"/>
                  <a:pt x="0" y="645822"/>
                  <a:pt x="0" y="416046"/>
                </a:cubicBezTo>
                <a:cubicBezTo>
                  <a:pt x="0" y="186270"/>
                  <a:pt x="186270" y="0"/>
                  <a:pt x="416046" y="0"/>
                </a:cubicBezTo>
                <a:cubicBezTo>
                  <a:pt x="645822" y="0"/>
                  <a:pt x="832092" y="186270"/>
                  <a:pt x="832092" y="416046"/>
                </a:cubicBezTo>
                <a:close/>
              </a:path>
            </a:pathLst>
          </a:custGeom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 useBgFill="1">
        <p:nvSpPr>
          <p:cNvPr id="29" name="任意多边形: 形状 28"/>
          <p:cNvSpPr/>
          <p:nvPr userDrawn="1">
            <p:custDataLst>
              <p:tags r:id="rId7"/>
            </p:custDataLst>
          </p:nvPr>
        </p:nvSpPr>
        <p:spPr>
          <a:xfrm>
            <a:off x="64135" y="3041650"/>
            <a:ext cx="332105" cy="414020"/>
          </a:xfrm>
          <a:custGeom>
            <a:avLst/>
            <a:gdLst>
              <a:gd name="connsiteX0" fmla="*/ 0 w 352999"/>
              <a:gd name="connsiteY0" fmla="*/ 0 h 365608"/>
              <a:gd name="connsiteX1" fmla="*/ 352999 w 352999"/>
              <a:gd name="connsiteY1" fmla="*/ 0 h 365608"/>
              <a:gd name="connsiteX2" fmla="*/ 352999 w 352999"/>
              <a:gd name="connsiteY2" fmla="*/ 365609 h 365608"/>
              <a:gd name="connsiteX3" fmla="*/ 0 w 352999"/>
              <a:gd name="connsiteY3" fmla="*/ 365609 h 36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999" h="365608">
                <a:moveTo>
                  <a:pt x="0" y="0"/>
                </a:moveTo>
                <a:lnTo>
                  <a:pt x="352999" y="0"/>
                </a:lnTo>
                <a:lnTo>
                  <a:pt x="352999" y="365609"/>
                </a:lnTo>
                <a:lnTo>
                  <a:pt x="0" y="365609"/>
                </a:lnTo>
                <a:close/>
              </a:path>
            </a:pathLst>
          </a:custGeom>
          <a:ln w="222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0" name="任意多边形: 形状 29"/>
          <p:cNvSpPr/>
          <p:nvPr userDrawn="1">
            <p:custDataLst>
              <p:tags r:id="rId8"/>
            </p:custDataLst>
          </p:nvPr>
        </p:nvSpPr>
        <p:spPr>
          <a:xfrm>
            <a:off x="109855" y="3439795"/>
            <a:ext cx="136525" cy="67310"/>
          </a:xfrm>
          <a:custGeom>
            <a:avLst/>
            <a:gdLst>
              <a:gd name="connsiteX0" fmla="*/ 0 w 136591"/>
              <a:gd name="connsiteY0" fmla="*/ 67272 h 67271"/>
              <a:gd name="connsiteX1" fmla="*/ 67271 w 136591"/>
              <a:gd name="connsiteY1" fmla="*/ 0 h 67271"/>
              <a:gd name="connsiteX2" fmla="*/ 136591 w 136591"/>
              <a:gd name="connsiteY2" fmla="*/ 67272 h 6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91" h="67271">
                <a:moveTo>
                  <a:pt x="0" y="67272"/>
                </a:moveTo>
                <a:lnTo>
                  <a:pt x="67271" y="0"/>
                </a:lnTo>
                <a:lnTo>
                  <a:pt x="136591" y="67272"/>
                </a:lnTo>
              </a:path>
            </a:pathLst>
          </a:custGeom>
          <a:solidFill>
            <a:schemeClr val="bg2"/>
          </a:solidFill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 userDrawn="1">
            <p:custDataLst>
              <p:tags r:id="rId9"/>
            </p:custDataLst>
          </p:nvPr>
        </p:nvSpPr>
        <p:spPr>
          <a:xfrm rot="21420000">
            <a:off x="379730" y="403860"/>
            <a:ext cx="948055" cy="676910"/>
          </a:xfrm>
          <a:custGeom>
            <a:avLst/>
            <a:gdLst>
              <a:gd name="connsiteX0" fmla="*/ 948073 w 948073"/>
              <a:gd name="connsiteY0" fmla="*/ 0 h 677067"/>
              <a:gd name="connsiteX1" fmla="*/ 0 w 948073"/>
              <a:gd name="connsiteY1" fmla="*/ 677067 h 67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8073" h="677067">
                <a:moveTo>
                  <a:pt x="948073" y="0"/>
                </a:moveTo>
                <a:lnTo>
                  <a:pt x="0" y="677067"/>
                </a:lnTo>
              </a:path>
            </a:pathLst>
          </a:custGeom>
          <a:noFill/>
          <a:ln w="12700" cmpd="sng">
            <a:solidFill>
              <a:schemeClr val="accent1"/>
            </a:solidFill>
            <a:prstDash val="lg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 useBgFill="1">
        <p:nvSpPr>
          <p:cNvPr id="33" name="任意多边形: 形状 32"/>
          <p:cNvSpPr/>
          <p:nvPr userDrawn="1">
            <p:custDataLst>
              <p:tags r:id="rId10"/>
            </p:custDataLst>
          </p:nvPr>
        </p:nvSpPr>
        <p:spPr>
          <a:xfrm rot="3087979">
            <a:off x="1239520" y="309880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34" name="任意多边形: 形状 33"/>
          <p:cNvSpPr/>
          <p:nvPr userDrawn="1">
            <p:custDataLst>
              <p:tags r:id="rId11"/>
            </p:custDataLst>
          </p:nvPr>
        </p:nvSpPr>
        <p:spPr>
          <a:xfrm rot="3087979">
            <a:off x="327660" y="1035050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solidFill>
            <a:schemeClr val="bg2"/>
          </a:solidFill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2"/>
            </p:custDataLst>
          </p:nvPr>
        </p:nvSpPr>
        <p:spPr>
          <a:xfrm>
            <a:off x="1698625" y="2019935"/>
            <a:ext cx="5642610" cy="2793365"/>
          </a:xfrm>
        </p:spPr>
        <p:txBody>
          <a:bodyPr wrap="square" anchor="ctr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dirty="0"/>
              <a:t>单击此处编辑母版标题样式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696233" y="125033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1696085" y="5072380"/>
            <a:ext cx="2880995" cy="504190"/>
          </a:xfrm>
          <a:prstGeom prst="roundRect">
            <a:avLst>
              <a:gd name="adj" fmla="val 50000"/>
            </a:avLst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964855" y="2419699"/>
            <a:ext cx="1501831" cy="2042097"/>
          </a:xfrm>
        </p:spPr>
        <p:txBody>
          <a:bodyPr vert="eaVert" wrap="square" anchor="ctr">
            <a:normAutofit/>
          </a:bodyPr>
          <a:lstStyle>
            <a:lvl1pPr algn="ctr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3245485" y="380365"/>
            <a:ext cx="8536305" cy="6120130"/>
          </a:xfrm>
          <a:prstGeom prst="rect">
            <a:avLst/>
          </a:pr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7"/>
            </p:custDataLst>
          </p:nvPr>
        </p:nvSpPr>
        <p:spPr>
          <a:xfrm>
            <a:off x="407035" y="379730"/>
            <a:ext cx="2617470" cy="6122035"/>
          </a:xfrm>
          <a:prstGeom prst="rect">
            <a:avLst/>
          </a:pr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 useBgFill="1">
        <p:nvSpPr>
          <p:cNvPr id="12" name="任意多边形: 形状 11"/>
          <p:cNvSpPr/>
          <p:nvPr userDrawn="1">
            <p:custDataLst>
              <p:tags r:id="rId8"/>
            </p:custDataLst>
          </p:nvPr>
        </p:nvSpPr>
        <p:spPr>
          <a:xfrm flipH="1">
            <a:off x="10976610" y="1824355"/>
            <a:ext cx="1041400" cy="1041400"/>
          </a:xfrm>
          <a:custGeom>
            <a:avLst/>
            <a:gdLst>
              <a:gd name="connsiteX0" fmla="*/ 832092 w 832092"/>
              <a:gd name="connsiteY0" fmla="*/ 416046 h 832092"/>
              <a:gd name="connsiteX1" fmla="*/ 416046 w 832092"/>
              <a:gd name="connsiteY1" fmla="*/ 832092 h 832092"/>
              <a:gd name="connsiteX2" fmla="*/ 0 w 832092"/>
              <a:gd name="connsiteY2" fmla="*/ 416046 h 832092"/>
              <a:gd name="connsiteX3" fmla="*/ 416046 w 832092"/>
              <a:gd name="connsiteY3" fmla="*/ 0 h 832092"/>
              <a:gd name="connsiteX4" fmla="*/ 832092 w 832092"/>
              <a:gd name="connsiteY4" fmla="*/ 416046 h 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092" h="832092">
                <a:moveTo>
                  <a:pt x="832092" y="416046"/>
                </a:moveTo>
                <a:cubicBezTo>
                  <a:pt x="832092" y="645822"/>
                  <a:pt x="645822" y="832092"/>
                  <a:pt x="416046" y="832092"/>
                </a:cubicBezTo>
                <a:cubicBezTo>
                  <a:pt x="186270" y="832092"/>
                  <a:pt x="0" y="645822"/>
                  <a:pt x="0" y="416046"/>
                </a:cubicBezTo>
                <a:cubicBezTo>
                  <a:pt x="0" y="186270"/>
                  <a:pt x="186270" y="0"/>
                  <a:pt x="416046" y="0"/>
                </a:cubicBezTo>
                <a:cubicBezTo>
                  <a:pt x="645822" y="0"/>
                  <a:pt x="832092" y="186270"/>
                  <a:pt x="832092" y="416046"/>
                </a:cubicBezTo>
                <a:close/>
              </a:path>
            </a:pathLst>
          </a:custGeom>
          <a:ln w="25601" cap="flat">
            <a:solidFill>
              <a:schemeClr val="accent1">
                <a:alpha val="6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任意多边形: 形状 12"/>
          <p:cNvSpPr/>
          <p:nvPr userDrawn="1">
            <p:custDataLst>
              <p:tags r:id="rId9"/>
            </p:custDataLst>
          </p:nvPr>
        </p:nvSpPr>
        <p:spPr>
          <a:xfrm flipH="1">
            <a:off x="11791950" y="1847215"/>
            <a:ext cx="309245" cy="518160"/>
          </a:xfrm>
          <a:custGeom>
            <a:avLst/>
            <a:gdLst>
              <a:gd name="connsiteX0" fmla="*/ 0 w 352999"/>
              <a:gd name="connsiteY0" fmla="*/ 0 h 365608"/>
              <a:gd name="connsiteX1" fmla="*/ 352999 w 352999"/>
              <a:gd name="connsiteY1" fmla="*/ 0 h 365608"/>
              <a:gd name="connsiteX2" fmla="*/ 352999 w 352999"/>
              <a:gd name="connsiteY2" fmla="*/ 365609 h 365608"/>
              <a:gd name="connsiteX3" fmla="*/ 0 w 352999"/>
              <a:gd name="connsiteY3" fmla="*/ 365609 h 36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999" h="365608">
                <a:moveTo>
                  <a:pt x="0" y="0"/>
                </a:moveTo>
                <a:lnTo>
                  <a:pt x="352999" y="0"/>
                </a:lnTo>
                <a:lnTo>
                  <a:pt x="352999" y="365609"/>
                </a:lnTo>
                <a:lnTo>
                  <a:pt x="0" y="365609"/>
                </a:lnTo>
                <a:close/>
              </a:path>
            </a:pathLst>
          </a:custGeom>
          <a:solidFill>
            <a:schemeClr val="bg2"/>
          </a:solidFill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 useBgFill="1">
        <p:nvSpPr>
          <p:cNvPr id="14" name="任意多边形: 形状 13"/>
          <p:cNvSpPr/>
          <p:nvPr userDrawn="1">
            <p:custDataLst>
              <p:tags r:id="rId10"/>
            </p:custDataLst>
          </p:nvPr>
        </p:nvSpPr>
        <p:spPr>
          <a:xfrm flipH="1">
            <a:off x="11931015" y="2345055"/>
            <a:ext cx="170815" cy="84455"/>
          </a:xfrm>
          <a:custGeom>
            <a:avLst/>
            <a:gdLst>
              <a:gd name="connsiteX0" fmla="*/ 0 w 136591"/>
              <a:gd name="connsiteY0" fmla="*/ 67272 h 67271"/>
              <a:gd name="connsiteX1" fmla="*/ 67271 w 136591"/>
              <a:gd name="connsiteY1" fmla="*/ 0 h 67271"/>
              <a:gd name="connsiteX2" fmla="*/ 136591 w 136591"/>
              <a:gd name="connsiteY2" fmla="*/ 67272 h 6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91" h="67271">
                <a:moveTo>
                  <a:pt x="0" y="67272"/>
                </a:moveTo>
                <a:lnTo>
                  <a:pt x="67271" y="0"/>
                </a:lnTo>
                <a:lnTo>
                  <a:pt x="136591" y="67272"/>
                </a:lnTo>
              </a:path>
            </a:pathLst>
          </a:custGeom>
          <a:ln w="25601" cap="flat">
            <a:solidFill>
              <a:schemeClr val="accent1">
                <a:alpha val="6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任意多边形: 形状 10"/>
          <p:cNvSpPr/>
          <p:nvPr userDrawn="1">
            <p:custDataLst>
              <p:tags r:id="rId2"/>
            </p:custDataLst>
          </p:nvPr>
        </p:nvSpPr>
        <p:spPr>
          <a:xfrm>
            <a:off x="4616450" y="2002155"/>
            <a:ext cx="2938145" cy="941070"/>
          </a:xfrm>
          <a:custGeom>
            <a:avLst/>
            <a:gdLst>
              <a:gd name="connsiteX0" fmla="*/ 0 w 10881206"/>
              <a:gd name="connsiteY0" fmla="*/ 0 h 5595308"/>
              <a:gd name="connsiteX1" fmla="*/ 10881207 w 10881206"/>
              <a:gd name="connsiteY1" fmla="*/ 0 h 5595308"/>
              <a:gd name="connsiteX2" fmla="*/ 10881207 w 10881206"/>
              <a:gd name="connsiteY2" fmla="*/ 5595309 h 5595308"/>
              <a:gd name="connsiteX3" fmla="*/ 0 w 10881206"/>
              <a:gd name="connsiteY3" fmla="*/ 5595309 h 559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1206" h="5595308">
                <a:moveTo>
                  <a:pt x="0" y="0"/>
                </a:moveTo>
                <a:lnTo>
                  <a:pt x="10881207" y="0"/>
                </a:lnTo>
                <a:lnTo>
                  <a:pt x="10881207" y="5595309"/>
                </a:lnTo>
                <a:lnTo>
                  <a:pt x="0" y="5595309"/>
                </a:lnTo>
                <a:close/>
              </a:path>
            </a:pathLst>
          </a:custGeom>
          <a:ln w="12700" cmpd="sng">
            <a:solidFill>
              <a:schemeClr val="accent1">
                <a:shade val="50000"/>
              </a:schemeClr>
            </a:solidFill>
            <a:prstDash val="lg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>
            <a:off x="4576445" y="1965325"/>
            <a:ext cx="76200" cy="76835"/>
          </a:xfrm>
          <a:custGeom>
            <a:avLst/>
            <a:gdLst>
              <a:gd name="connsiteX0" fmla="*/ 0 w 140815"/>
              <a:gd name="connsiteY0" fmla="*/ 0 h 140815"/>
              <a:gd name="connsiteX1" fmla="*/ 140816 w 140815"/>
              <a:gd name="connsiteY1" fmla="*/ 0 h 140815"/>
              <a:gd name="connsiteX2" fmla="*/ 140816 w 140815"/>
              <a:gd name="connsiteY2" fmla="*/ 140816 h 140815"/>
              <a:gd name="connsiteX3" fmla="*/ 0 w 140815"/>
              <a:gd name="connsiteY3" fmla="*/ 140816 h 14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5" h="140815">
                <a:moveTo>
                  <a:pt x="0" y="0"/>
                </a:moveTo>
                <a:lnTo>
                  <a:pt x="140816" y="0"/>
                </a:lnTo>
                <a:lnTo>
                  <a:pt x="140816" y="140816"/>
                </a:lnTo>
                <a:lnTo>
                  <a:pt x="0" y="140816"/>
                </a:lnTo>
                <a:close/>
              </a:path>
            </a:pathLst>
          </a:custGeom>
          <a:solidFill>
            <a:schemeClr val="bg2"/>
          </a:solidFill>
          <a:ln w="254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4"/>
            </p:custDataLst>
          </p:nvPr>
        </p:nvSpPr>
        <p:spPr>
          <a:xfrm>
            <a:off x="4576445" y="2896235"/>
            <a:ext cx="76200" cy="76835"/>
          </a:xfrm>
          <a:custGeom>
            <a:avLst/>
            <a:gdLst>
              <a:gd name="connsiteX0" fmla="*/ 0 w 140815"/>
              <a:gd name="connsiteY0" fmla="*/ 0 h 140815"/>
              <a:gd name="connsiteX1" fmla="*/ 140816 w 140815"/>
              <a:gd name="connsiteY1" fmla="*/ 0 h 140815"/>
              <a:gd name="connsiteX2" fmla="*/ 140816 w 140815"/>
              <a:gd name="connsiteY2" fmla="*/ 140816 h 140815"/>
              <a:gd name="connsiteX3" fmla="*/ 0 w 140815"/>
              <a:gd name="connsiteY3" fmla="*/ 140816 h 14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5" h="140815">
                <a:moveTo>
                  <a:pt x="0" y="0"/>
                </a:moveTo>
                <a:lnTo>
                  <a:pt x="140816" y="0"/>
                </a:lnTo>
                <a:lnTo>
                  <a:pt x="140816" y="140816"/>
                </a:lnTo>
                <a:lnTo>
                  <a:pt x="0" y="140816"/>
                </a:lnTo>
                <a:close/>
              </a:path>
            </a:pathLst>
          </a:custGeom>
          <a:solidFill>
            <a:schemeClr val="bg2"/>
          </a:solidFill>
          <a:ln w="254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 userDrawn="1">
            <p:custDataLst>
              <p:tags r:id="rId5"/>
            </p:custDataLst>
          </p:nvPr>
        </p:nvSpPr>
        <p:spPr>
          <a:xfrm>
            <a:off x="7518400" y="1974850"/>
            <a:ext cx="76200" cy="76835"/>
          </a:xfrm>
          <a:custGeom>
            <a:avLst/>
            <a:gdLst>
              <a:gd name="connsiteX0" fmla="*/ 0 w 140815"/>
              <a:gd name="connsiteY0" fmla="*/ 0 h 140815"/>
              <a:gd name="connsiteX1" fmla="*/ 140816 w 140815"/>
              <a:gd name="connsiteY1" fmla="*/ 0 h 140815"/>
              <a:gd name="connsiteX2" fmla="*/ 140816 w 140815"/>
              <a:gd name="connsiteY2" fmla="*/ 140816 h 140815"/>
              <a:gd name="connsiteX3" fmla="*/ 0 w 140815"/>
              <a:gd name="connsiteY3" fmla="*/ 140816 h 14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5" h="140815">
                <a:moveTo>
                  <a:pt x="0" y="0"/>
                </a:moveTo>
                <a:lnTo>
                  <a:pt x="140816" y="0"/>
                </a:lnTo>
                <a:lnTo>
                  <a:pt x="140816" y="140816"/>
                </a:lnTo>
                <a:lnTo>
                  <a:pt x="0" y="140816"/>
                </a:lnTo>
                <a:close/>
              </a:path>
            </a:pathLst>
          </a:custGeom>
          <a:solidFill>
            <a:schemeClr val="bg2"/>
          </a:solidFill>
          <a:ln w="254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6"/>
            </p:custDataLst>
          </p:nvPr>
        </p:nvSpPr>
        <p:spPr>
          <a:xfrm>
            <a:off x="7518400" y="2905760"/>
            <a:ext cx="76200" cy="76835"/>
          </a:xfrm>
          <a:custGeom>
            <a:avLst/>
            <a:gdLst>
              <a:gd name="connsiteX0" fmla="*/ 0 w 140815"/>
              <a:gd name="connsiteY0" fmla="*/ 0 h 140815"/>
              <a:gd name="connsiteX1" fmla="*/ 140816 w 140815"/>
              <a:gd name="connsiteY1" fmla="*/ 0 h 140815"/>
              <a:gd name="connsiteX2" fmla="*/ 140816 w 140815"/>
              <a:gd name="connsiteY2" fmla="*/ 140816 h 140815"/>
              <a:gd name="connsiteX3" fmla="*/ 0 w 140815"/>
              <a:gd name="connsiteY3" fmla="*/ 140816 h 14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15" h="140815">
                <a:moveTo>
                  <a:pt x="0" y="0"/>
                </a:moveTo>
                <a:lnTo>
                  <a:pt x="140816" y="0"/>
                </a:lnTo>
                <a:lnTo>
                  <a:pt x="140816" y="140816"/>
                </a:lnTo>
                <a:lnTo>
                  <a:pt x="0" y="140816"/>
                </a:lnTo>
                <a:close/>
              </a:path>
            </a:pathLst>
          </a:custGeom>
          <a:solidFill>
            <a:schemeClr val="bg2"/>
          </a:solidFill>
          <a:ln w="254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7"/>
            </p:custDataLst>
          </p:nvPr>
        </p:nvSpPr>
        <p:spPr>
          <a:xfrm>
            <a:off x="407670" y="379730"/>
            <a:ext cx="11389360" cy="6121400"/>
          </a:xfrm>
          <a:custGeom>
            <a:avLst/>
            <a:gdLst>
              <a:gd name="connsiteX0" fmla="*/ 0 w 10881206"/>
              <a:gd name="connsiteY0" fmla="*/ 0 h 5595308"/>
              <a:gd name="connsiteX1" fmla="*/ 10881207 w 10881206"/>
              <a:gd name="connsiteY1" fmla="*/ 0 h 5595308"/>
              <a:gd name="connsiteX2" fmla="*/ 10881207 w 10881206"/>
              <a:gd name="connsiteY2" fmla="*/ 5595309 h 5595308"/>
              <a:gd name="connsiteX3" fmla="*/ 0 w 10881206"/>
              <a:gd name="connsiteY3" fmla="*/ 5595309 h 559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1206" h="5595308">
                <a:moveTo>
                  <a:pt x="0" y="0"/>
                </a:moveTo>
                <a:lnTo>
                  <a:pt x="10881207" y="0"/>
                </a:lnTo>
                <a:lnTo>
                  <a:pt x="10881207" y="5595309"/>
                </a:lnTo>
                <a:lnTo>
                  <a:pt x="0" y="5595309"/>
                </a:lnTo>
                <a:close/>
              </a:path>
            </a:pathLst>
          </a:cu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 useBgFill="1">
        <p:nvSpPr>
          <p:cNvPr id="18" name="任意多边形: 形状 17"/>
          <p:cNvSpPr/>
          <p:nvPr userDrawn="1">
            <p:custDataLst>
              <p:tags r:id="rId8"/>
            </p:custDataLst>
          </p:nvPr>
        </p:nvSpPr>
        <p:spPr>
          <a:xfrm>
            <a:off x="231775" y="1906270"/>
            <a:ext cx="753110" cy="753110"/>
          </a:xfrm>
          <a:custGeom>
            <a:avLst/>
            <a:gdLst>
              <a:gd name="connsiteX0" fmla="*/ 832092 w 832092"/>
              <a:gd name="connsiteY0" fmla="*/ 416046 h 832092"/>
              <a:gd name="connsiteX1" fmla="*/ 416046 w 832092"/>
              <a:gd name="connsiteY1" fmla="*/ 832092 h 832092"/>
              <a:gd name="connsiteX2" fmla="*/ 0 w 832092"/>
              <a:gd name="connsiteY2" fmla="*/ 416046 h 832092"/>
              <a:gd name="connsiteX3" fmla="*/ 416046 w 832092"/>
              <a:gd name="connsiteY3" fmla="*/ 0 h 832092"/>
              <a:gd name="connsiteX4" fmla="*/ 832092 w 832092"/>
              <a:gd name="connsiteY4" fmla="*/ 416046 h 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092" h="832092">
                <a:moveTo>
                  <a:pt x="832092" y="416046"/>
                </a:moveTo>
                <a:cubicBezTo>
                  <a:pt x="832092" y="645822"/>
                  <a:pt x="645822" y="832092"/>
                  <a:pt x="416046" y="832092"/>
                </a:cubicBezTo>
                <a:cubicBezTo>
                  <a:pt x="186270" y="832092"/>
                  <a:pt x="0" y="645822"/>
                  <a:pt x="0" y="416046"/>
                </a:cubicBezTo>
                <a:cubicBezTo>
                  <a:pt x="0" y="186270"/>
                  <a:pt x="186270" y="0"/>
                  <a:pt x="416046" y="0"/>
                </a:cubicBezTo>
                <a:cubicBezTo>
                  <a:pt x="645822" y="0"/>
                  <a:pt x="832092" y="186270"/>
                  <a:pt x="832092" y="416046"/>
                </a:cubicBezTo>
                <a:close/>
              </a:path>
            </a:pathLst>
          </a:custGeom>
          <a:ln w="25601" cap="flat">
            <a:solidFill>
              <a:schemeClr val="accent1">
                <a:alpha val="6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 useBgFill="1">
        <p:nvSpPr>
          <p:cNvPr id="19" name="任意多边形: 形状 18"/>
          <p:cNvSpPr/>
          <p:nvPr userDrawn="1">
            <p:custDataLst>
              <p:tags r:id="rId9"/>
            </p:custDataLst>
          </p:nvPr>
        </p:nvSpPr>
        <p:spPr>
          <a:xfrm>
            <a:off x="94615" y="1922780"/>
            <a:ext cx="300355" cy="374650"/>
          </a:xfrm>
          <a:custGeom>
            <a:avLst/>
            <a:gdLst>
              <a:gd name="connsiteX0" fmla="*/ 0 w 352999"/>
              <a:gd name="connsiteY0" fmla="*/ 0 h 365608"/>
              <a:gd name="connsiteX1" fmla="*/ 352999 w 352999"/>
              <a:gd name="connsiteY1" fmla="*/ 0 h 365608"/>
              <a:gd name="connsiteX2" fmla="*/ 352999 w 352999"/>
              <a:gd name="connsiteY2" fmla="*/ 365609 h 365608"/>
              <a:gd name="connsiteX3" fmla="*/ 0 w 352999"/>
              <a:gd name="connsiteY3" fmla="*/ 365609 h 36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999" h="365608">
                <a:moveTo>
                  <a:pt x="0" y="0"/>
                </a:moveTo>
                <a:lnTo>
                  <a:pt x="352999" y="0"/>
                </a:lnTo>
                <a:lnTo>
                  <a:pt x="352999" y="365609"/>
                </a:lnTo>
                <a:lnTo>
                  <a:pt x="0" y="365609"/>
                </a:lnTo>
                <a:close/>
              </a:path>
            </a:pathLst>
          </a:custGeom>
          <a:ln w="6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0" name="任意多边形: 形状 19"/>
          <p:cNvSpPr/>
          <p:nvPr userDrawn="1">
            <p:custDataLst>
              <p:tags r:id="rId10"/>
            </p:custDataLst>
          </p:nvPr>
        </p:nvSpPr>
        <p:spPr>
          <a:xfrm>
            <a:off x="170815" y="2282825"/>
            <a:ext cx="123825" cy="60960"/>
          </a:xfrm>
          <a:custGeom>
            <a:avLst/>
            <a:gdLst>
              <a:gd name="connsiteX0" fmla="*/ 0 w 136591"/>
              <a:gd name="connsiteY0" fmla="*/ 67272 h 67271"/>
              <a:gd name="connsiteX1" fmla="*/ 67271 w 136591"/>
              <a:gd name="connsiteY1" fmla="*/ 0 h 67271"/>
              <a:gd name="connsiteX2" fmla="*/ 136591 w 136591"/>
              <a:gd name="connsiteY2" fmla="*/ 67272 h 6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91" h="67271">
                <a:moveTo>
                  <a:pt x="0" y="67272"/>
                </a:moveTo>
                <a:lnTo>
                  <a:pt x="67271" y="0"/>
                </a:lnTo>
                <a:lnTo>
                  <a:pt x="136591" y="67272"/>
                </a:lnTo>
              </a:path>
            </a:pathLst>
          </a:custGeom>
          <a:solidFill>
            <a:schemeClr val="bg2"/>
          </a:solidFill>
          <a:ln w="25601" cap="flat">
            <a:solidFill>
              <a:schemeClr val="accent1">
                <a:alpha val="6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11"/>
            </p:custDataLst>
          </p:nvPr>
        </p:nvSpPr>
        <p:spPr>
          <a:xfrm rot="20146393">
            <a:off x="11054080" y="5657215"/>
            <a:ext cx="948055" cy="676910"/>
          </a:xfrm>
          <a:custGeom>
            <a:avLst/>
            <a:gdLst>
              <a:gd name="connsiteX0" fmla="*/ 948073 w 948073"/>
              <a:gd name="connsiteY0" fmla="*/ 0 h 677067"/>
              <a:gd name="connsiteX1" fmla="*/ 0 w 948073"/>
              <a:gd name="connsiteY1" fmla="*/ 677067 h 67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8073" h="677067">
                <a:moveTo>
                  <a:pt x="948073" y="0"/>
                </a:moveTo>
                <a:lnTo>
                  <a:pt x="0" y="677067"/>
                </a:lnTo>
              </a:path>
            </a:pathLst>
          </a:custGeom>
          <a:noFill/>
          <a:ln w="12700" cmpd="sng">
            <a:solidFill>
              <a:schemeClr val="accent1"/>
            </a:solidFill>
            <a:prstDash val="lg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 useBgFill="1">
        <p:nvSpPr>
          <p:cNvPr id="23" name="任意多边形: 形状 22"/>
          <p:cNvSpPr/>
          <p:nvPr userDrawn="1">
            <p:custDataLst>
              <p:tags r:id="rId12"/>
            </p:custDataLst>
          </p:nvPr>
        </p:nvSpPr>
        <p:spPr>
          <a:xfrm rot="1814371">
            <a:off x="11751310" y="5422265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ln w="25602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 useBgFill="1">
        <p:nvSpPr>
          <p:cNvPr id="24" name="任意多边形: 形状 23"/>
          <p:cNvSpPr/>
          <p:nvPr userDrawn="1">
            <p:custDataLst>
              <p:tags r:id="rId13"/>
            </p:custDataLst>
          </p:nvPr>
        </p:nvSpPr>
        <p:spPr>
          <a:xfrm rot="1814371">
            <a:off x="11164570" y="6428740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ln w="25602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526400" y="3034854"/>
            <a:ext cx="9144000" cy="1152000"/>
          </a:xfrm>
        </p:spPr>
        <p:txBody>
          <a:bodyPr wrap="square" anchor="b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1526400" y="4294854"/>
            <a:ext cx="9144000" cy="93600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4616607" y="2002070"/>
            <a:ext cx="2938425" cy="940883"/>
          </a:xfrm>
        </p:spPr>
        <p:txBody>
          <a:bodyPr wrap="none" anchor="ctr">
            <a:normAutofit/>
          </a:bodyPr>
          <a:lstStyle>
            <a:lvl1pPr marL="0" indent="0" algn="ctr"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33"/>
          <p:cNvSpPr/>
          <p:nvPr userDrawn="1">
            <p:custDataLst>
              <p:tags r:id="rId2"/>
            </p:custDataLst>
          </p:nvPr>
        </p:nvSpPr>
        <p:spPr>
          <a:xfrm>
            <a:off x="7398385" y="1868805"/>
            <a:ext cx="1788795" cy="3098800"/>
          </a:xfrm>
          <a:custGeom>
            <a:avLst/>
            <a:gdLst>
              <a:gd name="connsiteX0" fmla="*/ 549501 w 1674041"/>
              <a:gd name="connsiteY0" fmla="*/ 2899649 h 2899649"/>
              <a:gd name="connsiteX1" fmla="*/ 1674041 w 1674041"/>
              <a:gd name="connsiteY1" fmla="*/ 1615795 h 2899649"/>
              <a:gd name="connsiteX2" fmla="*/ 1124476 w 1674041"/>
              <a:gd name="connsiteY2" fmla="*/ 0 h 2899649"/>
              <a:gd name="connsiteX3" fmla="*/ 0 w 1674041"/>
              <a:gd name="connsiteY3" fmla="*/ 1283854 h 289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041" h="2899649">
                <a:moveTo>
                  <a:pt x="549501" y="2899649"/>
                </a:moveTo>
                <a:lnTo>
                  <a:pt x="1674041" y="1615795"/>
                </a:lnTo>
                <a:lnTo>
                  <a:pt x="1124476" y="0"/>
                </a:lnTo>
                <a:lnTo>
                  <a:pt x="0" y="1283854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34"/>
          <p:cNvSpPr/>
          <p:nvPr userDrawn="1">
            <p:custDataLst>
              <p:tags r:id="rId3"/>
            </p:custDataLst>
          </p:nvPr>
        </p:nvSpPr>
        <p:spPr>
          <a:xfrm>
            <a:off x="7985760" y="3596640"/>
            <a:ext cx="2990850" cy="1726565"/>
          </a:xfrm>
          <a:custGeom>
            <a:avLst/>
            <a:gdLst>
              <a:gd name="connsiteX0" fmla="*/ 2798710 w 2798710"/>
              <a:gd name="connsiteY0" fmla="*/ 331941 h 1615794"/>
              <a:gd name="connsiteX1" fmla="*/ 1124541 w 2798710"/>
              <a:gd name="connsiteY1" fmla="*/ 0 h 1615794"/>
              <a:gd name="connsiteX2" fmla="*/ 0 w 2798710"/>
              <a:gd name="connsiteY2" fmla="*/ 1283854 h 1615794"/>
              <a:gd name="connsiteX3" fmla="*/ 1674106 w 2798710"/>
              <a:gd name="connsiteY3" fmla="*/ 1615795 h 161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710" h="1615794">
                <a:moveTo>
                  <a:pt x="2798710" y="331941"/>
                </a:moveTo>
                <a:lnTo>
                  <a:pt x="1124541" y="0"/>
                </a:lnTo>
                <a:lnTo>
                  <a:pt x="0" y="1283854"/>
                </a:lnTo>
                <a:lnTo>
                  <a:pt x="1674106" y="1615795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35"/>
          <p:cNvSpPr/>
          <p:nvPr userDrawn="1">
            <p:custDataLst>
              <p:tags r:id="rId4"/>
            </p:custDataLst>
          </p:nvPr>
        </p:nvSpPr>
        <p:spPr>
          <a:xfrm>
            <a:off x="8600440" y="1868805"/>
            <a:ext cx="2376170" cy="2081530"/>
          </a:xfrm>
          <a:custGeom>
            <a:avLst/>
            <a:gdLst>
              <a:gd name="connsiteX0" fmla="*/ 0 w 2223734"/>
              <a:gd name="connsiteY0" fmla="*/ 0 h 1947735"/>
              <a:gd name="connsiteX1" fmla="*/ 549629 w 2223734"/>
              <a:gd name="connsiteY1" fmla="*/ 1615795 h 1947735"/>
              <a:gd name="connsiteX2" fmla="*/ 2223735 w 2223734"/>
              <a:gd name="connsiteY2" fmla="*/ 1947736 h 1947735"/>
              <a:gd name="connsiteX3" fmla="*/ 1674106 w 2223734"/>
              <a:gd name="connsiteY3" fmla="*/ 331941 h 1947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3734" h="1947735">
                <a:moveTo>
                  <a:pt x="0" y="0"/>
                </a:moveTo>
                <a:lnTo>
                  <a:pt x="549629" y="1615795"/>
                </a:lnTo>
                <a:lnTo>
                  <a:pt x="2223735" y="1947736"/>
                </a:lnTo>
                <a:lnTo>
                  <a:pt x="1674106" y="331941"/>
                </a:lnTo>
                <a:close/>
              </a:path>
            </a:pathLst>
          </a:custGeom>
          <a:noFill/>
          <a:ln w="444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106"/>
          <p:cNvSpPr/>
          <p:nvPr userDrawn="1">
            <p:custDataLst>
              <p:tags r:id="rId5"/>
            </p:custDataLst>
          </p:nvPr>
        </p:nvSpPr>
        <p:spPr>
          <a:xfrm>
            <a:off x="407670" y="379730"/>
            <a:ext cx="11389360" cy="6121400"/>
          </a:xfrm>
          <a:custGeom>
            <a:avLst/>
            <a:gdLst>
              <a:gd name="connsiteX0" fmla="*/ 0 w 10881206"/>
              <a:gd name="connsiteY0" fmla="*/ 0 h 5595308"/>
              <a:gd name="connsiteX1" fmla="*/ 10881207 w 10881206"/>
              <a:gd name="connsiteY1" fmla="*/ 0 h 5595308"/>
              <a:gd name="connsiteX2" fmla="*/ 10881207 w 10881206"/>
              <a:gd name="connsiteY2" fmla="*/ 5595309 h 5595308"/>
              <a:gd name="connsiteX3" fmla="*/ 0 w 10881206"/>
              <a:gd name="connsiteY3" fmla="*/ 5595309 h 559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1206" h="5595308">
                <a:moveTo>
                  <a:pt x="0" y="0"/>
                </a:moveTo>
                <a:lnTo>
                  <a:pt x="10881207" y="0"/>
                </a:lnTo>
                <a:lnTo>
                  <a:pt x="10881207" y="5595309"/>
                </a:lnTo>
                <a:lnTo>
                  <a:pt x="0" y="5595309"/>
                </a:lnTo>
                <a:close/>
              </a:path>
            </a:pathLst>
          </a:cu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 userDrawn="1">
            <p:custDataLst>
              <p:tags r:id="rId6"/>
            </p:custDataLst>
          </p:nvPr>
        </p:nvSpPr>
        <p:spPr>
          <a:xfrm rot="21420000">
            <a:off x="379730" y="403860"/>
            <a:ext cx="948055" cy="676910"/>
          </a:xfrm>
          <a:custGeom>
            <a:avLst/>
            <a:gdLst>
              <a:gd name="connsiteX0" fmla="*/ 948073 w 948073"/>
              <a:gd name="connsiteY0" fmla="*/ 0 h 677067"/>
              <a:gd name="connsiteX1" fmla="*/ 0 w 948073"/>
              <a:gd name="connsiteY1" fmla="*/ 677067 h 67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8073" h="677067">
                <a:moveTo>
                  <a:pt x="948073" y="0"/>
                </a:moveTo>
                <a:lnTo>
                  <a:pt x="0" y="677067"/>
                </a:lnTo>
              </a:path>
            </a:pathLst>
          </a:custGeom>
          <a:noFill/>
          <a:ln w="12700" cmpd="sng">
            <a:solidFill>
              <a:schemeClr val="accent1"/>
            </a:solidFill>
            <a:prstDash val="lg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 useBgFill="1">
        <p:nvSpPr>
          <p:cNvPr id="29" name="任意多边形: 形状 28"/>
          <p:cNvSpPr/>
          <p:nvPr userDrawn="1">
            <p:custDataLst>
              <p:tags r:id="rId7"/>
            </p:custDataLst>
          </p:nvPr>
        </p:nvSpPr>
        <p:spPr>
          <a:xfrm rot="3087979">
            <a:off x="1239520" y="309880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 useBgFill="1">
        <p:nvSpPr>
          <p:cNvPr id="30" name="任意多边形: 形状 29"/>
          <p:cNvSpPr/>
          <p:nvPr userDrawn="1">
            <p:custDataLst>
              <p:tags r:id="rId8"/>
            </p:custDataLst>
          </p:nvPr>
        </p:nvSpPr>
        <p:spPr>
          <a:xfrm rot="3087979">
            <a:off x="327660" y="1035050"/>
            <a:ext cx="140970" cy="140970"/>
          </a:xfrm>
          <a:custGeom>
            <a:avLst/>
            <a:gdLst>
              <a:gd name="connsiteX0" fmla="*/ 0 w 140820"/>
              <a:gd name="connsiteY0" fmla="*/ 0 h 140820"/>
              <a:gd name="connsiteX1" fmla="*/ 140820 w 140820"/>
              <a:gd name="connsiteY1" fmla="*/ 0 h 140820"/>
              <a:gd name="connsiteX2" fmla="*/ 140820 w 140820"/>
              <a:gd name="connsiteY2" fmla="*/ 140820 h 140820"/>
              <a:gd name="connsiteX3" fmla="*/ 0 w 140820"/>
              <a:gd name="connsiteY3" fmla="*/ 140820 h 14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20" h="140820">
                <a:moveTo>
                  <a:pt x="0" y="0"/>
                </a:moveTo>
                <a:lnTo>
                  <a:pt x="140820" y="0"/>
                </a:lnTo>
                <a:lnTo>
                  <a:pt x="140820" y="140820"/>
                </a:lnTo>
                <a:lnTo>
                  <a:pt x="0" y="140820"/>
                </a:lnTo>
                <a:close/>
              </a:path>
            </a:pathLst>
          </a:custGeom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 useBgFill="1">
        <p:nvSpPr>
          <p:cNvPr id="32" name="任意多边形: 形状 38"/>
          <p:cNvSpPr/>
          <p:nvPr userDrawn="1">
            <p:custDataLst>
              <p:tags r:id="rId9"/>
            </p:custDataLst>
          </p:nvPr>
        </p:nvSpPr>
        <p:spPr>
          <a:xfrm>
            <a:off x="173990" y="3023870"/>
            <a:ext cx="831850" cy="831850"/>
          </a:xfrm>
          <a:custGeom>
            <a:avLst/>
            <a:gdLst>
              <a:gd name="connsiteX0" fmla="*/ 832092 w 832092"/>
              <a:gd name="connsiteY0" fmla="*/ 416046 h 832092"/>
              <a:gd name="connsiteX1" fmla="*/ 416046 w 832092"/>
              <a:gd name="connsiteY1" fmla="*/ 832092 h 832092"/>
              <a:gd name="connsiteX2" fmla="*/ 0 w 832092"/>
              <a:gd name="connsiteY2" fmla="*/ 416046 h 832092"/>
              <a:gd name="connsiteX3" fmla="*/ 416046 w 832092"/>
              <a:gd name="connsiteY3" fmla="*/ 0 h 832092"/>
              <a:gd name="connsiteX4" fmla="*/ 832092 w 832092"/>
              <a:gd name="connsiteY4" fmla="*/ 416046 h 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092" h="832092">
                <a:moveTo>
                  <a:pt x="832092" y="416046"/>
                </a:moveTo>
                <a:cubicBezTo>
                  <a:pt x="832092" y="645822"/>
                  <a:pt x="645822" y="832092"/>
                  <a:pt x="416046" y="832092"/>
                </a:cubicBezTo>
                <a:cubicBezTo>
                  <a:pt x="186270" y="832092"/>
                  <a:pt x="0" y="645822"/>
                  <a:pt x="0" y="416046"/>
                </a:cubicBezTo>
                <a:cubicBezTo>
                  <a:pt x="0" y="186270"/>
                  <a:pt x="186270" y="0"/>
                  <a:pt x="416046" y="0"/>
                </a:cubicBezTo>
                <a:cubicBezTo>
                  <a:pt x="645822" y="0"/>
                  <a:pt x="832092" y="186270"/>
                  <a:pt x="832092" y="416046"/>
                </a:cubicBezTo>
                <a:close/>
              </a:path>
            </a:pathLst>
          </a:custGeom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 useBgFill="1">
        <p:nvSpPr>
          <p:cNvPr id="33" name="任意多边形: 形状 39"/>
          <p:cNvSpPr/>
          <p:nvPr userDrawn="1">
            <p:custDataLst>
              <p:tags r:id="rId10"/>
            </p:custDataLst>
          </p:nvPr>
        </p:nvSpPr>
        <p:spPr>
          <a:xfrm>
            <a:off x="64135" y="3041650"/>
            <a:ext cx="332105" cy="414020"/>
          </a:xfrm>
          <a:custGeom>
            <a:avLst/>
            <a:gdLst>
              <a:gd name="connsiteX0" fmla="*/ 0 w 352999"/>
              <a:gd name="connsiteY0" fmla="*/ 0 h 365608"/>
              <a:gd name="connsiteX1" fmla="*/ 352999 w 352999"/>
              <a:gd name="connsiteY1" fmla="*/ 0 h 365608"/>
              <a:gd name="connsiteX2" fmla="*/ 352999 w 352999"/>
              <a:gd name="connsiteY2" fmla="*/ 365609 h 365608"/>
              <a:gd name="connsiteX3" fmla="*/ 0 w 352999"/>
              <a:gd name="connsiteY3" fmla="*/ 365609 h 36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999" h="365608">
                <a:moveTo>
                  <a:pt x="0" y="0"/>
                </a:moveTo>
                <a:lnTo>
                  <a:pt x="352999" y="0"/>
                </a:lnTo>
                <a:lnTo>
                  <a:pt x="352999" y="365609"/>
                </a:lnTo>
                <a:lnTo>
                  <a:pt x="0" y="365609"/>
                </a:lnTo>
                <a:close/>
              </a:path>
            </a:pathLst>
          </a:custGeom>
          <a:ln w="222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4" name="任意多边形: 形状 40"/>
          <p:cNvSpPr/>
          <p:nvPr userDrawn="1">
            <p:custDataLst>
              <p:tags r:id="rId11"/>
            </p:custDataLst>
          </p:nvPr>
        </p:nvSpPr>
        <p:spPr>
          <a:xfrm>
            <a:off x="109855" y="3439795"/>
            <a:ext cx="136525" cy="67310"/>
          </a:xfrm>
          <a:custGeom>
            <a:avLst/>
            <a:gdLst>
              <a:gd name="connsiteX0" fmla="*/ 0 w 136591"/>
              <a:gd name="connsiteY0" fmla="*/ 67272 h 67271"/>
              <a:gd name="connsiteX1" fmla="*/ 67271 w 136591"/>
              <a:gd name="connsiteY1" fmla="*/ 0 h 67271"/>
              <a:gd name="connsiteX2" fmla="*/ 136591 w 136591"/>
              <a:gd name="connsiteY2" fmla="*/ 67272 h 6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91" h="67271">
                <a:moveTo>
                  <a:pt x="0" y="67272"/>
                </a:moveTo>
                <a:lnTo>
                  <a:pt x="67271" y="0"/>
                </a:lnTo>
                <a:lnTo>
                  <a:pt x="136591" y="67272"/>
                </a:lnTo>
              </a:path>
            </a:pathLst>
          </a:custGeom>
          <a:noFill/>
          <a:ln w="22225" cap="flat">
            <a:solidFill>
              <a:schemeClr val="accent1">
                <a:alpha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749777" y="3214516"/>
            <a:ext cx="5915302" cy="1078138"/>
          </a:xfrm>
        </p:spPr>
        <p:txBody>
          <a:bodyPr wrap="square" anchor="t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749777" y="2239604"/>
            <a:ext cx="5915302" cy="832092"/>
          </a:xfrm>
        </p:spPr>
        <p:txBody>
          <a:bodyPr wrap="square"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40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1749777" y="1132095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公司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8"/>
            </p:custDataLst>
          </p:nvPr>
        </p:nvSpPr>
        <p:spPr>
          <a:xfrm>
            <a:off x="1750060" y="5038090"/>
            <a:ext cx="2879090" cy="504190"/>
          </a:xfrm>
          <a:prstGeom prst="roundRect">
            <a:avLst>
              <a:gd name="adj" fmla="val 50000"/>
            </a:avLst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66.xml"/><Relationship Id="rId20" Type="http://schemas.openxmlformats.org/officeDocument/2006/relationships/tags" Target="../tags/tag16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64.xml"/><Relationship Id="rId18" Type="http://schemas.openxmlformats.org/officeDocument/2006/relationships/tags" Target="../tags/tag163.xml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图形 7"/>
          <p:cNvGrpSpPr/>
          <p:nvPr userDrawn="1">
            <p:custDataLst>
              <p:tags r:id="rId12"/>
            </p:custDataLst>
          </p:nvPr>
        </p:nvGrpSpPr>
        <p:grpSpPr>
          <a:xfrm flipH="1">
            <a:off x="10695940" y="391160"/>
            <a:ext cx="1125461" cy="1041400"/>
            <a:chOff x="374327" y="-3935993"/>
            <a:chExt cx="899363" cy="832092"/>
          </a:xfrm>
          <a:solidFill>
            <a:schemeClr val="bg2"/>
          </a:solidFill>
        </p:grpSpPr>
        <p:sp useBgFill="1">
          <p:nvSpPr>
            <p:cNvPr id="12" name="任意多边形: 形状 11"/>
            <p:cNvSpPr/>
            <p:nvPr>
              <p:custDataLst>
                <p:tags r:id="rId13"/>
              </p:custDataLst>
            </p:nvPr>
          </p:nvSpPr>
          <p:spPr>
            <a:xfrm>
              <a:off x="441598" y="-3935993"/>
              <a:ext cx="832092" cy="832092"/>
            </a:xfrm>
            <a:custGeom>
              <a:avLst/>
              <a:gdLst>
                <a:gd name="connsiteX0" fmla="*/ 832092 w 832092"/>
                <a:gd name="connsiteY0" fmla="*/ 416046 h 832092"/>
                <a:gd name="connsiteX1" fmla="*/ 416046 w 832092"/>
                <a:gd name="connsiteY1" fmla="*/ 832092 h 832092"/>
                <a:gd name="connsiteX2" fmla="*/ 0 w 832092"/>
                <a:gd name="connsiteY2" fmla="*/ 416046 h 832092"/>
                <a:gd name="connsiteX3" fmla="*/ 416046 w 832092"/>
                <a:gd name="connsiteY3" fmla="*/ 0 h 832092"/>
                <a:gd name="connsiteX4" fmla="*/ 832092 w 832092"/>
                <a:gd name="connsiteY4" fmla="*/ 416046 h 8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092" h="832092">
                  <a:moveTo>
                    <a:pt x="832092" y="416046"/>
                  </a:moveTo>
                  <a:cubicBezTo>
                    <a:pt x="832092" y="645822"/>
                    <a:pt x="645822" y="832092"/>
                    <a:pt x="416046" y="832092"/>
                  </a:cubicBezTo>
                  <a:cubicBezTo>
                    <a:pt x="186270" y="832092"/>
                    <a:pt x="0" y="645822"/>
                    <a:pt x="0" y="416046"/>
                  </a:cubicBezTo>
                  <a:cubicBezTo>
                    <a:pt x="0" y="186270"/>
                    <a:pt x="186270" y="0"/>
                    <a:pt x="416046" y="0"/>
                  </a:cubicBezTo>
                  <a:cubicBezTo>
                    <a:pt x="645822" y="0"/>
                    <a:pt x="832092" y="186270"/>
                    <a:pt x="832092" y="416046"/>
                  </a:cubicBezTo>
                  <a:close/>
                </a:path>
              </a:pathLst>
            </a:custGeom>
            <a:ln w="25601" cap="flat">
              <a:solidFill>
                <a:schemeClr val="accent1">
                  <a:alpha val="8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 useBgFill="1">
          <p:nvSpPr>
            <p:cNvPr id="13" name="任意多边形: 形状 12"/>
            <p:cNvSpPr/>
            <p:nvPr>
              <p:custDataLst>
                <p:tags r:id="rId14"/>
              </p:custDataLst>
            </p:nvPr>
          </p:nvSpPr>
          <p:spPr>
            <a:xfrm>
              <a:off x="375027" y="-3917728"/>
              <a:ext cx="247120" cy="414017"/>
            </a:xfrm>
            <a:custGeom>
              <a:avLst/>
              <a:gdLst>
                <a:gd name="connsiteX0" fmla="*/ 0 w 352999"/>
                <a:gd name="connsiteY0" fmla="*/ 0 h 365608"/>
                <a:gd name="connsiteX1" fmla="*/ 352999 w 352999"/>
                <a:gd name="connsiteY1" fmla="*/ 0 h 365608"/>
                <a:gd name="connsiteX2" fmla="*/ 352999 w 352999"/>
                <a:gd name="connsiteY2" fmla="*/ 365609 h 365608"/>
                <a:gd name="connsiteX3" fmla="*/ 0 w 352999"/>
                <a:gd name="connsiteY3" fmla="*/ 365609 h 36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999" h="365608">
                  <a:moveTo>
                    <a:pt x="0" y="0"/>
                  </a:moveTo>
                  <a:lnTo>
                    <a:pt x="352999" y="0"/>
                  </a:lnTo>
                  <a:lnTo>
                    <a:pt x="352999" y="365609"/>
                  </a:lnTo>
                  <a:lnTo>
                    <a:pt x="0" y="365609"/>
                  </a:lnTo>
                  <a:close/>
                </a:path>
              </a:pathLst>
            </a:custGeom>
            <a:ln w="6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4" name="任意多边形: 形状 13"/>
            <p:cNvSpPr/>
            <p:nvPr>
              <p:custDataLst>
                <p:tags r:id="rId15"/>
              </p:custDataLst>
            </p:nvPr>
          </p:nvSpPr>
          <p:spPr>
            <a:xfrm>
              <a:off x="374327" y="-3519947"/>
              <a:ext cx="136591" cy="67271"/>
            </a:xfrm>
            <a:custGeom>
              <a:avLst/>
              <a:gdLst>
                <a:gd name="connsiteX0" fmla="*/ 0 w 136591"/>
                <a:gd name="connsiteY0" fmla="*/ 67272 h 67271"/>
                <a:gd name="connsiteX1" fmla="*/ 67271 w 136591"/>
                <a:gd name="connsiteY1" fmla="*/ 0 h 67271"/>
                <a:gd name="connsiteX2" fmla="*/ 136591 w 136591"/>
                <a:gd name="connsiteY2" fmla="*/ 67272 h 6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591" h="67271">
                  <a:moveTo>
                    <a:pt x="0" y="67272"/>
                  </a:moveTo>
                  <a:lnTo>
                    <a:pt x="67271" y="0"/>
                  </a:lnTo>
                  <a:lnTo>
                    <a:pt x="136591" y="67272"/>
                  </a:lnTo>
                </a:path>
              </a:pathLst>
            </a:custGeom>
            <a:grpFill/>
            <a:ln w="25601" cap="flat">
              <a:solidFill>
                <a:schemeClr val="accent1">
                  <a:alpha val="8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5960" y="3981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image" Target="../media/image1.jpeg"/><Relationship Id="rId2" Type="http://schemas.openxmlformats.org/officeDocument/2006/relationships/tags" Target="../tags/tag18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8.xml"/><Relationship Id="rId1" Type="http://schemas.openxmlformats.org/officeDocument/2006/relationships/tags" Target="../tags/tag18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../media/image2.jpeg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image" Target="../media/image3.jpeg"/><Relationship Id="rId10" Type="http://schemas.openxmlformats.org/officeDocument/2006/relationships/tags" Target="../tags/tag197.xml"/><Relationship Id="rId1" Type="http://schemas.openxmlformats.org/officeDocument/2006/relationships/tags" Target="../tags/tag18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image" Target="../media/image4.jpeg"/><Relationship Id="rId2" Type="http://schemas.openxmlformats.org/officeDocument/2006/relationships/tags" Target="../tags/tag204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1.xml"/><Relationship Id="rId1" Type="http://schemas.openxmlformats.org/officeDocument/2006/relationships/tags" Target="../tags/tag20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image" Target="../media/image5.png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image" Target="../media/image6.jpeg"/><Relationship Id="rId1" Type="http://schemas.openxmlformats.org/officeDocument/2006/relationships/tags" Target="../tags/tag21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072515" y="2019935"/>
            <a:ext cx="6268720" cy="2793365"/>
          </a:xfrm>
        </p:spPr>
        <p:txBody>
          <a:bodyPr/>
          <a:lstStyle/>
          <a:p>
            <a:r>
              <a:rPr lang="zh-CN" altLang="en-US"/>
              <a:t>星座命名艺术与文化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9" name="序号"/>
          <p:cNvSpPr txBox="1"/>
          <p:nvPr>
            <p:custDataLst>
              <p:tags r:id="rId2"/>
            </p:custDataLst>
          </p:nvPr>
        </p:nvSpPr>
        <p:spPr>
          <a:xfrm>
            <a:off x="4337595" y="2572973"/>
            <a:ext cx="658495" cy="7920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ea typeface="+mj-ea"/>
              </a:rPr>
              <a:t>01</a:t>
            </a:r>
            <a:endParaRPr lang="en-US" sz="4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0" name="项标题"/>
          <p:cNvSpPr txBox="1"/>
          <p:nvPr>
            <p:custDataLst>
              <p:tags r:id="rId3"/>
            </p:custDataLst>
          </p:nvPr>
        </p:nvSpPr>
        <p:spPr>
          <a:xfrm>
            <a:off x="5388184" y="2572669"/>
            <a:ext cx="5081522" cy="79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星座命名的起源与演变</a:t>
            </a:r>
            <a:endParaRPr lang="zh-CN" altLang="en-US" sz="4000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序号"/>
          <p:cNvSpPr txBox="1"/>
          <p:nvPr>
            <p:custDataLst>
              <p:tags r:id="rId4"/>
            </p:custDataLst>
          </p:nvPr>
        </p:nvSpPr>
        <p:spPr>
          <a:xfrm>
            <a:off x="4337595" y="3857321"/>
            <a:ext cx="658495" cy="7920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ea typeface="+mj-ea"/>
              </a:rPr>
              <a:t>02</a:t>
            </a:r>
            <a:endParaRPr lang="en-US" sz="4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2" name="项标题"/>
          <p:cNvSpPr txBox="1"/>
          <p:nvPr>
            <p:custDataLst>
              <p:tags r:id="rId5"/>
            </p:custDataLst>
          </p:nvPr>
        </p:nvSpPr>
        <p:spPr>
          <a:xfrm>
            <a:off x="5388184" y="3857652"/>
            <a:ext cx="5081522" cy="79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星座命名的文化意义与国际标准</a:t>
            </a:r>
            <a:endParaRPr lang="zh-CN" altLang="en-US" sz="4000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任意多边形: 形状 11"/>
          <p:cNvSpPr/>
          <p:nvPr userDrawn="1">
            <p:custDataLst>
              <p:tags r:id="rId6"/>
            </p:custDataLst>
          </p:nvPr>
        </p:nvSpPr>
        <p:spPr>
          <a:xfrm>
            <a:off x="818221" y="4568280"/>
            <a:ext cx="1693545" cy="237490"/>
          </a:xfrm>
          <a:custGeom>
            <a:avLst/>
            <a:gdLst/>
            <a:ahLst/>
            <a:cxnLst/>
            <a:rect l="l" t="t" r="r" b="b"/>
            <a:pathLst>
              <a:path w="4207743" h="596057">
                <a:moveTo>
                  <a:pt x="789087" y="106413"/>
                </a:moveTo>
                <a:cubicBezTo>
                  <a:pt x="740966" y="106413"/>
                  <a:pt x="703077" y="124272"/>
                  <a:pt x="675419" y="159991"/>
                </a:cubicBezTo>
                <a:cubicBezTo>
                  <a:pt x="647762" y="195709"/>
                  <a:pt x="633933" y="241970"/>
                  <a:pt x="633933" y="298773"/>
                </a:cubicBezTo>
                <a:cubicBezTo>
                  <a:pt x="633933" y="354831"/>
                  <a:pt x="647452" y="400658"/>
                  <a:pt x="674489" y="436253"/>
                </a:cubicBezTo>
                <a:cubicBezTo>
                  <a:pt x="701526" y="471848"/>
                  <a:pt x="738609" y="489645"/>
                  <a:pt x="785738" y="489645"/>
                </a:cubicBezTo>
                <a:cubicBezTo>
                  <a:pt x="833859" y="489645"/>
                  <a:pt x="871314" y="472592"/>
                  <a:pt x="898103" y="438485"/>
                </a:cubicBezTo>
                <a:cubicBezTo>
                  <a:pt x="924893" y="404379"/>
                  <a:pt x="938287" y="358552"/>
                  <a:pt x="938287" y="301005"/>
                </a:cubicBezTo>
                <a:cubicBezTo>
                  <a:pt x="938287" y="240978"/>
                  <a:pt x="925264" y="193539"/>
                  <a:pt x="899220" y="158688"/>
                </a:cubicBezTo>
                <a:cubicBezTo>
                  <a:pt x="873175" y="123838"/>
                  <a:pt x="836464" y="106413"/>
                  <a:pt x="789087" y="106413"/>
                </a:cubicBezTo>
                <a:close/>
                <a:moveTo>
                  <a:pt x="3315891" y="9674"/>
                </a:moveTo>
                <a:lnTo>
                  <a:pt x="3767584" y="9674"/>
                </a:lnTo>
                <a:lnTo>
                  <a:pt x="3767584" y="110133"/>
                </a:lnTo>
                <a:lnTo>
                  <a:pt x="3603129" y="110133"/>
                </a:lnTo>
                <a:lnTo>
                  <a:pt x="3603129" y="586011"/>
                </a:lnTo>
                <a:lnTo>
                  <a:pt x="3479974" y="586011"/>
                </a:lnTo>
                <a:lnTo>
                  <a:pt x="3479974" y="110133"/>
                </a:lnTo>
                <a:lnTo>
                  <a:pt x="3315891" y="110133"/>
                </a:lnTo>
                <a:close/>
                <a:moveTo>
                  <a:pt x="2722141" y="9674"/>
                </a:moveTo>
                <a:lnTo>
                  <a:pt x="2856086" y="9674"/>
                </a:lnTo>
                <a:lnTo>
                  <a:pt x="3091234" y="372071"/>
                </a:lnTo>
                <a:cubicBezTo>
                  <a:pt x="3106861" y="396131"/>
                  <a:pt x="3116411" y="411386"/>
                  <a:pt x="3119884" y="417835"/>
                </a:cubicBezTo>
                <a:lnTo>
                  <a:pt x="3121744" y="417835"/>
                </a:lnTo>
                <a:cubicBezTo>
                  <a:pt x="3119264" y="403945"/>
                  <a:pt x="3118024" y="377404"/>
                  <a:pt x="3118024" y="338212"/>
                </a:cubicBezTo>
                <a:lnTo>
                  <a:pt x="3118024" y="9674"/>
                </a:lnTo>
                <a:lnTo>
                  <a:pt x="3234482" y="9674"/>
                </a:lnTo>
                <a:lnTo>
                  <a:pt x="3234482" y="586011"/>
                </a:lnTo>
                <a:lnTo>
                  <a:pt x="3108722" y="586011"/>
                </a:lnTo>
                <a:lnTo>
                  <a:pt x="2864644" y="213197"/>
                </a:lnTo>
                <a:cubicBezTo>
                  <a:pt x="2851993" y="193849"/>
                  <a:pt x="2842815" y="178222"/>
                  <a:pt x="2837110" y="166316"/>
                </a:cubicBezTo>
                <a:lnTo>
                  <a:pt x="2835250" y="166316"/>
                </a:lnTo>
                <a:cubicBezTo>
                  <a:pt x="2837483" y="186160"/>
                  <a:pt x="2838599" y="216793"/>
                  <a:pt x="2838599" y="258217"/>
                </a:cubicBezTo>
                <a:lnTo>
                  <a:pt x="2838599" y="586011"/>
                </a:lnTo>
                <a:lnTo>
                  <a:pt x="2722141" y="586011"/>
                </a:lnTo>
                <a:close/>
                <a:moveTo>
                  <a:pt x="2283991" y="9674"/>
                </a:moveTo>
                <a:lnTo>
                  <a:pt x="2611785" y="9674"/>
                </a:lnTo>
                <a:lnTo>
                  <a:pt x="2611785" y="110133"/>
                </a:lnTo>
                <a:lnTo>
                  <a:pt x="2406774" y="110133"/>
                </a:lnTo>
                <a:lnTo>
                  <a:pt x="2406774" y="245939"/>
                </a:lnTo>
                <a:lnTo>
                  <a:pt x="2597274" y="245939"/>
                </a:lnTo>
                <a:lnTo>
                  <a:pt x="2597274" y="346026"/>
                </a:lnTo>
                <a:lnTo>
                  <a:pt x="2406774" y="346026"/>
                </a:lnTo>
                <a:lnTo>
                  <a:pt x="2406774" y="485552"/>
                </a:lnTo>
                <a:lnTo>
                  <a:pt x="2625179" y="485552"/>
                </a:lnTo>
                <a:lnTo>
                  <a:pt x="2625179" y="586011"/>
                </a:lnTo>
                <a:lnTo>
                  <a:pt x="2283991" y="586011"/>
                </a:lnTo>
                <a:close/>
                <a:moveTo>
                  <a:pt x="1753791" y="9674"/>
                </a:moveTo>
                <a:lnTo>
                  <a:pt x="2205484" y="9674"/>
                </a:lnTo>
                <a:lnTo>
                  <a:pt x="2205484" y="110133"/>
                </a:lnTo>
                <a:lnTo>
                  <a:pt x="2041029" y="110133"/>
                </a:lnTo>
                <a:lnTo>
                  <a:pt x="2041029" y="586011"/>
                </a:lnTo>
                <a:lnTo>
                  <a:pt x="1917874" y="586011"/>
                </a:lnTo>
                <a:lnTo>
                  <a:pt x="1917874" y="110133"/>
                </a:lnTo>
                <a:lnTo>
                  <a:pt x="1753791" y="110133"/>
                </a:lnTo>
                <a:close/>
                <a:moveTo>
                  <a:pt x="1160041" y="9674"/>
                </a:moveTo>
                <a:lnTo>
                  <a:pt x="1293986" y="9674"/>
                </a:lnTo>
                <a:lnTo>
                  <a:pt x="1529135" y="372071"/>
                </a:lnTo>
                <a:cubicBezTo>
                  <a:pt x="1544761" y="396131"/>
                  <a:pt x="1554311" y="411386"/>
                  <a:pt x="1557784" y="417835"/>
                </a:cubicBezTo>
                <a:lnTo>
                  <a:pt x="1559644" y="417835"/>
                </a:lnTo>
                <a:cubicBezTo>
                  <a:pt x="1557164" y="403945"/>
                  <a:pt x="1555924" y="377404"/>
                  <a:pt x="1555924" y="338212"/>
                </a:cubicBezTo>
                <a:lnTo>
                  <a:pt x="1555924" y="9674"/>
                </a:lnTo>
                <a:lnTo>
                  <a:pt x="1672382" y="9674"/>
                </a:lnTo>
                <a:lnTo>
                  <a:pt x="1672382" y="586011"/>
                </a:lnTo>
                <a:lnTo>
                  <a:pt x="1546622" y="586011"/>
                </a:lnTo>
                <a:lnTo>
                  <a:pt x="1302544" y="213197"/>
                </a:lnTo>
                <a:cubicBezTo>
                  <a:pt x="1289893" y="193849"/>
                  <a:pt x="1280716" y="178222"/>
                  <a:pt x="1275011" y="166316"/>
                </a:cubicBezTo>
                <a:lnTo>
                  <a:pt x="1273150" y="166316"/>
                </a:lnTo>
                <a:cubicBezTo>
                  <a:pt x="1275383" y="186160"/>
                  <a:pt x="1276499" y="216793"/>
                  <a:pt x="1276499" y="258217"/>
                </a:cubicBezTo>
                <a:lnTo>
                  <a:pt x="1276499" y="586011"/>
                </a:lnTo>
                <a:lnTo>
                  <a:pt x="1160041" y="586011"/>
                </a:lnTo>
                <a:close/>
                <a:moveTo>
                  <a:pt x="4040683" y="0"/>
                </a:moveTo>
                <a:cubicBezTo>
                  <a:pt x="4096990" y="0"/>
                  <a:pt x="4144243" y="7318"/>
                  <a:pt x="4182442" y="21953"/>
                </a:cubicBezTo>
                <a:lnTo>
                  <a:pt x="4182442" y="137294"/>
                </a:lnTo>
                <a:cubicBezTo>
                  <a:pt x="4143747" y="111001"/>
                  <a:pt x="4098478" y="97855"/>
                  <a:pt x="4046637" y="97855"/>
                </a:cubicBezTo>
                <a:cubicBezTo>
                  <a:pt x="4016375" y="97855"/>
                  <a:pt x="3992191" y="103374"/>
                  <a:pt x="3974083" y="114412"/>
                </a:cubicBezTo>
                <a:cubicBezTo>
                  <a:pt x="3955975" y="125450"/>
                  <a:pt x="3946922" y="140271"/>
                  <a:pt x="3946922" y="158874"/>
                </a:cubicBezTo>
                <a:cubicBezTo>
                  <a:pt x="3946922" y="173757"/>
                  <a:pt x="3953123" y="187462"/>
                  <a:pt x="3965525" y="199988"/>
                </a:cubicBezTo>
                <a:cubicBezTo>
                  <a:pt x="3977927" y="212515"/>
                  <a:pt x="4008562" y="229444"/>
                  <a:pt x="4057427" y="250776"/>
                </a:cubicBezTo>
                <a:cubicBezTo>
                  <a:pt x="4114725" y="275332"/>
                  <a:pt x="4154103" y="301253"/>
                  <a:pt x="4175559" y="328539"/>
                </a:cubicBezTo>
                <a:cubicBezTo>
                  <a:pt x="4197015" y="355824"/>
                  <a:pt x="4207743" y="388318"/>
                  <a:pt x="4207743" y="426021"/>
                </a:cubicBezTo>
                <a:cubicBezTo>
                  <a:pt x="4207743" y="481335"/>
                  <a:pt x="4188147" y="523503"/>
                  <a:pt x="4148956" y="552525"/>
                </a:cubicBezTo>
                <a:cubicBezTo>
                  <a:pt x="4109765" y="581546"/>
                  <a:pt x="4054078" y="596057"/>
                  <a:pt x="3981896" y="596057"/>
                </a:cubicBezTo>
                <a:cubicBezTo>
                  <a:pt x="3915916" y="596057"/>
                  <a:pt x="3861841" y="585391"/>
                  <a:pt x="3819674" y="564059"/>
                </a:cubicBezTo>
                <a:lnTo>
                  <a:pt x="3819674" y="440904"/>
                </a:lnTo>
                <a:cubicBezTo>
                  <a:pt x="3866059" y="479351"/>
                  <a:pt x="3918768" y="498575"/>
                  <a:pt x="3977804" y="498575"/>
                </a:cubicBezTo>
                <a:cubicBezTo>
                  <a:pt x="4011290" y="498575"/>
                  <a:pt x="4036467" y="492808"/>
                  <a:pt x="4053334" y="481273"/>
                </a:cubicBezTo>
                <a:cubicBezTo>
                  <a:pt x="4070201" y="469739"/>
                  <a:pt x="4078635" y="454918"/>
                  <a:pt x="4078635" y="436811"/>
                </a:cubicBezTo>
                <a:cubicBezTo>
                  <a:pt x="4078635" y="421184"/>
                  <a:pt x="4071937" y="406425"/>
                  <a:pt x="4058543" y="392535"/>
                </a:cubicBezTo>
                <a:cubicBezTo>
                  <a:pt x="4045148" y="378644"/>
                  <a:pt x="4009802" y="359792"/>
                  <a:pt x="3952503" y="335980"/>
                </a:cubicBezTo>
                <a:cubicBezTo>
                  <a:pt x="3862462" y="297781"/>
                  <a:pt x="3817441" y="242218"/>
                  <a:pt x="3817441" y="169292"/>
                </a:cubicBezTo>
                <a:cubicBezTo>
                  <a:pt x="3817441" y="115714"/>
                  <a:pt x="3837843" y="74104"/>
                  <a:pt x="3878647" y="44463"/>
                </a:cubicBezTo>
                <a:cubicBezTo>
                  <a:pt x="3919451" y="14821"/>
                  <a:pt x="3973463" y="0"/>
                  <a:pt x="4040683" y="0"/>
                </a:cubicBezTo>
                <a:close/>
                <a:moveTo>
                  <a:pt x="792807" y="0"/>
                </a:moveTo>
                <a:cubicBezTo>
                  <a:pt x="875159" y="0"/>
                  <a:pt x="941450" y="27410"/>
                  <a:pt x="991679" y="82228"/>
                </a:cubicBezTo>
                <a:cubicBezTo>
                  <a:pt x="1041909" y="137046"/>
                  <a:pt x="1067023" y="207492"/>
                  <a:pt x="1067023" y="293564"/>
                </a:cubicBezTo>
                <a:cubicBezTo>
                  <a:pt x="1067023" y="383357"/>
                  <a:pt x="1040916" y="456221"/>
                  <a:pt x="988702" y="512155"/>
                </a:cubicBezTo>
                <a:cubicBezTo>
                  <a:pt x="936489" y="568090"/>
                  <a:pt x="868090" y="596057"/>
                  <a:pt x="783506" y="596057"/>
                </a:cubicBezTo>
                <a:cubicBezTo>
                  <a:pt x="700906" y="596057"/>
                  <a:pt x="633809" y="568958"/>
                  <a:pt x="582216" y="514760"/>
                </a:cubicBezTo>
                <a:cubicBezTo>
                  <a:pt x="530622" y="460561"/>
                  <a:pt x="504825" y="390798"/>
                  <a:pt x="504825" y="305470"/>
                </a:cubicBezTo>
                <a:cubicBezTo>
                  <a:pt x="504825" y="215181"/>
                  <a:pt x="531180" y="141697"/>
                  <a:pt x="583890" y="85018"/>
                </a:cubicBezTo>
                <a:cubicBezTo>
                  <a:pt x="636600" y="28340"/>
                  <a:pt x="706239" y="0"/>
                  <a:pt x="792807" y="0"/>
                </a:cubicBezTo>
                <a:close/>
                <a:moveTo>
                  <a:pt x="305842" y="0"/>
                </a:moveTo>
                <a:cubicBezTo>
                  <a:pt x="362148" y="0"/>
                  <a:pt x="409278" y="7318"/>
                  <a:pt x="447229" y="21953"/>
                </a:cubicBezTo>
                <a:lnTo>
                  <a:pt x="447229" y="140643"/>
                </a:lnTo>
                <a:cubicBezTo>
                  <a:pt x="408285" y="117823"/>
                  <a:pt x="364133" y="106413"/>
                  <a:pt x="314771" y="106413"/>
                </a:cubicBezTo>
                <a:cubicBezTo>
                  <a:pt x="258465" y="106413"/>
                  <a:pt x="213444" y="124396"/>
                  <a:pt x="179710" y="160363"/>
                </a:cubicBezTo>
                <a:cubicBezTo>
                  <a:pt x="145976" y="196329"/>
                  <a:pt x="129108" y="243334"/>
                  <a:pt x="129108" y="301377"/>
                </a:cubicBezTo>
                <a:cubicBezTo>
                  <a:pt x="129108" y="357932"/>
                  <a:pt x="145107" y="403449"/>
                  <a:pt x="177105" y="437927"/>
                </a:cubicBezTo>
                <a:cubicBezTo>
                  <a:pt x="209104" y="472406"/>
                  <a:pt x="252388" y="489645"/>
                  <a:pt x="306958" y="489645"/>
                </a:cubicBezTo>
                <a:cubicBezTo>
                  <a:pt x="358304" y="489645"/>
                  <a:pt x="405061" y="477243"/>
                  <a:pt x="447229" y="452438"/>
                </a:cubicBezTo>
                <a:lnTo>
                  <a:pt x="447229" y="565175"/>
                </a:lnTo>
                <a:cubicBezTo>
                  <a:pt x="405309" y="585763"/>
                  <a:pt x="350614" y="596057"/>
                  <a:pt x="283145" y="596057"/>
                </a:cubicBezTo>
                <a:cubicBezTo>
                  <a:pt x="196329" y="596057"/>
                  <a:pt x="127434" y="570074"/>
                  <a:pt x="76460" y="518108"/>
                </a:cubicBezTo>
                <a:cubicBezTo>
                  <a:pt x="25487" y="466142"/>
                  <a:pt x="0" y="396875"/>
                  <a:pt x="0" y="310307"/>
                </a:cubicBezTo>
                <a:cubicBezTo>
                  <a:pt x="0" y="219274"/>
                  <a:pt x="28464" y="144798"/>
                  <a:pt x="85390" y="86879"/>
                </a:cubicBezTo>
                <a:cubicBezTo>
                  <a:pt x="142317" y="28960"/>
                  <a:pt x="215801" y="0"/>
                  <a:pt x="3058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星座命名的起源与演变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章节副标题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360045"/>
            <a:ext cx="7201535" cy="720090"/>
          </a:xfrm>
        </p:spPr>
        <p:txBody>
          <a:bodyPr/>
          <a:lstStyle/>
          <a:p>
            <a:r>
              <a:rPr lang="zh-CN" altLang="en-US"/>
              <a:t>古巴比伦与古希腊的星座体系</a:t>
            </a:r>
            <a:endParaRPr lang="zh-CN" altLang="en-US"/>
          </a:p>
        </p:txBody>
      </p:sp>
      <p:pic>
        <p:nvPicPr>
          <p:cNvPr id="7" name="图片 6" descr="/data/temp/bb065a65-b6c6-11ef-a468-b26cfb72c2b4.jpg@base@tag=imgScale&amp;m=1&amp;w=1519&amp;h=1904&amp;q=95bb065a65-b6c6-11ef-a468-b26cfb72c2b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t="8264" b="8381"/>
          <a:stretch>
            <a:fillRect/>
          </a:stretch>
        </p:blipFill>
        <p:spPr>
          <a:xfrm>
            <a:off x="6718300" y="0"/>
            <a:ext cx="5473700" cy="6858000"/>
          </a:xfrm>
          <a:custGeom>
            <a:avLst/>
            <a:gdLst>
              <a:gd name="connsiteX0" fmla="*/ 1714500 w 5473700"/>
              <a:gd name="connsiteY0" fmla="*/ 0 h 6858000"/>
              <a:gd name="connsiteX1" fmla="*/ 5473700 w 5473700"/>
              <a:gd name="connsiteY1" fmla="*/ 0 h 6858000"/>
              <a:gd name="connsiteX2" fmla="*/ 5473700 w 5473700"/>
              <a:gd name="connsiteY2" fmla="*/ 6858000 h 6858000"/>
              <a:gd name="connsiteX3" fmla="*/ 0 w 54737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3700" h="6858000">
                <a:moveTo>
                  <a:pt x="1714500" y="0"/>
                </a:moveTo>
                <a:lnTo>
                  <a:pt x="5473700" y="0"/>
                </a:lnTo>
                <a:lnTo>
                  <a:pt x="54737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604684" y="2180320"/>
            <a:ext cx="4356921" cy="16256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古巴比伦人将天空中的亮星组合成48个星座，奠定了星座命名的基础。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604049" y="1698334"/>
            <a:ext cx="4357389" cy="4617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星座命名的古巴比伦起源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704850" y="1764377"/>
            <a:ext cx="603727" cy="60372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1612939" y="4357193"/>
            <a:ext cx="4356922" cy="16256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希腊天文学家在古巴比伦星座体系上，为部分星座赋予了富有文化意义的名字。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1612939" y="3875208"/>
            <a:ext cx="4357389" cy="4617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古希腊对星座体系的发展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713105" y="3941885"/>
            <a:ext cx="603727" cy="60372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中国古代星座体系的独特之处</a:t>
            </a:r>
            <a:endParaRPr lang="zh-CN" altLang="en-US"/>
          </a:p>
        </p:txBody>
      </p:sp>
      <p:sp>
        <p:nvSpPr>
          <p:cNvPr id="2" name="Union_#color_$accent1_$accent2-804&amp;11218"/>
          <p:cNvSpPr/>
          <p:nvPr>
            <p:custDataLst>
              <p:tags r:id="rId2"/>
            </p:custDataLst>
          </p:nvPr>
        </p:nvSpPr>
        <p:spPr>
          <a:xfrm>
            <a:off x="122618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中国古代星座体系将星空划分为“三垣、四象、二十八宿”，体现了古人对星空的精细划分。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“_#color-824&amp;2665"/>
          <p:cNvSpPr/>
          <p:nvPr>
            <p:custDataLst>
              <p:tags r:id="rId3"/>
            </p:custDataLst>
          </p:nvPr>
        </p:nvSpPr>
        <p:spPr>
          <a:xfrm>
            <a:off x="4892675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7" name="Union_#color_$accent1_$accent2-824&amp;2655"/>
          <p:cNvSpPr/>
          <p:nvPr>
            <p:custDataLst>
              <p:tags r:id="rId4"/>
            </p:custDataLst>
          </p:nvPr>
        </p:nvSpPr>
        <p:spPr>
          <a:xfrm>
            <a:off x="639381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中国古代星座命名不仅体现了人间社会的结构，还融入了神话人物和事件，展现了丰富的想象力。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" name="图片 7" descr="/data/temp/bf977aa2-b6c6-11ef-a5c4-4677fe379413.jpgbf977aa2-b6c6-11ef-a5c4-4677fe3794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708785" y="4637405"/>
            <a:ext cx="889000" cy="889000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2826385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"三垣四象二十八宿"体系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“_#color-824&amp;2668"/>
          <p:cNvSpPr/>
          <p:nvPr>
            <p:custDataLst>
              <p:tags r:id="rId8"/>
            </p:custDataLst>
          </p:nvPr>
        </p:nvSpPr>
        <p:spPr>
          <a:xfrm>
            <a:off x="10060941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7994016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星官命名的智慧与浪漫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图片 11" descr="/data/temp/bf977893-b6c6-11ef-a5c4-4677fe379413.jpg@base@tag=imgScale&amp;m=1&amp;w=247&amp;h=247&amp;q=95bf977893-b6c6-11ef-a5c4-4677fe3794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33243"/>
          <a:stretch>
            <a:fillRect/>
          </a:stretch>
        </p:blipFill>
        <p:spPr>
          <a:xfrm>
            <a:off x="6908801" y="4638040"/>
            <a:ext cx="888365" cy="8883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星座命名的文化意义与国际标准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章节副标题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星座故事的文化价值</a:t>
            </a:r>
            <a:endParaRPr lang="zh-CN" altLang="en-US"/>
          </a:p>
        </p:txBody>
      </p:sp>
      <p:pic>
        <p:nvPicPr>
          <p:cNvPr id="8" name="图片 7" descr="/data/temp/ba98851e-b6c6-11ef-a3b5-ee87b25d681c.jpg@base@tag=imgScale&amp;m=1&amp;w=910&amp;h=1289&amp;q=95ba98851e-b6c6-11ef-a3b5-ee87b25d681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3754" b="3754"/>
          <a:stretch>
            <a:fillRect/>
          </a:stretch>
        </p:blipFill>
        <p:spPr>
          <a:xfrm>
            <a:off x="8219004" y="1362905"/>
            <a:ext cx="3277671" cy="4644000"/>
          </a:xfrm>
          <a:prstGeom prst="round1Rect">
            <a:avLst>
              <a:gd name="adj" fmla="val 39814"/>
            </a:avLst>
          </a:prstGeom>
          <a:ln w="9525" cap="flat" cmpd="sng" algn="ctr">
            <a:solidFill>
              <a:schemeClr val="accent1">
                <a:lumMod val="100000"/>
                <a:alpha val="28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03200" dist="38100" dir="2700000" algn="tl" rotWithShape="0">
              <a:schemeClr val="accent1">
                <a:alpha val="60000"/>
              </a:schemeClr>
            </a:outerShdw>
          </a:effectLst>
        </p:spPr>
      </p:pic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1000157" y="1742344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5"/>
            </p:custDataLst>
          </p:nvPr>
        </p:nvSpPr>
        <p:spPr>
          <a:xfrm>
            <a:off x="634999" y="2263726"/>
            <a:ext cx="2088187" cy="720065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星座故事与好奇心共鸣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2961848" y="1909364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星座故事不仅为生活增添了乐趣，也反映了人类对未知世界的共同好奇与向往。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1000157" y="3887566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13" name="圆角矩形 35"/>
          <p:cNvSpPr/>
          <p:nvPr>
            <p:custDataLst>
              <p:tags r:id="rId8"/>
            </p:custDataLst>
          </p:nvPr>
        </p:nvSpPr>
        <p:spPr>
          <a:xfrm>
            <a:off x="634999" y="4408948"/>
            <a:ext cx="2088187" cy="720065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星座命名的文化传承与浪漫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2961848" y="4054586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星座命名承载了古代人民的智慧与浪漫，如“北斗七星”在中国文化中的多重象征意义。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6000" y="394405"/>
            <a:ext cx="10800000" cy="792000"/>
          </a:xfrm>
        </p:spPr>
        <p:txBody>
          <a:bodyPr lIns="0" tIns="0" rIns="0" bIns="0">
            <a:noAutofit/>
          </a:bodyPr>
          <a:lstStyle/>
          <a:p>
            <a:r>
              <a:rPr lang="zh-CN" altLang="en-US" dirty="0">
                <a:sym typeface="+mn-ea"/>
              </a:rPr>
              <a:t>国际天文学联合会的星座划分与命名</a:t>
            </a:r>
            <a:endParaRPr lang="zh-CN" altLang="en-US" dirty="0">
              <a:sym typeface="+mn-ea"/>
            </a:endParaRPr>
          </a:p>
        </p:txBody>
      </p:sp>
      <p:sp>
        <p:nvSpPr>
          <p:cNvPr id="5" name="矩形: 圆角 2"/>
          <p:cNvSpPr/>
          <p:nvPr>
            <p:custDataLst>
              <p:tags r:id="rId2"/>
            </p:custDataLst>
          </p:nvPr>
        </p:nvSpPr>
        <p:spPr>
          <a:xfrm>
            <a:off x="1576280" y="2862135"/>
            <a:ext cx="3734896" cy="237161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1576280" y="5407097"/>
            <a:ext cx="3734261" cy="1127708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1928年，国际天文学联合会确定全天分为88个星座，统一了星座命名和划分，便于国际交流。</a:t>
            </a:r>
            <a:endParaRPr lang="zh-CN" altLang="en-US" sz="15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6882093" y="5407097"/>
            <a:ext cx="3734261" cy="1127708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星座命名大多以希腊星座为基础，采用拉丁语命名，体现了西方文化对星座命名的深远影响。</a:t>
            </a:r>
            <a:endParaRPr lang="zh-CN" altLang="en-US" sz="15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16" name="图片 15" descr="/data/temp/babe20b4-b6c6-11ef-95dd-c2d6ce42b63f.png@base@tag=imgScale&amp;m=1&amp;w=723&amp;h=652&amp;q=95babe20b4-b6c6-11ef-95dd-c2d6ce42b63f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20517" b="20517"/>
          <a:stretch>
            <a:fillRect/>
          </a:stretch>
        </p:blipFill>
        <p:spPr>
          <a:xfrm>
            <a:off x="2142039" y="1703949"/>
            <a:ext cx="2603335" cy="2350436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541357" y="4140965"/>
            <a:ext cx="3803473" cy="9626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88个星座的国际标准</a:t>
            </a:r>
            <a:endParaRPr kumimoji="1" lang="zh-CN" altLang="en-US" sz="24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9" name="矩形: 圆角 1"/>
          <p:cNvSpPr/>
          <p:nvPr>
            <p:custDataLst>
              <p:tags r:id="rId8"/>
            </p:custDataLst>
          </p:nvPr>
        </p:nvSpPr>
        <p:spPr>
          <a:xfrm>
            <a:off x="6881458" y="2862135"/>
            <a:ext cx="3734896" cy="237161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/data/temp/babe1f0d-b6c6-11ef-95dd-c2d6ce42b63f.jpg@base@tag=imgScale&amp;m=1&amp;w=723&amp;h=652&amp;q=95babe1f0d-b6c6-11ef-95dd-c2d6ce42b63f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3827" r="3827"/>
          <a:stretch>
            <a:fillRect/>
          </a:stretch>
        </p:blipFill>
        <p:spPr>
          <a:xfrm>
            <a:off x="7447217" y="1703949"/>
            <a:ext cx="2603335" cy="2350436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6847170" y="4140965"/>
            <a:ext cx="3803473" cy="9626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FFFFFF"/>
                </a:solidFill>
                <a:latin typeface="+mn-ea"/>
                <a:cs typeface="+mn-ea"/>
              </a:rPr>
              <a:t>星座命名的拉丁语传统</a:t>
            </a:r>
            <a:endParaRPr kumimoji="1" lang="zh-CN" altLang="en-US" sz="2400" b="1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64887" y="3214516"/>
            <a:ext cx="5915302" cy="1078138"/>
          </a:xfrm>
        </p:spPr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689577" y="2239604"/>
            <a:ext cx="5915302" cy="832092"/>
          </a:xfrm>
        </p:spPr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4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4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5"/>
</p:tagLst>
</file>

<file path=ppt/tags/tag10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7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8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9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8"/>
</p:tagLst>
</file>

<file path=ppt/tags/tag1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15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5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5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6352"/>
</p:tagLst>
</file>

<file path=ppt/tags/tag16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50"/>
  <p:tag name="KSO_WM_TEMPLATE_CATEGORY" val="custom"/>
  <p:tag name="KSO_WM_TEMPLATE_INDEX" val="20236352"/>
</p:tagLst>
</file>

<file path=ppt/tags/tag16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6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6352"/>
  <p:tag name="KSO_WM_TEMPLATE_CATEGORY" val="custom"/>
  <p:tag name="KSO_WM_TEMPLATE_MASTER_TYPE" val="0"/>
</p:tagLst>
</file>

<file path=ppt/tags/tag16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352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TEXT_TYPE" val="1"/>
  <p:tag name="KSO_WM_UNIT_PRESET_TEXT" val="极简工作汇报通用&#10;20XX年度"/>
</p:tagLst>
</file>

<file path=ppt/tags/tag168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6352"/>
  <p:tag name="KSO_WM_TEMPLATE_CATEGORY" val="custom"/>
  <p:tag name="KSO_WM_SLIDE_INDEX" val="1"/>
  <p:tag name="KSO_WM_SLIDE_ID" val="custom20236352_1"/>
  <p:tag name="KSO_WM_TEMPLATE_MASTER_TYPE" val="0"/>
  <p:tag name="KSO_WM_SLIDE_LAYOUT" val="a_f"/>
  <p:tag name="KSO_WM_SLIDE_LAYOUT_CNT" val="1_2"/>
</p:tagLst>
</file>

<file path=ppt/tags/tag16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6352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TEXT_FILL_FORE_SCHEMECOLOR_INDEX" val="5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352_2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352"/>
  <p:tag name="KSO_WM_TEMPLATE_CATEGORY" val="custom"/>
  <p:tag name="KSO_WM_DIAGRAM_MAX_ITEMCNT" val="6"/>
  <p:tag name="KSO_WM_DIAGRAM_MIN_ITEMCNT" val="2"/>
  <p:tag name="KSO_WM_DIAGRAM_VIRTUALLY_FRAME" val="{&quot;height&quot;:358.9500732421875,&quot;width&quot;:482.84338378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352_2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352"/>
  <p:tag name="KSO_WM_TEMPLATE_CATEGORY" val="custom"/>
  <p:tag name="KSO_WM_UNIT_SUBTYPE" val="a"/>
  <p:tag name="KSO_WM_UNIT_VALUE" val="10"/>
  <p:tag name="KSO_WM_DIAGRAM_MAX_ITEMCNT" val="6"/>
  <p:tag name="KSO_WM_DIAGRAM_MIN_ITEMCNT" val="2"/>
  <p:tag name="KSO_WM_DIAGRAM_VIRTUALLY_FRAME" val="{&quot;height&quot;:358.9500732421875,&quot;width&quot;:482.84338378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352_2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352"/>
  <p:tag name="KSO_WM_TEMPLATE_CATEGORY" val="custom"/>
  <p:tag name="KSO_WM_DIAGRAM_MAX_ITEMCNT" val="6"/>
  <p:tag name="KSO_WM_DIAGRAM_MIN_ITEMCNT" val="2"/>
  <p:tag name="KSO_WM_DIAGRAM_VIRTUALLY_FRAME" val="{&quot;height&quot;:358.9500732421875,&quot;width&quot;:482.84338378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6352_2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6352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358.9500732421875,&quot;width&quot;:482.84338378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  <p:tag name="KSO_WM_UNIT_TEXT_FILL_FORE_SCHEMECOLOR_INDEX" val="13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DIAGRAM_COLOR_TRICK" val="1"/>
  <p:tag name="KSO_WM_DIAGRAM_COLOR_TEXT_CAN_REMOVE" val="n"/>
  <p:tag name="KSO_WM_UNIT_ID" val="custom20236352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2"/>
  <p:tag name="KSO_WM_DIAGRAM_GROUP_CODE" val="l1-1"/>
  <p:tag name="KSO_WM_BEAUTIFY_FLAG" val="#wm#"/>
  <p:tag name="KSO_WM_TEMPLATE_INDEX" val="20236352"/>
  <p:tag name="KSO_WM_TEMPLATE_CATEGORY" val="custom"/>
  <p:tag name="KSO_WM_SLIDE_INDEX" val="2"/>
  <p:tag name="KSO_WM_SLIDE_ID" val="custom20236352_2"/>
  <p:tag name="KSO_WM_TEMPLATE_MASTER_TYPE" val="0"/>
  <p:tag name="KSO_WM_SLIDE_LAYOUT" val="a_l"/>
  <p:tag name="KSO_WM_SLIDE_LAYOUT_CNT" val="1_1"/>
  <p:tag name="KSO_WM_SLIDE_DIAGTYPE" val="l"/>
</p:tagLst>
</file>

<file path=ppt/tags/tag1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35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TEXT_TYPE" val="1"/>
  <p:tag name="KSO_WM_UNIT_PRESET_TEXT" val="添加章节标题"/>
</p:tagLst>
</file>

<file path=ppt/tags/tag1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6352_7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VALUE" val="35"/>
  <p:tag name="KSO_WM_UNIT_TEXT_TYPE" val="1"/>
  <p:tag name="KSO_WM_UNIT_PRESET_TEXT" val="章节副标题"/>
</p:tagLst>
</file>

<file path=ppt/tags/tag17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635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VALUE" val="5"/>
</p:tagLst>
</file>

<file path=ppt/tags/tag179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352"/>
  <p:tag name="KSO_WM_TEMPLATE_CATEGORY" val="custom"/>
  <p:tag name="KSO_WM_SLIDE_INDEX" val="7"/>
  <p:tag name="KSO_WM_SLIDE_ID" val="custom20236352_7"/>
  <p:tag name="KSO_WM_TEMPLATE_MASTER_TYPE" val="0"/>
  <p:tag name="KSO_WM_SLIDE_LAYOUT" val="a_b_e"/>
  <p:tag name="KSO_WM_SLIDE_LAYOUT_CNT" val="1_1_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1812_1*a*1"/>
  <p:tag name="KSO_WM_TEMPLATE_CATEGORY" val="custom"/>
  <p:tag name="KSO_WM_TEMPLATE_INDEX" val="20231812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81.xml><?xml version="1.0" encoding="utf-8"?>
<p:tagLst xmlns:p="http://schemas.openxmlformats.org/presentationml/2006/main">
  <p:tag name="KSO_WM_BEAUTIFY_FLAG" val="#wm#"/>
  <p:tag name="KSO_WM_UNIT_VALUE" val="1904*15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12_1*d*1"/>
  <p:tag name="KSO_WM_TEMPLATE_CATEGORY" val="custom"/>
  <p:tag name="KSO_WM_TEMPLATE_INDEX" val="20231812"/>
  <p:tag name="KSO_WM_UNIT_LAYERLEVEL" val="1"/>
  <p:tag name="KSO_WM_TAG_VERSION" val="3.0"/>
  <p:tag name="KSO_WM_UNIT_LINE_FORE_SCHEMECOLOR_INDEX" val="1"/>
  <p:tag name="KSO_WM_UNIT_LINE_FILL_TYPE" val="2"/>
  <p:tag name="KSO_WM_UNIT_USESOURCEFORMAT_APPLY" val="0"/>
  <p:tag name="KSO_WM_UNIT_PICTURE_SUBTYPE" val="b"/>
  <p:tag name="MH_PIC_SOURCE_TYPE" val="generate_slide_ai*VCG41N1223399256*auto_gallery_ai_v2.0.3.241203_ONLINE*1733815007644_0.101_348c892aad16-slide-0"/>
  <p:tag name="KSO_WM_UNIT_FILL_FORE_SCHEMECOLOR_INDEX" val="5"/>
  <p:tag name="KSO_WM_UNIT_FILL_TYPE" val="1"/>
</p:tagLst>
</file>

<file path=ppt/tags/tag1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51_1*l_h_f*1_1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USESOURCEFORMAT_APPLY" val="0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51_1*l_h_a*1_1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151_1*l_h_i*1_1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0"/>
</p:tagLst>
</file>

<file path=ppt/tags/tag1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51_1*l_h_f*1_2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51_1*l_h_a*1_2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151_1*l_h_i*1_2_1"/>
  <p:tag name="KSO_WM_TEMPLATE_CATEGORY" val="diagram"/>
  <p:tag name="KSO_WM_TEMPLATE_INDEX" val="202331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66.4813537597656,&quot;width&quot;:414.6177978515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0"/>
</p:tagLst>
</file>

<file path=ppt/tags/tag188.xml><?xml version="1.0" encoding="utf-8"?>
<p:tagLst xmlns:p="http://schemas.openxmlformats.org/presentationml/2006/main">
  <p:tag name="KSO_WM_SLIDE_ID" val="custom20231812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6352"/>
  <p:tag name="KSO_WM_SLIDE_TYPE" val="text"/>
  <p:tag name="KSO_WM_SLIDE_SUBTYPE" val="picTxt"/>
  <p:tag name="KSO_WM_SLIDE_SIZE" val="414.6*361.249"/>
  <p:tag name="KSO_WM_SLIDE_POSITION" val="55.5*124.401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1*l_h_f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,单击此处添加文本具体内容"/>
  <p:tag name="KSO_WM_UNIT_TEXT_TYPE" val="1"/>
  <p:tag name="KSO_WM_UNIT_USESOURCEFORMAT_APPLY" val="0"/>
</p:tagLst>
</file>

<file path=ppt/tags/tag1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4_1*l_h_i*1_1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ISNUMDGMTITLE" val="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1*l_h_f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UNIT_VALUE" val="54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，单击此处添加文本具体内容"/>
  <p:tag name="KSO_WM_UNIT_TEXT_TYPE" val="1"/>
  <p:tag name="KSO_WM_UNIT_USESOURCEFORMAT_APPLY" val="0"/>
</p:tagLst>
</file>

<file path=ppt/tags/tag1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1*l_h_d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*auto_ai_ai_v2.0.3.241203_ONLINE*1733815007644_0.101_348c892aad16-slide-1"/>
  <p:tag name="KSO_WM_UNIT_LINE_FILL_TYPE" val="2"/>
  <p:tag name="KSO_WM_UNIT_USESOURCEFORMAT_APPLY" val="0"/>
</p:tagLst>
</file>

<file path=ppt/tags/tag1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1*l_h_a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1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4_1*l_h_i*1_2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1*l_h_a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12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1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1*l_h_d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VCG41N1355091100*auto_gallery_ai_v2.0.3.241203_ONLINE*1733815007644_0.101_348c892aad16-slide-1"/>
  <p:tag name="KSO_WM_UNIT_LINE_FILL_TYPE" val="2"/>
  <p:tag name="KSO_WM_UNIT_USESOURCEFORMAT_APPLY" val="0"/>
</p:tagLst>
</file>

<file path=ppt/tags/tag198.xml><?xml version="1.0" encoding="utf-8"?>
<p:tagLst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6.91*286.45"/>
  <p:tag name="KSO_WM_SLIDE_POSITION" val="96.545*148.7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352"/>
  <p:tag name="KSO_WM_SLIDE_LAYOUT" val="a_l"/>
  <p:tag name="KSO_WM_SLIDE_LAYOUT_CNT" val="1_1"/>
</p:tagLst>
</file>

<file path=ppt/tags/tag19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35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TEXT_TYPE" val="1"/>
  <p:tag name="KSO_WM_UNIT_PRESET_TEXT" val="添加章节标题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6352_7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VALUE" val="35"/>
  <p:tag name="KSO_WM_UNIT_TEXT_TYPE" val="1"/>
  <p:tag name="KSO_WM_UNIT_PRESET_TEXT" val="章节副标题"/>
</p:tagLst>
</file>

<file path=ppt/tags/tag20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635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VALUE" val="5"/>
</p:tagLst>
</file>

<file path=ppt/tags/tag202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352"/>
  <p:tag name="KSO_WM_TEMPLATE_CATEGORY" val="custom"/>
  <p:tag name="KSO_WM_SLIDE_INDEX" val="7"/>
  <p:tag name="KSO_WM_SLIDE_ID" val="custom20236352_7"/>
  <p:tag name="KSO_WM_TEMPLATE_MASTER_TYPE" val="0"/>
  <p:tag name="KSO_WM_SLIDE_LAYOUT" val="a_b_e"/>
  <p:tag name="KSO_WM_SLIDE_LAYOUT_CNT" val="1_1_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30"/>
  <p:tag name="KSO_WM_TEMPLATE_INDEX" val="20231717"/>
  <p:tag name="KSO_WM_UNIT_ID" val="custom20231717_1*a*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204.xml><?xml version="1.0" encoding="utf-8"?>
<p:tagLst xmlns:p="http://schemas.openxmlformats.org/presentationml/2006/main">
  <p:tag name="KSO_WM_BEAUTIFY_FLAG" val="#wm#"/>
  <p:tag name="KSO_WM_UNIT_VALUE" val="1289*9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17_1*d*1"/>
  <p:tag name="KSO_WM_TEMPLATE_CATEGORY" val="custom"/>
  <p:tag name="KSO_WM_TEMPLATE_INDEX" val="20231717"/>
  <p:tag name="KSO_WM_UNIT_LAYERLEVEL" val="1"/>
  <p:tag name="KSO_WM_TAG_VERSION" val="3.0"/>
  <p:tag name="KSO_WM_UNIT_PICTURE_SUBTYPE" val="b"/>
  <p:tag name="MH_PIC_SOURCE_TYPE" val="generate_slide_ai*VCG211359268422*auto_gallery_ai_v2.0.3.241203_ONLINE*1733815007644_0.101_348c892aad16-slide-3"/>
  <p:tag name="KSO_WM_UNIT_LINE_FORE_SCHEMECOLOR_INDEX" val="5"/>
  <p:tag name="KSO_WM_UNIT_LINE_FILL_TYPE" val="2"/>
  <p:tag name="KSO_WM_UNIT_SHADOW_SCHEMECOLOR_INDEX" val="5"/>
  <p:tag name="KSO_WM_UNIT_USESOURCEFORMAT_APPLY" val="0"/>
</p:tagLst>
</file>

<file path=ppt/tags/tag205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78_1*l_h_i*1_1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1*l_h_a*1_1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207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78_1*l_h_f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208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78_1*l_h_i*1_2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78_1*l_h_a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78_1*l_h_f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21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5387*108.23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6352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2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5_2*a*1"/>
  <p:tag name="KSO_WM_TEMPLATE_CATEGORY" val="diagram"/>
  <p:tag name="KSO_WM_TEMPLATE_INDEX" val="20233335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335_1*l_h_i*1_1_2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5_1*l_h_f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5_1*l_h_f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52*7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5_1*l_h_d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MH_PIC_SOURCE_TYPE" val="generate_slide_ai*VCG211359268291*auto_gallery_ai_v2.0.3.241203_ONLINE*1733815007644_0.101_348c892aad16-slide-4"/>
  <p:tag name="KSO_WM_UNIT_LINE_FILL_TYPE" val="2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5_1*l_h_a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8"/>
  <p:tag name="KSO_WM_UNIT_PRESET_TEXT" val="单击此处添加&#10;智能图形项标题"/>
  <p:tag name="KSO_WM_UNIT_TEXT_TYPE" val="1"/>
  <p:tag name="KSO_WM_UNIT_USESOURCEFORMAT_APPLY" val="0"/>
</p:tagLst>
</file>

<file path=ppt/tags/tag218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335_1*l_h_i*1_2_2"/>
  <p:tag name="KSO_WM_TEMPLATE_CATEGORY" val="diagram"/>
  <p:tag name="KSO_WM_TEMPLATE_INDEX" val="20233335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52*7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5_1*l_h_d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MH_PIC_SOURCE_TYPE" val="generate_slide_ai*VCG41N471695155*auto_gallery_ai_v2.0.3.241203_ONLINE*1733815007644_0.101_348c892aad16-slide-4"/>
  <p:tag name="KSO_WM_UNIT_LINE_FILL_TYPE" val="2"/>
  <p:tag name="KSO_WM_UNIT_USESOURCEFORMAT_APPLY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5_1*l_h_a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822937011719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8"/>
  <p:tag name="KSO_WM_UNIT_PRESET_TEXT" val="单击此处添加&#10;智能图形项标题"/>
  <p:tag name="KSO_WM_UNIT_TEXT_TYPE" val="1"/>
  <p:tag name="KSO_WM_UNIT_USESOURCEFORMAT_APPLY" val="0"/>
</p:tagLst>
</file>

<file path=ppt/tags/tag221.xml><?xml version="1.0" encoding="utf-8"?>
<p:tagLst xmlns:p="http://schemas.openxmlformats.org/presentationml/2006/main">
  <p:tag name="KSO_WM_SLIDE_ID" val="diagram20233335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6352"/>
  <p:tag name="KSO_WM_SLIDE_TYPE" val="text"/>
  <p:tag name="KSO_WM_SLIDE_SUBTYPE" val="diag"/>
  <p:tag name="KSO_WM_SLIDE_SIZE" val="850.4*372.585"/>
  <p:tag name="KSO_WM_SLIDE_POSITION" val="54.8*138.06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352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</p:tagLst>
</file>

<file path=ppt/tags/tag2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6352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352"/>
  <p:tag name="KSO_WM_TEMPLATE_CATEGORY" val="custom"/>
  <p:tag name="KSO_WM_UNIT_ISCONTENTSTITLE" val="0"/>
  <p:tag name="KSO_WM_UNIT_VALUE" val="12"/>
</p:tagLst>
</file>

<file path=ppt/tags/tag224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352"/>
  <p:tag name="KSO_WM_TEMPLATE_CATEGORY" val="custom"/>
  <p:tag name="KSO_WM_SLIDE_INDEX" val="9"/>
  <p:tag name="KSO_WM_SLIDE_ID" val="custom20236352_9"/>
  <p:tag name="KSO_WM_TEMPLATE_MASTER_TYPE" val="0"/>
  <p:tag name="KSO_WM_SLIDE_LAYOUT" val="a_b_f"/>
  <p:tag name="KSO_WM_SLIDE_LAYOUT_CNT" val="1_1_2"/>
</p:tagLst>
</file>

<file path=ppt/tags/tag225.xml><?xml version="1.0" encoding="utf-8"?>
<p:tagLst xmlns:p="http://schemas.openxmlformats.org/presentationml/2006/main">
  <p:tag name="KSO_WM_PRESENTATION_SOURCE" val="WPPAIGeneratePPT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f"/>
  <p:tag name="KSO_WM_UNIT_SUBTYPE" val="g"/>
  <p:tag name="KSO_WM_UNIT_INDEX" val="1"/>
  <p:tag name="KSO_WM_BEAUTIFY_FLAG" val="#wm#"/>
  <p:tag name="KSO_WM_TAG_VERSION" val="3.0"/>
  <p:tag name="KSO_WM_UNIT_PRESET_TEXT" val="公司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78.xml><?xml version="1.0" encoding="utf-8"?>
<p:tagLst xmlns:p="http://schemas.openxmlformats.org/presentationml/2006/main">
  <p:tag name="KSO_WM_UNIT_TYPE" val="f"/>
  <p:tag name="KSO_WM_UNIT_SUBTYPE" val="b"/>
  <p:tag name="KSO_WM_UNIT_INDEX" val="2"/>
  <p:tag name="KSO_WM_BEAUTIFY_FLAG" val="#wm#"/>
  <p:tag name="KSO_WM_TAG_VERSION" val="3.0"/>
  <p:tag name="KSO_WM_UNIT_PRESET_TEXT" val="署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9"/>
</p:tagLst>
</file>

<file path=ppt/tags/tag7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0"/>
  <p:tag name="KSO_WM_UNIT_PRESET_TEXT_LEN" val="0"/>
  <p:tag name="KSO_WM_UNIT_VALUE" val="36"/>
</p:tagLst>
</file>

<file path=ppt/tags/tag9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蓝白线性职场办公简约风">
      <a:dk1>
        <a:srgbClr val="000000"/>
      </a:dk1>
      <a:lt1>
        <a:srgbClr val="FFFFFF"/>
      </a:lt1>
      <a:dk2>
        <a:srgbClr val="001548"/>
      </a:dk2>
      <a:lt2>
        <a:srgbClr val="F5F7FF"/>
      </a:lt2>
      <a:accent1>
        <a:srgbClr val="376FFF"/>
      </a:accent1>
      <a:accent2>
        <a:srgbClr val="FF7429"/>
      </a:accent2>
      <a:accent3>
        <a:srgbClr val="8830FE"/>
      </a:accent3>
      <a:accent4>
        <a:srgbClr val="17D594"/>
      </a:accent4>
      <a:accent5>
        <a:srgbClr val="F84949"/>
      </a:accent5>
      <a:accent6>
        <a:srgbClr val="FFC000"/>
      </a:accent6>
      <a:hlink>
        <a:srgbClr val="304FFE"/>
      </a:hlink>
      <a:folHlink>
        <a:srgbClr val="492067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vertOverflow="overflow" horzOverflow="overflow" vert="horz" wrap="square" numCol="1" spcCol="0" rtlCol="0" fromWordArt="0" anchor="ctr" anchorCtr="0" compatLnSpc="1">
        <a:noAutofit/>
      </a:bodyPr>
      <a:lstStyle>
        <a:defPPr lvl="0" algn="ctr">
          <a:buClrTx/>
          <a:buSzTx/>
          <a:buFontTx/>
          <a:defRPr lang="zh-CN" altLang="en-US">
            <a:sym typeface="+mn-ea"/>
          </a:defRPr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WPS 演示</Application>
  <PresentationFormat>宽屏</PresentationFormat>
  <Paragraphs>72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Office 主题​​</vt:lpstr>
      <vt:lpstr>星座命名艺术与文化</vt:lpstr>
      <vt:lpstr>目录</vt:lpstr>
      <vt:lpstr>星座命名的起源与演变</vt:lpstr>
      <vt:lpstr>古巴比伦与古希腊的星座体系</vt:lpstr>
      <vt:lpstr>中国古代星座体系的独特之处</vt:lpstr>
      <vt:lpstr>星座命名的文化意义与国际标准</vt:lpstr>
      <vt:lpstr>星座故事的文化价值</vt:lpstr>
      <vt:lpstr>国际天文学联合会的星座划分与命名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2024-12-10T07:22:55Z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63AA152325DE482C8B5B8ED731D182A5_11</vt:lpwstr>
  </property>
</Properties>
</file>