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11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2"/>
    <p:sldId id="265" r:id="rId13"/>
    <p:sldId id="266" r:id="rId14"/>
    <p:sldId id="267" r:id="rId15"/>
    <p:sldId id="268" r:id="rId16"/>
    <p:sldId id="269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1" Type="http://schemas.openxmlformats.org/officeDocument/2006/relationships/tags" Target="tags/tag25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66.xml"/><Relationship Id="rId7" Type="http://schemas.openxmlformats.org/officeDocument/2006/relationships/image" Target="../media/image3.png"/><Relationship Id="rId6" Type="http://schemas.openxmlformats.org/officeDocument/2006/relationships/tags" Target="../tags/tag65.xml"/><Relationship Id="rId5" Type="http://schemas.openxmlformats.org/officeDocument/2006/relationships/image" Target="../media/image2.png"/><Relationship Id="rId4" Type="http://schemas.openxmlformats.org/officeDocument/2006/relationships/tags" Target="../tags/tag64.xml"/><Relationship Id="rId3" Type="http://schemas.openxmlformats.org/officeDocument/2006/relationships/image" Target="../media/image1.png"/><Relationship Id="rId22" Type="http://schemas.openxmlformats.org/officeDocument/2006/relationships/tags" Target="../tags/tag75.xml"/><Relationship Id="rId21" Type="http://schemas.openxmlformats.org/officeDocument/2006/relationships/tags" Target="../tags/tag74.xml"/><Relationship Id="rId20" Type="http://schemas.openxmlformats.org/officeDocument/2006/relationships/tags" Target="../tags/tag73.xml"/><Relationship Id="rId2" Type="http://schemas.openxmlformats.org/officeDocument/2006/relationships/tags" Target="../tags/tag63.xml"/><Relationship Id="rId19" Type="http://schemas.openxmlformats.org/officeDocument/2006/relationships/tags" Target="../tags/tag72.xml"/><Relationship Id="rId18" Type="http://schemas.openxmlformats.org/officeDocument/2006/relationships/tags" Target="../tags/tag71.xml"/><Relationship Id="rId17" Type="http://schemas.openxmlformats.org/officeDocument/2006/relationships/image" Target="../media/image8.png"/><Relationship Id="rId16" Type="http://schemas.openxmlformats.org/officeDocument/2006/relationships/tags" Target="../tags/tag70.xml"/><Relationship Id="rId15" Type="http://schemas.openxmlformats.org/officeDocument/2006/relationships/image" Target="../media/image7.png"/><Relationship Id="rId14" Type="http://schemas.openxmlformats.org/officeDocument/2006/relationships/tags" Target="../tags/tag69.xml"/><Relationship Id="rId13" Type="http://schemas.openxmlformats.org/officeDocument/2006/relationships/image" Target="../media/image6.png"/><Relationship Id="rId12" Type="http://schemas.openxmlformats.org/officeDocument/2006/relationships/tags" Target="../tags/tag68.xml"/><Relationship Id="rId11" Type="http://schemas.openxmlformats.org/officeDocument/2006/relationships/image" Target="../media/image5.png"/><Relationship Id="rId10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tags" Target="../tags/tag84.xml"/><Relationship Id="rId7" Type="http://schemas.openxmlformats.org/officeDocument/2006/relationships/image" Target="../media/image8.png"/><Relationship Id="rId6" Type="http://schemas.openxmlformats.org/officeDocument/2006/relationships/tags" Target="../tags/tag83.xml"/><Relationship Id="rId5" Type="http://schemas.openxmlformats.org/officeDocument/2006/relationships/image" Target="../media/image6.png"/><Relationship Id="rId4" Type="http://schemas.openxmlformats.org/officeDocument/2006/relationships/tags" Target="../tags/tag82.xml"/><Relationship Id="rId3" Type="http://schemas.openxmlformats.org/officeDocument/2006/relationships/image" Target="../media/image9.png"/><Relationship Id="rId20" Type="http://schemas.openxmlformats.org/officeDocument/2006/relationships/tags" Target="../tags/tag92.xml"/><Relationship Id="rId2" Type="http://schemas.openxmlformats.org/officeDocument/2006/relationships/tags" Target="../tags/tag81.xml"/><Relationship Id="rId19" Type="http://schemas.openxmlformats.org/officeDocument/2006/relationships/tags" Target="../tags/tag91.xml"/><Relationship Id="rId18" Type="http://schemas.openxmlformats.org/officeDocument/2006/relationships/tags" Target="../tags/tag90.xml"/><Relationship Id="rId17" Type="http://schemas.openxmlformats.org/officeDocument/2006/relationships/tags" Target="../tags/tag89.xml"/><Relationship Id="rId16" Type="http://schemas.openxmlformats.org/officeDocument/2006/relationships/image" Target="../media/image5.png"/><Relationship Id="rId15" Type="http://schemas.openxmlformats.org/officeDocument/2006/relationships/tags" Target="../tags/tag88.xml"/><Relationship Id="rId14" Type="http://schemas.openxmlformats.org/officeDocument/2006/relationships/tags" Target="../tags/tag87.xml"/><Relationship Id="rId13" Type="http://schemas.openxmlformats.org/officeDocument/2006/relationships/image" Target="../media/image12.png"/><Relationship Id="rId12" Type="http://schemas.openxmlformats.org/officeDocument/2006/relationships/tags" Target="../tags/tag86.xml"/><Relationship Id="rId11" Type="http://schemas.openxmlformats.org/officeDocument/2006/relationships/image" Target="../media/image11.png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5.png"/><Relationship Id="rId8" Type="http://schemas.openxmlformats.org/officeDocument/2006/relationships/tags" Target="../tags/tag96.xml"/><Relationship Id="rId7" Type="http://schemas.openxmlformats.org/officeDocument/2006/relationships/image" Target="../media/image14.png"/><Relationship Id="rId6" Type="http://schemas.openxmlformats.org/officeDocument/2006/relationships/tags" Target="../tags/tag95.xml"/><Relationship Id="rId5" Type="http://schemas.openxmlformats.org/officeDocument/2006/relationships/image" Target="../media/image2.png"/><Relationship Id="rId4" Type="http://schemas.openxmlformats.org/officeDocument/2006/relationships/tags" Target="../tags/tag94.xml"/><Relationship Id="rId3" Type="http://schemas.openxmlformats.org/officeDocument/2006/relationships/image" Target="../media/image13.png"/><Relationship Id="rId23" Type="http://schemas.openxmlformats.org/officeDocument/2006/relationships/tags" Target="../tags/tag106.xml"/><Relationship Id="rId22" Type="http://schemas.openxmlformats.org/officeDocument/2006/relationships/tags" Target="../tags/tag105.xml"/><Relationship Id="rId21" Type="http://schemas.openxmlformats.org/officeDocument/2006/relationships/tags" Target="../tags/tag104.xml"/><Relationship Id="rId20" Type="http://schemas.openxmlformats.org/officeDocument/2006/relationships/tags" Target="../tags/tag103.xml"/><Relationship Id="rId2" Type="http://schemas.openxmlformats.org/officeDocument/2006/relationships/tags" Target="../tags/tag93.xml"/><Relationship Id="rId19" Type="http://schemas.openxmlformats.org/officeDocument/2006/relationships/tags" Target="../tags/tag102.xml"/><Relationship Id="rId18" Type="http://schemas.openxmlformats.org/officeDocument/2006/relationships/tags" Target="../tags/tag101.xml"/><Relationship Id="rId17" Type="http://schemas.openxmlformats.org/officeDocument/2006/relationships/image" Target="../media/image8.png"/><Relationship Id="rId16" Type="http://schemas.openxmlformats.org/officeDocument/2006/relationships/tags" Target="../tags/tag100.xml"/><Relationship Id="rId15" Type="http://schemas.openxmlformats.org/officeDocument/2006/relationships/image" Target="../media/image7.png"/><Relationship Id="rId14" Type="http://schemas.openxmlformats.org/officeDocument/2006/relationships/tags" Target="../tags/tag99.xml"/><Relationship Id="rId13" Type="http://schemas.openxmlformats.org/officeDocument/2006/relationships/image" Target="../media/image15.png"/><Relationship Id="rId12" Type="http://schemas.openxmlformats.org/officeDocument/2006/relationships/tags" Target="../tags/tag98.xml"/><Relationship Id="rId11" Type="http://schemas.openxmlformats.org/officeDocument/2006/relationships/image" Target="../media/image6.png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20.xml"/><Relationship Id="rId8" Type="http://schemas.openxmlformats.org/officeDocument/2006/relationships/tags" Target="../tags/tag119.xml"/><Relationship Id="rId7" Type="http://schemas.openxmlformats.org/officeDocument/2006/relationships/tags" Target="../tags/tag118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4" Type="http://schemas.openxmlformats.org/officeDocument/2006/relationships/tags" Target="../tags/tag115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7.xml"/><Relationship Id="rId3" Type="http://schemas.openxmlformats.org/officeDocument/2006/relationships/tags" Target="../tags/tag126.xml"/><Relationship Id="rId2" Type="http://schemas.openxmlformats.org/officeDocument/2006/relationships/tags" Target="../tags/tag125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31.xml"/><Relationship Id="rId4" Type="http://schemas.openxmlformats.org/officeDocument/2006/relationships/tags" Target="../tags/tag130.xml"/><Relationship Id="rId3" Type="http://schemas.openxmlformats.org/officeDocument/2006/relationships/tags" Target="../tags/tag129.xml"/><Relationship Id="rId2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140.xml"/><Relationship Id="rId7" Type="http://schemas.openxmlformats.org/officeDocument/2006/relationships/image" Target="../media/image6.png"/><Relationship Id="rId6" Type="http://schemas.openxmlformats.org/officeDocument/2006/relationships/tags" Target="../tags/tag139.xml"/><Relationship Id="rId5" Type="http://schemas.openxmlformats.org/officeDocument/2006/relationships/image" Target="../media/image8.png"/><Relationship Id="rId4" Type="http://schemas.openxmlformats.org/officeDocument/2006/relationships/tags" Target="../tags/tag138.xml"/><Relationship Id="rId3" Type="http://schemas.openxmlformats.org/officeDocument/2006/relationships/image" Target="../media/image1.png"/><Relationship Id="rId22" Type="http://schemas.openxmlformats.org/officeDocument/2006/relationships/tags" Target="../tags/tag149.xml"/><Relationship Id="rId21" Type="http://schemas.openxmlformats.org/officeDocument/2006/relationships/tags" Target="../tags/tag148.xml"/><Relationship Id="rId20" Type="http://schemas.openxmlformats.org/officeDocument/2006/relationships/tags" Target="../tags/tag147.xml"/><Relationship Id="rId2" Type="http://schemas.openxmlformats.org/officeDocument/2006/relationships/tags" Target="../tags/tag137.xml"/><Relationship Id="rId19" Type="http://schemas.openxmlformats.org/officeDocument/2006/relationships/tags" Target="../tags/tag146.xml"/><Relationship Id="rId18" Type="http://schemas.openxmlformats.org/officeDocument/2006/relationships/tags" Target="../tags/tag145.xml"/><Relationship Id="rId17" Type="http://schemas.openxmlformats.org/officeDocument/2006/relationships/image" Target="../media/image3.png"/><Relationship Id="rId16" Type="http://schemas.openxmlformats.org/officeDocument/2006/relationships/tags" Target="../tags/tag144.xml"/><Relationship Id="rId15" Type="http://schemas.openxmlformats.org/officeDocument/2006/relationships/image" Target="../media/image7.png"/><Relationship Id="rId14" Type="http://schemas.openxmlformats.org/officeDocument/2006/relationships/tags" Target="../tags/tag143.xml"/><Relationship Id="rId13" Type="http://schemas.openxmlformats.org/officeDocument/2006/relationships/image" Target="../media/image5.png"/><Relationship Id="rId12" Type="http://schemas.openxmlformats.org/officeDocument/2006/relationships/tags" Target="../tags/tag142.xml"/><Relationship Id="rId11" Type="http://schemas.openxmlformats.org/officeDocument/2006/relationships/image" Target="../media/image4.png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烟, 黑暗, 游戏机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alphaModFix amt="25000"/>
          </a:blip>
          <a:srcRect l="-519" r="-1"/>
          <a:stretch>
            <a:fillRect/>
          </a:stretch>
        </p:blipFill>
        <p:spPr>
          <a:xfrm>
            <a:off x="2559483" y="1486892"/>
            <a:ext cx="4312847" cy="1444466"/>
          </a:xfrm>
          <a:prstGeom prst="rect">
            <a:avLst/>
          </a:prstGeom>
        </p:spPr>
      </p:pic>
      <p:pic>
        <p:nvPicPr>
          <p:cNvPr id="8" name="图片 7" descr="组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70000"/>
          </a:blip>
          <a:stretch>
            <a:fillRect/>
          </a:stretch>
        </p:blipFill>
        <p:spPr>
          <a:xfrm flipH="1">
            <a:off x="0" y="1139825"/>
            <a:ext cx="2199918" cy="1970246"/>
          </a:xfrm>
          <a:prstGeom prst="rect">
            <a:avLst/>
          </a:prstGeom>
        </p:spPr>
      </p:pic>
      <p:pic>
        <p:nvPicPr>
          <p:cNvPr id="9" name="图片 8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80000"/>
          </a:blip>
          <a:srcRect/>
          <a:stretch>
            <a:fillRect/>
          </a:stretch>
        </p:blipFill>
        <p:spPr>
          <a:xfrm>
            <a:off x="3973195" y="4990465"/>
            <a:ext cx="8218805" cy="1867535"/>
          </a:xfrm>
          <a:prstGeom prst="rect">
            <a:avLst/>
          </a:prstGeom>
        </p:spPr>
      </p:pic>
      <p:pic>
        <p:nvPicPr>
          <p:cNvPr id="11" name="图片 10" descr="组 1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862455"/>
            <a:ext cx="4485005" cy="4025900"/>
          </a:xfrm>
          <a:prstGeom prst="rect">
            <a:avLst/>
          </a:prstGeom>
        </p:spPr>
      </p:pic>
      <p:pic>
        <p:nvPicPr>
          <p:cNvPr id="12" name="图片 11" descr="组 7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55920" y="4161790"/>
            <a:ext cx="1049655" cy="1673860"/>
          </a:xfrm>
          <a:prstGeom prst="rect">
            <a:avLst/>
          </a:prstGeom>
        </p:spPr>
      </p:pic>
      <p:pic>
        <p:nvPicPr>
          <p:cNvPr id="13" name="图片 12" descr="组 3-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70000"/>
          </a:blip>
          <a:srcRect l="37833" t="23242" r="4849" b="35538"/>
          <a:stretch>
            <a:fillRect/>
          </a:stretch>
        </p:blipFill>
        <p:spPr>
          <a:xfrm>
            <a:off x="1370965" y="1854200"/>
            <a:ext cx="5198110" cy="2093595"/>
          </a:xfrm>
          <a:prstGeom prst="rect">
            <a:avLst/>
          </a:prstGeom>
        </p:spPr>
      </p:pic>
      <p:pic>
        <p:nvPicPr>
          <p:cNvPr id="16" name="图片 15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>
            <a:off x="5046345" y="336550"/>
            <a:ext cx="941070" cy="1217295"/>
          </a:xfrm>
          <a:prstGeom prst="rect">
            <a:avLst/>
          </a:prstGeom>
        </p:spPr>
      </p:pic>
      <p:pic>
        <p:nvPicPr>
          <p:cNvPr id="17" name="图片 16" descr="图层 2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rcRect b="42862"/>
          <a:stretch>
            <a:fillRect/>
          </a:stretch>
        </p:blipFill>
        <p:spPr>
          <a:xfrm>
            <a:off x="2826385" y="336550"/>
            <a:ext cx="2954020" cy="10191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18"/>
            </p:custDataLst>
          </p:nvPr>
        </p:nvSpPr>
        <p:spPr>
          <a:xfrm>
            <a:off x="5349600" y="1172250"/>
            <a:ext cx="5594400" cy="2376000"/>
          </a:xfrm>
        </p:spPr>
        <p:txBody>
          <a:bodyPr wrap="square" lIns="90000" tIns="46800" rIns="90000" bIns="46800" anchor="b">
            <a:normAutofit/>
          </a:bodyPr>
          <a:lstStyle>
            <a:lvl1pPr algn="r">
              <a:lnSpc>
                <a:spcPct val="100000"/>
              </a:lnSpc>
              <a:defRPr sz="60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22"/>
            </p:custDataLst>
          </p:nvPr>
        </p:nvSpPr>
        <p:spPr>
          <a:xfrm>
            <a:off x="6793200" y="3771450"/>
            <a:ext cx="4064400" cy="399600"/>
          </a:xfrm>
        </p:spPr>
        <p:txBody>
          <a:bodyPr wrap="square" lIns="90000" tIns="46800" rIns="90000" bIns="46800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20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8000"/>
          </a:blip>
          <a:srcRect/>
          <a:stretch>
            <a:fillRect/>
          </a:stretch>
        </p:blipFill>
        <p:spPr>
          <a:xfrm flipH="1">
            <a:off x="0" y="5314315"/>
            <a:ext cx="6486525" cy="1541145"/>
          </a:xfrm>
          <a:prstGeom prst="rect">
            <a:avLst/>
          </a:prstGeom>
        </p:spPr>
      </p:pic>
      <p:pic>
        <p:nvPicPr>
          <p:cNvPr id="4" name="图片 3" descr="组 3-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34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pic>
        <p:nvPicPr>
          <p:cNvPr id="5" name="图片 4" descr="图层 27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20000"/>
          </a:blip>
          <a:srcRect r="47661" b="64713"/>
          <a:stretch>
            <a:fillRect/>
          </a:stretch>
        </p:blipFill>
        <p:spPr>
          <a:xfrm>
            <a:off x="1103630" y="727075"/>
            <a:ext cx="2880000" cy="1172246"/>
          </a:xfrm>
          <a:prstGeom prst="rect">
            <a:avLst/>
          </a:prstGeom>
        </p:spPr>
      </p:pic>
      <p:pic>
        <p:nvPicPr>
          <p:cNvPr id="6" name="图片 5" descr="组 9"/>
          <p:cNvPicPr/>
          <p:nvPr userDrawn="1">
            <p:custDataLst>
              <p:tags r:id="rId8"/>
            </p:custDataLst>
          </p:nvPr>
        </p:nvPicPr>
        <p:blipFill>
          <a:blip r:embed="rId9">
            <a:alphaModFix amt="15000"/>
          </a:blip>
          <a:srcRect/>
          <a:stretch>
            <a:fillRect/>
          </a:stretch>
        </p:blipFill>
        <p:spPr>
          <a:xfrm>
            <a:off x="2058035" y="4275455"/>
            <a:ext cx="3895090" cy="1756410"/>
          </a:xfrm>
          <a:prstGeom prst="rect">
            <a:avLst/>
          </a:prstGeom>
        </p:spPr>
      </p:pic>
      <p:pic>
        <p:nvPicPr>
          <p:cNvPr id="10" name="图片 9" descr="组 8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15000"/>
          </a:blip>
          <a:stretch>
            <a:fillRect/>
          </a:stretch>
        </p:blipFill>
        <p:spPr>
          <a:xfrm>
            <a:off x="3162935" y="4943475"/>
            <a:ext cx="4607534" cy="1348168"/>
          </a:xfrm>
          <a:prstGeom prst="rect">
            <a:avLst/>
          </a:prstGeom>
        </p:spPr>
      </p:pic>
      <p:pic>
        <p:nvPicPr>
          <p:cNvPr id="11" name="图片 10" descr="椭圆 1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40000"/>
          </a:blip>
          <a:srcRect l="68719" t="3871" r="23563" b="85566"/>
          <a:stretch>
            <a:fillRect/>
          </a:stretch>
        </p:blipFill>
        <p:spPr>
          <a:xfrm>
            <a:off x="9234170" y="833755"/>
            <a:ext cx="1617752" cy="1239623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14"/>
            </p:custDataLst>
          </p:nvPr>
        </p:nvSpPr>
        <p:spPr>
          <a:xfrm>
            <a:off x="336000" y="1991360"/>
            <a:ext cx="11520000" cy="3240000"/>
          </a:xfrm>
          <a:prstGeom prst="rect">
            <a:avLst/>
          </a:prstGeom>
          <a:solidFill>
            <a:srgbClr val="FFFFFF"/>
          </a:solidFill>
          <a:ln>
            <a:solidFill>
              <a:schemeClr val="accent3">
                <a:lumMod val="50000"/>
                <a:alpha val="1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 descr="组 7"/>
          <p:cNvPicPr>
            <a:picLocks noChangeAspect="1"/>
          </p:cNvPicPr>
          <p:nvPr userDrawn="1">
            <p:custDataLst>
              <p:tags r:id="rId15"/>
            </p:custDataLst>
          </p:nvPr>
        </p:nvPicPr>
        <p:blipFill>
          <a:blip r:embed="rId16"/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7"/>
            </p:custDataLst>
          </p:nvPr>
        </p:nvSpPr>
        <p:spPr>
          <a:xfrm>
            <a:off x="3297600" y="669600"/>
            <a:ext cx="5594400" cy="1206000"/>
          </a:xfrm>
        </p:spPr>
        <p:txBody>
          <a:bodyPr wrap="square" anchor="ctr">
            <a:normAutofit/>
          </a:bodyPr>
          <a:lstStyle>
            <a:lvl1pPr algn="ctr">
              <a:defRPr sz="66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8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9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20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组 9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alphaModFix amt="25000"/>
          </a:blip>
          <a:srcRect/>
          <a:stretch>
            <a:fillRect/>
          </a:stretch>
        </p:blipFill>
        <p:spPr>
          <a:xfrm>
            <a:off x="305435" y="724535"/>
            <a:ext cx="3573780" cy="1637030"/>
          </a:xfrm>
          <a:prstGeom prst="rect">
            <a:avLst/>
          </a:prstGeom>
        </p:spPr>
      </p:pic>
      <p:pic>
        <p:nvPicPr>
          <p:cNvPr id="10" name="图片 9" descr="组 2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>
            <a:alphaModFix amt="70000"/>
          </a:blip>
          <a:stretch>
            <a:fillRect/>
          </a:stretch>
        </p:blipFill>
        <p:spPr>
          <a:xfrm>
            <a:off x="9992360" y="1257935"/>
            <a:ext cx="2199640" cy="1970405"/>
          </a:xfrm>
          <a:prstGeom prst="rect">
            <a:avLst/>
          </a:prstGeom>
        </p:spPr>
      </p:pic>
      <p:pic>
        <p:nvPicPr>
          <p:cNvPr id="11" name="图片 10" descr="组 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 flipH="1">
            <a:off x="7362190" y="2475865"/>
            <a:ext cx="4829810" cy="4335145"/>
          </a:xfrm>
          <a:prstGeom prst="rect">
            <a:avLst/>
          </a:prstGeom>
        </p:spPr>
      </p:pic>
      <p:pic>
        <p:nvPicPr>
          <p:cNvPr id="12" name="图片 11" descr="组 7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 rotWithShape="1">
          <a:blip r:embed="rId9"/>
          <a:srcRect b="8428"/>
          <a:stretch>
            <a:fillRect/>
          </a:stretch>
        </p:blipFill>
        <p:spPr>
          <a:xfrm>
            <a:off x="4403396" y="5076031"/>
            <a:ext cx="1215149" cy="1774984"/>
          </a:xfrm>
          <a:prstGeom prst="rect">
            <a:avLst/>
          </a:prstGeom>
        </p:spPr>
      </p:pic>
      <p:pic>
        <p:nvPicPr>
          <p:cNvPr id="13" name="图片 12" descr="组 3-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>
            <a:alphaModFix amt="70000"/>
          </a:blip>
          <a:srcRect l="37833" t="23242" r="4849" b="35538"/>
          <a:stretch>
            <a:fillRect/>
          </a:stretch>
        </p:blipFill>
        <p:spPr>
          <a:xfrm flipH="1">
            <a:off x="5889625" y="2174875"/>
            <a:ext cx="5198110" cy="2093595"/>
          </a:xfrm>
          <a:prstGeom prst="rect">
            <a:avLst/>
          </a:prstGeom>
        </p:spPr>
      </p:pic>
      <p:pic>
        <p:nvPicPr>
          <p:cNvPr id="14" name="图片 13" descr="组 8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>
            <a:alphaModFix amt="20000"/>
          </a:blip>
          <a:stretch>
            <a:fillRect/>
          </a:stretch>
        </p:blipFill>
        <p:spPr>
          <a:xfrm flipH="1">
            <a:off x="3972497" y="1452291"/>
            <a:ext cx="4432935" cy="1492250"/>
          </a:xfrm>
          <a:prstGeom prst="rect">
            <a:avLst/>
          </a:prstGeom>
        </p:spPr>
      </p:pic>
      <p:pic>
        <p:nvPicPr>
          <p:cNvPr id="15" name="图片 14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 flipH="1">
            <a:off x="6204585" y="626110"/>
            <a:ext cx="941070" cy="1217295"/>
          </a:xfrm>
          <a:prstGeom prst="rect">
            <a:avLst/>
          </a:prstGeom>
        </p:spPr>
      </p:pic>
      <p:pic>
        <p:nvPicPr>
          <p:cNvPr id="16" name="图片 15" descr="图层 2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/>
          <a:srcRect b="42862"/>
          <a:stretch>
            <a:fillRect/>
          </a:stretch>
        </p:blipFill>
        <p:spPr>
          <a:xfrm flipH="1">
            <a:off x="6411595" y="759460"/>
            <a:ext cx="2954020" cy="1019175"/>
          </a:xfrm>
          <a:prstGeom prst="rect">
            <a:avLst/>
          </a:prstGeom>
        </p:spPr>
      </p:pic>
      <p:pic>
        <p:nvPicPr>
          <p:cNvPr id="17" name="图片 16" descr="组 3-1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1"/>
          <a:srcRect l="65190" t="23242" r="4849" b="45090"/>
          <a:stretch>
            <a:fillRect/>
          </a:stretch>
        </p:blipFill>
        <p:spPr>
          <a:xfrm>
            <a:off x="0" y="5242560"/>
            <a:ext cx="2717165" cy="160845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910800" y="2509200"/>
            <a:ext cx="5594400" cy="2534400"/>
          </a:xfrm>
        </p:spPr>
        <p:txBody>
          <a:bodyPr wrap="square" lIns="90000" tIns="46800" rIns="90000" bIns="46800" anchor="t">
            <a:normAutofit/>
          </a:bodyPr>
          <a:lstStyle>
            <a:lvl1pPr algn="l">
              <a:defRPr sz="60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20"/>
            </p:custDataLst>
          </p:nvPr>
        </p:nvSpPr>
        <p:spPr>
          <a:xfrm>
            <a:off x="939600" y="824400"/>
            <a:ext cx="4615200" cy="1494000"/>
          </a:xfrm>
        </p:spPr>
        <p:txBody>
          <a:bodyPr wrap="none" lIns="90000" tIns="46800" rIns="90000" bIns="46800" anchor="b">
            <a:normAutofit/>
          </a:bodyPr>
          <a:lstStyle>
            <a:lvl1pPr marL="0" indent="0" algn="l">
              <a:buNone/>
              <a:defRPr sz="36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21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2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2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0000"/>
            <a:ext cx="10515600" cy="864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图片包含 烟, 黑暗, 游戏机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>
            <a:alphaModFix amt="30000"/>
          </a:blip>
          <a:srcRect l="9719"/>
          <a:stretch>
            <a:fillRect/>
          </a:stretch>
        </p:blipFill>
        <p:spPr>
          <a:xfrm>
            <a:off x="0" y="699520"/>
            <a:ext cx="4906466" cy="1829657"/>
          </a:xfrm>
          <a:prstGeom prst="rect">
            <a:avLst/>
          </a:prstGeom>
        </p:spPr>
      </p:pic>
      <p:pic>
        <p:nvPicPr>
          <p:cNvPr id="7" name="图片 6" descr="图层 2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rcRect b="42862"/>
          <a:stretch>
            <a:fillRect/>
          </a:stretch>
        </p:blipFill>
        <p:spPr>
          <a:xfrm>
            <a:off x="7273290" y="991870"/>
            <a:ext cx="3518022" cy="1213763"/>
          </a:xfrm>
          <a:prstGeom prst="rect">
            <a:avLst/>
          </a:prstGeom>
        </p:spPr>
      </p:pic>
      <p:pic>
        <p:nvPicPr>
          <p:cNvPr id="8" name="图片 7" descr="组 3-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alphaModFix amt="60000"/>
          </a:blip>
          <a:srcRect l="52110" t="23242" r="4849" b="35538"/>
          <a:stretch>
            <a:fillRect/>
          </a:stretch>
        </p:blipFill>
        <p:spPr>
          <a:xfrm flipH="1">
            <a:off x="8288655" y="1748155"/>
            <a:ext cx="3903345" cy="2093595"/>
          </a:xfrm>
          <a:prstGeom prst="rect">
            <a:avLst/>
          </a:prstGeom>
        </p:spPr>
      </p:pic>
      <p:pic>
        <p:nvPicPr>
          <p:cNvPr id="12" name="图片 11" descr="组 4"/>
          <p:cNvPicPr>
            <a:picLocks noChangeAspect="1"/>
          </p:cNvPicPr>
          <p:nvPr userDrawn="1">
            <p:custDataLst>
              <p:tags r:id="rId8"/>
            </p:custDataLst>
          </p:nvPr>
        </p:nvPicPr>
        <p:blipFill>
          <a:blip r:embed="rId9">
            <a:alphaModFix amt="80000"/>
          </a:blip>
          <a:srcRect b="8466"/>
          <a:stretch>
            <a:fillRect/>
          </a:stretch>
        </p:blipFill>
        <p:spPr>
          <a:xfrm>
            <a:off x="3973195" y="4933315"/>
            <a:ext cx="8218805" cy="1924685"/>
          </a:xfrm>
          <a:prstGeom prst="rect">
            <a:avLst/>
          </a:prstGeom>
        </p:spPr>
      </p:pic>
      <p:pic>
        <p:nvPicPr>
          <p:cNvPr id="13" name="图片 12" descr="组 1"/>
          <p:cNvPicPr>
            <a:picLocks noChangeAspect="1"/>
          </p:cNvPicPr>
          <p:nvPr userDrawn="1"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0" y="2319655"/>
            <a:ext cx="4485005" cy="4025900"/>
          </a:xfrm>
          <a:prstGeom prst="rect">
            <a:avLst/>
          </a:prstGeom>
        </p:spPr>
      </p:pic>
      <p:pic>
        <p:nvPicPr>
          <p:cNvPr id="15" name="图片 14" descr="组 7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561830" y="3600450"/>
            <a:ext cx="1049655" cy="1673860"/>
          </a:xfrm>
          <a:prstGeom prst="rect">
            <a:avLst/>
          </a:prstGeom>
        </p:spPr>
      </p:pic>
      <p:pic>
        <p:nvPicPr>
          <p:cNvPr id="16" name="图片 15" descr="椭圆 1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rcRect l="68719" r="23563" b="82171"/>
          <a:stretch>
            <a:fillRect/>
          </a:stretch>
        </p:blipFill>
        <p:spPr>
          <a:xfrm>
            <a:off x="9199245" y="1306195"/>
            <a:ext cx="941070" cy="1217295"/>
          </a:xfrm>
          <a:prstGeom prst="rect">
            <a:avLst/>
          </a:prstGeom>
        </p:spPr>
      </p:pic>
      <p:pic>
        <p:nvPicPr>
          <p:cNvPr id="17" name="图片 16" descr="G:/美工/2-日常作品/220218（ppt）/主题模板/X47-冬天中国风/组 4.png组 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 rotWithShape="1">
          <a:blip r:embed="rId17">
            <a:alphaModFix amt="80000"/>
          </a:blip>
          <a:srcRect t="-1138" b="5856"/>
          <a:stretch>
            <a:fillRect/>
          </a:stretch>
        </p:blipFill>
        <p:spPr>
          <a:xfrm>
            <a:off x="3971528" y="5080629"/>
            <a:ext cx="8220472" cy="1777371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8"/>
            </p:custDataLst>
          </p:nvPr>
        </p:nvSpPr>
        <p:spPr>
          <a:xfrm>
            <a:off x="3301200" y="1427475"/>
            <a:ext cx="5594400" cy="2376000"/>
          </a:xfrm>
        </p:spPr>
        <p:txBody>
          <a:bodyPr wrap="square" lIns="90000" tIns="46800" rIns="90000" bIns="46800" anchor="b">
            <a:normAutofit/>
          </a:bodyPr>
          <a:lstStyle>
            <a:lvl1pPr algn="ctr">
              <a:lnSpc>
                <a:spcPct val="100000"/>
              </a:lnSpc>
              <a:defRPr sz="7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9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0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21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22"/>
            </p:custDataLst>
          </p:nvPr>
        </p:nvSpPr>
        <p:spPr>
          <a:xfrm>
            <a:off x="3520800" y="3985350"/>
            <a:ext cx="5151600" cy="460800"/>
          </a:xfrm>
        </p:spPr>
        <p:txBody>
          <a:bodyPr wrap="square" lIns="90000" tIns="46800" rIns="90000" bIns="46800" anchor="ctr">
            <a:normAutofit/>
          </a:bodyPr>
          <a:lstStyle>
            <a:lvl1pPr marL="0" indent="0" algn="ctr">
              <a:lnSpc>
                <a:spcPct val="100000"/>
              </a:lnSpc>
              <a:buNone/>
              <a:defRPr sz="2400" b="1">
                <a:solidFill>
                  <a:schemeClr val="accent2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署名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8" Type="http://schemas.openxmlformats.org/officeDocument/2006/relationships/theme" Target="../theme/theme2.xml"/><Relationship Id="rId27" Type="http://schemas.openxmlformats.org/officeDocument/2006/relationships/tags" Target="../tags/tag160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image" Target="../media/image6.png"/><Relationship Id="rId20" Type="http://schemas.openxmlformats.org/officeDocument/2006/relationships/tags" Target="../tags/tag154.xml"/><Relationship Id="rId2" Type="http://schemas.openxmlformats.org/officeDocument/2006/relationships/slideLayout" Target="../slideLayouts/slideLayout13.xml"/><Relationship Id="rId19" Type="http://schemas.openxmlformats.org/officeDocument/2006/relationships/image" Target="../media/image8.png"/><Relationship Id="rId18" Type="http://schemas.openxmlformats.org/officeDocument/2006/relationships/tags" Target="../tags/tag153.xml"/><Relationship Id="rId17" Type="http://schemas.openxmlformats.org/officeDocument/2006/relationships/image" Target="../media/image5.png"/><Relationship Id="rId16" Type="http://schemas.openxmlformats.org/officeDocument/2006/relationships/tags" Target="../tags/tag152.xml"/><Relationship Id="rId15" Type="http://schemas.openxmlformats.org/officeDocument/2006/relationships/image" Target="../media/image11.png"/><Relationship Id="rId14" Type="http://schemas.openxmlformats.org/officeDocument/2006/relationships/tags" Target="../tags/tag151.xml"/><Relationship Id="rId13" Type="http://schemas.openxmlformats.org/officeDocument/2006/relationships/image" Target="../media/image17.png"/><Relationship Id="rId12" Type="http://schemas.openxmlformats.org/officeDocument/2006/relationships/tags" Target="../tags/tag150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组 9"/>
          <p:cNvPicPr/>
          <p:nvPr userDrawn="1">
            <p:custDataLst>
              <p:tags r:id="rId12"/>
            </p:custDataLst>
          </p:nvPr>
        </p:nvPicPr>
        <p:blipFill>
          <a:blip r:embed="rId13">
            <a:alphaModFix amt="10000"/>
          </a:blip>
          <a:srcRect/>
          <a:stretch>
            <a:fillRect/>
          </a:stretch>
        </p:blipFill>
        <p:spPr>
          <a:xfrm>
            <a:off x="1791335" y="4275455"/>
            <a:ext cx="3895090" cy="1756410"/>
          </a:xfrm>
          <a:prstGeom prst="rect">
            <a:avLst/>
          </a:prstGeom>
        </p:spPr>
      </p:pic>
      <p:pic>
        <p:nvPicPr>
          <p:cNvPr id="9" name="图片 8" descr="组 8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>
            <a:alphaModFix amt="5000"/>
          </a:blip>
          <a:stretch>
            <a:fillRect/>
          </a:stretch>
        </p:blipFill>
        <p:spPr>
          <a:xfrm>
            <a:off x="2896235" y="4943475"/>
            <a:ext cx="4607534" cy="1348168"/>
          </a:xfrm>
          <a:prstGeom prst="rect">
            <a:avLst/>
          </a:prstGeom>
        </p:spPr>
      </p:pic>
      <p:pic>
        <p:nvPicPr>
          <p:cNvPr id="10" name="图片 9" descr="组 7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>
          <a:blip r:embed="rId17">
            <a:alphaModFix amt="8000"/>
          </a:blip>
          <a:srcRect b="21662"/>
          <a:stretch>
            <a:fillRect/>
          </a:stretch>
        </p:blipFill>
        <p:spPr>
          <a:xfrm>
            <a:off x="6520815" y="5546725"/>
            <a:ext cx="1049655" cy="1311275"/>
          </a:xfrm>
          <a:prstGeom prst="rect">
            <a:avLst/>
          </a:prstGeom>
        </p:spPr>
      </p:pic>
      <p:pic>
        <p:nvPicPr>
          <p:cNvPr id="11" name="图片 10" descr="图层 27"/>
          <p:cNvPicPr>
            <a:picLocks noChangeAspect="1"/>
          </p:cNvPicPr>
          <p:nvPr userDrawn="1">
            <p:custDataLst>
              <p:tags r:id="rId18"/>
            </p:custDataLst>
          </p:nvPr>
        </p:nvPicPr>
        <p:blipFill>
          <a:blip r:embed="rId19">
            <a:alphaModFix amt="10000"/>
          </a:blip>
          <a:srcRect l="67345" t="23736" b="42862"/>
          <a:stretch>
            <a:fillRect/>
          </a:stretch>
        </p:blipFill>
        <p:spPr>
          <a:xfrm>
            <a:off x="4380865" y="4907915"/>
            <a:ext cx="1996440" cy="1233170"/>
          </a:xfrm>
          <a:prstGeom prst="rect">
            <a:avLst/>
          </a:prstGeom>
        </p:spPr>
      </p:pic>
      <p:pic>
        <p:nvPicPr>
          <p:cNvPr id="12" name="图片 11" descr="组 3-1"/>
          <p:cNvPicPr>
            <a:picLocks noChangeAspect="1"/>
          </p:cNvPicPr>
          <p:nvPr userDrawn="1">
            <p:custDataLst>
              <p:tags r:id="rId20"/>
            </p:custDataLst>
          </p:nvPr>
        </p:nvPicPr>
        <p:blipFill>
          <a:blip r:embed="rId21">
            <a:alphaModFix amt="7000"/>
          </a:blip>
          <a:srcRect l="44191" t="27143" r="6431" b="38726"/>
          <a:stretch>
            <a:fillRect/>
          </a:stretch>
        </p:blipFill>
        <p:spPr>
          <a:xfrm flipH="1">
            <a:off x="7713980" y="5124450"/>
            <a:ext cx="4478020" cy="173355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>
              <a:lumMod val="90000"/>
              <a:lumOff val="10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2.xml"/><Relationship Id="rId1" Type="http://schemas.openxmlformats.org/officeDocument/2006/relationships/tags" Target="../tags/tag16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228.xml"/><Relationship Id="rId2" Type="http://schemas.openxmlformats.org/officeDocument/2006/relationships/tags" Target="../tags/tag227.xml"/><Relationship Id="rId1" Type="http://schemas.openxmlformats.org/officeDocument/2006/relationships/tags" Target="../tags/tag22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tags" Target="../tags/tag236.xml"/><Relationship Id="rId7" Type="http://schemas.openxmlformats.org/officeDocument/2006/relationships/tags" Target="../tags/tag235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Relationship Id="rId3" Type="http://schemas.openxmlformats.org/officeDocument/2006/relationships/tags" Target="../tags/tag231.xml"/><Relationship Id="rId2" Type="http://schemas.openxmlformats.org/officeDocument/2006/relationships/tags" Target="../tags/tag230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42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tags" Target="../tags/tag22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48.xml"/><Relationship Id="rId6" Type="http://schemas.openxmlformats.org/officeDocument/2006/relationships/tags" Target="../tags/tag24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openxmlformats.org/officeDocument/2006/relationships/image" Target="../media/image21.jpeg"/><Relationship Id="rId1" Type="http://schemas.openxmlformats.org/officeDocument/2006/relationships/tags" Target="../tags/tag24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50.xml"/><Relationship Id="rId1" Type="http://schemas.openxmlformats.org/officeDocument/2006/relationships/tags" Target="../tags/tag24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" Type="http://schemas.openxmlformats.org/officeDocument/2006/relationships/tags" Target="../tags/tag164.xml"/><Relationship Id="rId11" Type="http://schemas.openxmlformats.org/officeDocument/2006/relationships/slideLayout" Target="../slideLayouts/slideLayout14.xml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75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image" Target="../media/image18.jpeg"/><Relationship Id="rId1" Type="http://schemas.openxmlformats.org/officeDocument/2006/relationships/tags" Target="../tags/tag17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90.xml"/><Relationship Id="rId8" Type="http://schemas.openxmlformats.org/officeDocument/2006/relationships/tags" Target="../tags/tag189.xml"/><Relationship Id="rId7" Type="http://schemas.openxmlformats.org/officeDocument/2006/relationships/tags" Target="../tags/tag188.xml"/><Relationship Id="rId6" Type="http://schemas.openxmlformats.org/officeDocument/2006/relationships/tags" Target="../tags/tag187.xml"/><Relationship Id="rId5" Type="http://schemas.openxmlformats.org/officeDocument/2006/relationships/tags" Target="../tags/tag186.xml"/><Relationship Id="rId4" Type="http://schemas.openxmlformats.org/officeDocument/2006/relationships/tags" Target="../tags/tag185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195.xml"/><Relationship Id="rId13" Type="http://schemas.openxmlformats.org/officeDocument/2006/relationships/tags" Target="../tags/tag194.xml"/><Relationship Id="rId12" Type="http://schemas.openxmlformats.org/officeDocument/2006/relationships/tags" Target="../tags/tag193.xml"/><Relationship Id="rId11" Type="http://schemas.openxmlformats.org/officeDocument/2006/relationships/tags" Target="../tags/tag192.xml"/><Relationship Id="rId10" Type="http://schemas.openxmlformats.org/officeDocument/2006/relationships/tags" Target="../tags/tag191.xml"/><Relationship Id="rId1" Type="http://schemas.openxmlformats.org/officeDocument/2006/relationships/tags" Target="../tags/tag18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" Type="http://schemas.openxmlformats.org/officeDocument/2006/relationships/tags" Target="../tags/tag196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205.xml"/><Relationship Id="rId7" Type="http://schemas.openxmlformats.org/officeDocument/2006/relationships/tags" Target="../tags/tag204.xml"/><Relationship Id="rId6" Type="http://schemas.openxmlformats.org/officeDocument/2006/relationships/tags" Target="../tags/tag203.xml"/><Relationship Id="rId5" Type="http://schemas.openxmlformats.org/officeDocument/2006/relationships/image" Target="../media/image19.jpeg"/><Relationship Id="rId4" Type="http://schemas.openxmlformats.org/officeDocument/2006/relationships/tags" Target="../tags/tag202.xml"/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0" Type="http://schemas.openxmlformats.org/officeDocument/2006/relationships/notesSlide" Target="../notesSlides/notesSlide1.xml"/><Relationship Id="rId1" Type="http://schemas.openxmlformats.org/officeDocument/2006/relationships/tags" Target="../tags/tag19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214.xml"/><Relationship Id="rId8" Type="http://schemas.openxmlformats.org/officeDocument/2006/relationships/tags" Target="../tags/tag213.xml"/><Relationship Id="rId7" Type="http://schemas.openxmlformats.org/officeDocument/2006/relationships/tags" Target="../tags/tag212.xml"/><Relationship Id="rId6" Type="http://schemas.openxmlformats.org/officeDocument/2006/relationships/tags" Target="../tags/tag211.xml"/><Relationship Id="rId5" Type="http://schemas.openxmlformats.org/officeDocument/2006/relationships/tags" Target="../tags/tag210.xml"/><Relationship Id="rId4" Type="http://schemas.openxmlformats.org/officeDocument/2006/relationships/tags" Target="../tags/tag209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19.xml"/><Relationship Id="rId13" Type="http://schemas.openxmlformats.org/officeDocument/2006/relationships/tags" Target="../tags/tag218.xml"/><Relationship Id="rId12" Type="http://schemas.openxmlformats.org/officeDocument/2006/relationships/tags" Target="../tags/tag217.xml"/><Relationship Id="rId11" Type="http://schemas.openxmlformats.org/officeDocument/2006/relationships/tags" Target="../tags/tag216.xml"/><Relationship Id="rId10" Type="http://schemas.openxmlformats.org/officeDocument/2006/relationships/tags" Target="../tags/tag215.xml"/><Relationship Id="rId1" Type="http://schemas.openxmlformats.org/officeDocument/2006/relationships/tags" Target="../tags/tag206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8.xml"/><Relationship Id="rId7" Type="http://schemas.openxmlformats.org/officeDocument/2006/relationships/tags" Target="../tags/tag225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image" Target="../media/image20.jpeg"/><Relationship Id="rId3" Type="http://schemas.openxmlformats.org/officeDocument/2006/relationships/tags" Target="../tags/tag222.xml"/><Relationship Id="rId2" Type="http://schemas.openxmlformats.org/officeDocument/2006/relationships/tags" Target="../tags/tag221.xml"/><Relationship Id="rId1" Type="http://schemas.openxmlformats.org/officeDocument/2006/relationships/tags" Target="../tags/tag2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望远镜的发展史与宇宙探索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望远镜的现代使命与未来展望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第三章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现代望远镜的多样探索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971165" y="3691890"/>
            <a:ext cx="2248535" cy="224091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" name="环形箭头 5"/>
          <p:cNvSpPr/>
          <p:nvPr>
            <p:custDataLst>
              <p:tags r:id="rId3"/>
            </p:custDataLst>
          </p:nvPr>
        </p:nvSpPr>
        <p:spPr>
          <a:xfrm>
            <a:off x="2170430" y="1423670"/>
            <a:ext cx="2428240" cy="2428240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26995" y="1881505"/>
            <a:ext cx="1514475" cy="1514475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241425" y="3044190"/>
            <a:ext cx="1829435" cy="1828165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环形箭头 17"/>
          <p:cNvSpPr/>
          <p:nvPr>
            <p:custDataLst>
              <p:tags r:id="rId6"/>
            </p:custDataLst>
          </p:nvPr>
        </p:nvSpPr>
        <p:spPr>
          <a:xfrm flipH="1">
            <a:off x="848360" y="2597150"/>
            <a:ext cx="2725420" cy="2725420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489835" y="3207385"/>
            <a:ext cx="3212465" cy="3211830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792855" y="4606925"/>
            <a:ext cx="606425" cy="41148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214370" y="2437130"/>
            <a:ext cx="338455" cy="402590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940560" y="3757930"/>
            <a:ext cx="431165" cy="400685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现代望远镜种类繁多，共同目标是帮助人类更好地了解宇宙的浩瀚无垠。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揭开宇宙的秘密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4fed63cc-b6b9-11ef-9dd9-c6adfa57ae58.jpg@base@tag=imgScale&amp;m=1&amp;w=1762&amp;h=1904&amp;q=954fed63cc-b6b9-11ef-9dd9-c6adfa57ae5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t="5030" b="5030"/>
          <a:stretch>
            <a:fillRect/>
          </a:stretch>
        </p:blipFill>
        <p:spPr>
          <a:xfrm>
            <a:off x="5846445" y="0"/>
            <a:ext cx="6346825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5000"/>
              </a:schemeClr>
            </a:solidFill>
          </a:ln>
        </p:spPr>
      </p:pic>
      <p:sp>
        <p:nvSpPr>
          <p:cNvPr id="21" name="Rectangle 41735_#color-850&amp;1004"/>
          <p:cNvSpPr/>
          <p:nvPr>
            <p:custDataLst>
              <p:tags r:id="rId3"/>
            </p:custDataLst>
          </p:nvPr>
        </p:nvSpPr>
        <p:spPr>
          <a:xfrm>
            <a:off x="1030986" y="1897253"/>
            <a:ext cx="5715000" cy="4169664"/>
          </a:xfrm>
          <a:prstGeom prst="roundRect">
            <a:avLst>
              <a:gd name="adj" fmla="val 4985"/>
            </a:avLst>
          </a:prstGeom>
          <a:solidFill>
            <a:schemeClr val="lt1"/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95960" y="360045"/>
            <a:ext cx="5005070" cy="720090"/>
          </a:xfrm>
        </p:spPr>
        <p:txBody>
          <a:bodyPr/>
          <a:lstStyle/>
          <a:p>
            <a:r>
              <a:rPr lang="zh-CN" altLang="en-US"/>
              <a:t>望远镜的未来与梦想</a:t>
            </a:r>
            <a:endParaRPr lang="zh-CN" altLang="en-US"/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1298840" y="2520040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望远镜将继续日以继夜地工作，为人类揭开宇宙的一个又一个秘密，引领我们探索未知的星辰大海。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298840" y="1808371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探索宇宙的无限可能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6" name="序号"/>
          <p:cNvSpPr txBox="1"/>
          <p:nvPr>
            <p:custDataLst>
              <p:tags r:id="rId2"/>
            </p:custDataLst>
          </p:nvPr>
        </p:nvSpPr>
        <p:spPr>
          <a:xfrm>
            <a:off x="1656000" y="2566800"/>
            <a:ext cx="896400" cy="104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 dirty="0">
                <a:solidFill>
                  <a:schemeClr val="accent2"/>
                </a:solidFill>
                <a:latin typeface="+mn-ea"/>
              </a:rPr>
              <a:t>壹</a:t>
            </a:r>
            <a:endParaRPr lang="zh-CN" altLang="en-US" sz="4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7" name="项标题"/>
          <p:cNvSpPr txBox="1"/>
          <p:nvPr>
            <p:custDataLst>
              <p:tags r:id="rId3"/>
            </p:custDataLst>
          </p:nvPr>
        </p:nvSpPr>
        <p:spPr>
          <a:xfrm>
            <a:off x="817200" y="3607200"/>
            <a:ext cx="2574000" cy="102600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+mn-ea"/>
              </a:rPr>
              <a:t>望远镜的诞生与早期发展</a:t>
            </a:r>
            <a:endParaRPr lang="zh-CN" altLang="en-US" sz="2400" b="1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2" name="Freeform 7397"/>
          <p:cNvSpPr/>
          <p:nvPr>
            <p:custDataLst>
              <p:tags r:id="rId4"/>
            </p:custDataLst>
          </p:nvPr>
        </p:nvSpPr>
        <p:spPr bwMode="auto">
          <a:xfrm>
            <a:off x="4080802" y="2873375"/>
            <a:ext cx="35560" cy="1778000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lumMod val="50000"/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+mn-ea"/>
              <a:cs typeface="MiSans" panose="00000500000000000000" charset="-122"/>
            </a:endParaRPr>
          </a:p>
        </p:txBody>
      </p:sp>
      <p:sp>
        <p:nvSpPr>
          <p:cNvPr id="8" name="序号"/>
          <p:cNvSpPr txBox="1"/>
          <p:nvPr>
            <p:custDataLst>
              <p:tags r:id="rId5"/>
            </p:custDataLst>
          </p:nvPr>
        </p:nvSpPr>
        <p:spPr>
          <a:xfrm>
            <a:off x="5644764" y="2566800"/>
            <a:ext cx="896400" cy="104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 dirty="0">
                <a:solidFill>
                  <a:schemeClr val="accent2"/>
                </a:solidFill>
                <a:latin typeface="+mn-ea"/>
              </a:rPr>
              <a:t>贰</a:t>
            </a:r>
            <a:endParaRPr lang="zh-CN" altLang="en-US" sz="4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9" name="项标题"/>
          <p:cNvSpPr txBox="1"/>
          <p:nvPr>
            <p:custDataLst>
              <p:tags r:id="rId6"/>
            </p:custDataLst>
          </p:nvPr>
        </p:nvSpPr>
        <p:spPr>
          <a:xfrm>
            <a:off x="4805964" y="3607200"/>
            <a:ext cx="2574000" cy="102600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+mn-ea"/>
              </a:rPr>
              <a:t>望远镜家族的壮大与多样化</a:t>
            </a:r>
            <a:endParaRPr lang="zh-CN" altLang="en-US" sz="2400" b="1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12" name="序号"/>
          <p:cNvSpPr txBox="1"/>
          <p:nvPr>
            <p:custDataLst>
              <p:tags r:id="rId7"/>
            </p:custDataLst>
          </p:nvPr>
        </p:nvSpPr>
        <p:spPr>
          <a:xfrm>
            <a:off x="9633527" y="2566800"/>
            <a:ext cx="896400" cy="1044000"/>
          </a:xfrm>
          <a:prstGeom prst="rect">
            <a:avLst/>
          </a:prstGeom>
          <a:noFill/>
        </p:spPr>
        <p:txBody>
          <a:bodyPr wrap="none" lIns="0" tIns="0" rIns="0" bIns="0" rtlCol="0" anchor="b" anchorCtr="0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 dirty="0">
                <a:solidFill>
                  <a:schemeClr val="accent2"/>
                </a:solidFill>
                <a:latin typeface="+mn-ea"/>
              </a:rPr>
              <a:t>叁</a:t>
            </a:r>
            <a:endParaRPr lang="zh-CN" altLang="en-US" sz="48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3" name="项标题"/>
          <p:cNvSpPr txBox="1"/>
          <p:nvPr>
            <p:custDataLst>
              <p:tags r:id="rId8"/>
            </p:custDataLst>
          </p:nvPr>
        </p:nvSpPr>
        <p:spPr>
          <a:xfrm>
            <a:off x="8794727" y="3607200"/>
            <a:ext cx="2574000" cy="1026000"/>
          </a:xfrm>
          <a:prstGeom prst="rect">
            <a:avLst/>
          </a:prstGeom>
          <a:noFill/>
        </p:spPr>
        <p:txBody>
          <a:bodyPr wrap="square" lIns="90000" tIns="46800" rIns="90000" bIns="46800" rtlCol="0" anchor="t"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400" b="1" dirty="0">
                <a:solidFill>
                  <a:srgbClr val="262626"/>
                </a:solidFill>
                <a:latin typeface="+mn-ea"/>
              </a:rPr>
              <a:t>望远镜的现代使命与未来展望</a:t>
            </a:r>
            <a:endParaRPr lang="zh-CN" altLang="en-US" sz="2400" b="1" dirty="0">
              <a:solidFill>
                <a:srgbClr val="262626"/>
              </a:solidFill>
              <a:latin typeface="+mn-ea"/>
            </a:endParaRPr>
          </a:p>
        </p:txBody>
      </p:sp>
      <p:sp>
        <p:nvSpPr>
          <p:cNvPr id="14" name="Freeform 7397"/>
          <p:cNvSpPr/>
          <p:nvPr>
            <p:custDataLst>
              <p:tags r:id="rId9"/>
            </p:custDataLst>
          </p:nvPr>
        </p:nvSpPr>
        <p:spPr bwMode="auto">
          <a:xfrm>
            <a:off x="8069565" y="2873375"/>
            <a:ext cx="35560" cy="1778000"/>
          </a:xfrm>
          <a:custGeom>
            <a:avLst/>
            <a:gdLst>
              <a:gd name="T0" fmla="*/ 391912 w 1717675"/>
              <a:gd name="T1" fmla="*/ 391912 w 1717675"/>
              <a:gd name="T2" fmla="*/ 391912 w 1717675"/>
              <a:gd name="T3" fmla="*/ 391912 w 1717675"/>
              <a:gd name="T4" fmla="*/ 391912 w 1717675"/>
              <a:gd name="T5" fmla="*/ 391912 w 1717675"/>
              <a:gd name="T6" fmla="*/ 391912 w 1717675"/>
              <a:gd name="T7" fmla="*/ 391912 w 1717675"/>
              <a:gd name="T8" fmla="*/ 391912 w 1717675"/>
              <a:gd name="T9" fmla="*/ 391912 w 1717675"/>
              <a:gd name="T10" fmla="*/ 391912 w 1717675"/>
              <a:gd name="T11" fmla="*/ 391912 w 1717675"/>
              <a:gd name="T12" fmla="*/ 391912 w 1717675"/>
              <a:gd name="T13" fmla="*/ 391912 w 1717675"/>
              <a:gd name="T14" fmla="*/ 391912 w 1717675"/>
              <a:gd name="T15" fmla="*/ 391912 w 1717675"/>
              <a:gd name="T16" fmla="*/ 391912 w 1717675"/>
              <a:gd name="T17" fmla="*/ 391912 w 1717675"/>
              <a:gd name="T18" fmla="*/ 391912 w 1717675"/>
              <a:gd name="T19" fmla="*/ 391912 w 1717675"/>
              <a:gd name="T20" fmla="*/ 391912 w 1717675"/>
              <a:gd name="T21" fmla="*/ 391912 w 1717675"/>
              <a:gd name="T22" fmla="*/ 391912 w 1717675"/>
              <a:gd name="T23" fmla="*/ 391912 w 1717675"/>
              <a:gd name="T24" fmla="*/ 391912 w 1717675"/>
              <a:gd name="T25" fmla="*/ 391912 w 1717675"/>
              <a:gd name="T26" fmla="*/ 391912 w 1717675"/>
              <a:gd name="T27" fmla="*/ 391912 w 1717675"/>
              <a:gd name="T28" fmla="*/ 391912 w 1717675"/>
              <a:gd name="T29" fmla="*/ 391912 w 1717675"/>
              <a:gd name="T30" fmla="*/ 391912 w 1717675"/>
              <a:gd name="T31" fmla="*/ 391912 w 1717675"/>
              <a:gd name="T32" fmla="*/ 391912 w 1717675"/>
              <a:gd name="T33" fmla="*/ 391912 w 1717675"/>
              <a:gd name="T34" fmla="*/ 391912 w 1717675"/>
              <a:gd name="T35" fmla="*/ 391912 w 1717675"/>
              <a:gd name="T36" fmla="*/ 391912 w 1717675"/>
              <a:gd name="T37" fmla="*/ 391912 w 1717675"/>
              <a:gd name="T38" fmla="*/ 391912 w 1717675"/>
              <a:gd name="T39" fmla="*/ 391912 w 1717675"/>
              <a:gd name="T40" fmla="*/ 391912 w 1717675"/>
              <a:gd name="T41" fmla="*/ 391912 w 1717675"/>
              <a:gd name="T42" fmla="*/ 391912 w 1717675"/>
              <a:gd name="T43" fmla="*/ 391912 w 1717675"/>
              <a:gd name="T44" fmla="*/ 391912 w 1717675"/>
              <a:gd name="T45" fmla="*/ 391912 w 1717675"/>
              <a:gd name="T46" fmla="*/ 391912 w 1717675"/>
              <a:gd name="T47" fmla="*/ 391912 w 1717675"/>
              <a:gd name="T48" fmla="*/ 391912 w 1717675"/>
              <a:gd name="T49" fmla="*/ 391912 w 1717675"/>
              <a:gd name="T50" fmla="*/ 391912 w 1717675"/>
              <a:gd name="T51" fmla="*/ 391912 w 1717675"/>
              <a:gd name="T52" fmla="*/ 391912 w 1717675"/>
              <a:gd name="T53" fmla="*/ 391912 w 1717675"/>
              <a:gd name="T54" fmla="*/ 391912 w 1717675"/>
              <a:gd name="T55" fmla="*/ 391912 w 1717675"/>
              <a:gd name="T56" fmla="*/ 391912 w 1717675"/>
              <a:gd name="T57" fmla="*/ 391912 w 1717675"/>
              <a:gd name="T58" fmla="*/ 391912 w 1717675"/>
              <a:gd name="T59" fmla="*/ 391912 w 1717675"/>
              <a:gd name="T60" fmla="*/ 391912 w 1717675"/>
              <a:gd name="T61" fmla="*/ 391912 w 1717675"/>
              <a:gd name="T62" fmla="*/ 391912 w 1717675"/>
              <a:gd name="T63" fmla="*/ 391912 w 1717675"/>
              <a:gd name="T64" fmla="*/ 391912 w 1717675"/>
              <a:gd name="T65" fmla="*/ 391912 w 1717675"/>
              <a:gd name="T66" fmla="*/ 391912 w 1717675"/>
              <a:gd name="T67" fmla="*/ 391912 w 1717675"/>
              <a:gd name="T68" fmla="*/ 391912 w 1717675"/>
              <a:gd name="T69" fmla="*/ 391912 w 1717675"/>
              <a:gd name="T70" fmla="*/ 391912 w 1717675"/>
              <a:gd name="T71" fmla="*/ 391912 w 1717675"/>
              <a:gd name="T72" fmla="*/ 391912 w 1717675"/>
              <a:gd name="T73" fmla="*/ 391912 w 1717675"/>
              <a:gd name="T74" fmla="*/ 391912 w 1717675"/>
              <a:gd name="T75" fmla="*/ 391912 w 1717675"/>
              <a:gd name="T76" fmla="*/ 391912 w 1717675"/>
              <a:gd name="T77" fmla="*/ 391912 w 1717675"/>
              <a:gd name="T78" fmla="*/ 391912 w 1717675"/>
              <a:gd name="T79" fmla="*/ 391912 w 1717675"/>
              <a:gd name="T80" fmla="*/ 391912 w 1717675"/>
              <a:gd name="T81" fmla="*/ 391912 w 1717675"/>
              <a:gd name="T82" fmla="*/ 391912 w 1717675"/>
              <a:gd name="T83" fmla="*/ 391912 w 1717675"/>
              <a:gd name="T84" fmla="*/ 391912 w 1717675"/>
              <a:gd name="T85" fmla="*/ 391912 w 1717675"/>
              <a:gd name="T86" fmla="*/ 391912 w 1717675"/>
              <a:gd name="T87" fmla="*/ 391912 w 1717675"/>
              <a:gd name="T88" fmla="*/ 391912 w 1717675"/>
              <a:gd name="T89" fmla="*/ 391912 w 1717675"/>
              <a:gd name="T90" fmla="*/ 391912 w 1717675"/>
              <a:gd name="T91" fmla="*/ 391912 w 1717675"/>
              <a:gd name="T92" fmla="*/ 391912 w 1717675"/>
              <a:gd name="T93" fmla="*/ 391912 w 1717675"/>
              <a:gd name="T94" fmla="*/ 391912 w 1717675"/>
              <a:gd name="T95" fmla="*/ 391912 w 1717675"/>
              <a:gd name="T96" fmla="*/ 391912 w 1717675"/>
              <a:gd name="T97" fmla="*/ 391912 w 1717675"/>
              <a:gd name="T98" fmla="*/ 391912 w 1717675"/>
              <a:gd name="T99" fmla="*/ 391912 w 1717675"/>
              <a:gd name="T100" fmla="*/ 391912 w 1717675"/>
              <a:gd name="T101" fmla="*/ 391912 w 1717675"/>
              <a:gd name="T102" fmla="*/ 391912 w 1717675"/>
              <a:gd name="T103" fmla="*/ 391912 w 1717675"/>
              <a:gd name="T104" fmla="*/ 391912 w 1717675"/>
              <a:gd name="T105" fmla="*/ 391912 w 1717675"/>
              <a:gd name="T106" fmla="*/ 391912 w 1717675"/>
              <a:gd name="T107" fmla="*/ 391912 w 1717675"/>
              <a:gd name="T108" fmla="*/ 391912 w 1717675"/>
              <a:gd name="T109" fmla="*/ 391912 w 1717675"/>
              <a:gd name="T110" fmla="*/ 391912 w 1717675"/>
              <a:gd name="T111" fmla="*/ 391912 w 1717675"/>
              <a:gd name="T112" fmla="*/ 391912 w 1717675"/>
              <a:gd name="T113" fmla="*/ 391912 w 1717675"/>
              <a:gd name="T114" fmla="*/ 391912 w 1717675"/>
              <a:gd name="T115" fmla="*/ 391912 w 1717675"/>
              <a:gd name="T116" fmla="*/ 391912 w 1717675"/>
              <a:gd name="T117" fmla="*/ 391912 w 1717675"/>
              <a:gd name="T118" fmla="*/ 391912 w 1717675"/>
              <a:gd name="T119" fmla="*/ 391912 w 1717675"/>
              <a:gd name="T120" fmla="*/ 391912 w 1717675"/>
              <a:gd name="T121" fmla="*/ 391912 w 1717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0" h="473">
                <a:moveTo>
                  <a:pt x="29" y="6"/>
                </a:move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8" y="7"/>
                  <a:pt x="28" y="6"/>
                </a:cubicBezTo>
                <a:cubicBezTo>
                  <a:pt x="28" y="6"/>
                  <a:pt x="28" y="4"/>
                  <a:pt x="28" y="3"/>
                </a:cubicBezTo>
                <a:cubicBezTo>
                  <a:pt x="25" y="2"/>
                  <a:pt x="23" y="2"/>
                  <a:pt x="22" y="4"/>
                </a:cubicBezTo>
                <a:cubicBezTo>
                  <a:pt x="21" y="2"/>
                  <a:pt x="21" y="5"/>
                  <a:pt x="20" y="3"/>
                </a:cubicBezTo>
                <a:cubicBezTo>
                  <a:pt x="21" y="5"/>
                  <a:pt x="21" y="6"/>
                  <a:pt x="22" y="8"/>
                </a:cubicBezTo>
                <a:cubicBezTo>
                  <a:pt x="21" y="7"/>
                  <a:pt x="19" y="8"/>
                  <a:pt x="19" y="6"/>
                </a:cubicBezTo>
                <a:cubicBezTo>
                  <a:pt x="18" y="5"/>
                  <a:pt x="18" y="6"/>
                  <a:pt x="18" y="7"/>
                </a:cubicBezTo>
                <a:cubicBezTo>
                  <a:pt x="17" y="5"/>
                  <a:pt x="15" y="7"/>
                  <a:pt x="13" y="6"/>
                </a:cubicBezTo>
                <a:cubicBezTo>
                  <a:pt x="13" y="7"/>
                  <a:pt x="13" y="7"/>
                  <a:pt x="13" y="8"/>
                </a:cubicBezTo>
                <a:cubicBezTo>
                  <a:pt x="12" y="7"/>
                  <a:pt x="12" y="8"/>
                  <a:pt x="11" y="7"/>
                </a:cubicBezTo>
                <a:cubicBezTo>
                  <a:pt x="11" y="8"/>
                  <a:pt x="11" y="9"/>
                  <a:pt x="11" y="9"/>
                </a:cubicBezTo>
                <a:cubicBezTo>
                  <a:pt x="11" y="9"/>
                  <a:pt x="11" y="10"/>
                  <a:pt x="10" y="9"/>
                </a:cubicBezTo>
                <a:cubicBezTo>
                  <a:pt x="10" y="10"/>
                  <a:pt x="9" y="10"/>
                  <a:pt x="8" y="11"/>
                </a:cubicBezTo>
                <a:cubicBezTo>
                  <a:pt x="9" y="11"/>
                  <a:pt x="9" y="12"/>
                  <a:pt x="9" y="12"/>
                </a:cubicBezTo>
                <a:cubicBezTo>
                  <a:pt x="10" y="12"/>
                  <a:pt x="9" y="11"/>
                  <a:pt x="9" y="11"/>
                </a:cubicBezTo>
                <a:cubicBezTo>
                  <a:pt x="10" y="11"/>
                  <a:pt x="10" y="12"/>
                  <a:pt x="10" y="12"/>
                </a:cubicBezTo>
                <a:cubicBezTo>
                  <a:pt x="10" y="11"/>
                  <a:pt x="10" y="11"/>
                  <a:pt x="10" y="11"/>
                </a:cubicBezTo>
                <a:cubicBezTo>
                  <a:pt x="11" y="12"/>
                  <a:pt x="11" y="11"/>
                  <a:pt x="12" y="11"/>
                </a:cubicBezTo>
                <a:cubicBezTo>
                  <a:pt x="13" y="13"/>
                  <a:pt x="12" y="14"/>
                  <a:pt x="12" y="16"/>
                </a:cubicBezTo>
                <a:cubicBezTo>
                  <a:pt x="11" y="15"/>
                  <a:pt x="11" y="15"/>
                  <a:pt x="11" y="16"/>
                </a:cubicBezTo>
                <a:cubicBezTo>
                  <a:pt x="10" y="14"/>
                  <a:pt x="8" y="18"/>
                  <a:pt x="7" y="16"/>
                </a:cubicBezTo>
                <a:cubicBezTo>
                  <a:pt x="7" y="17"/>
                  <a:pt x="7" y="18"/>
                  <a:pt x="6" y="18"/>
                </a:cubicBezTo>
                <a:cubicBezTo>
                  <a:pt x="5" y="17"/>
                  <a:pt x="2" y="19"/>
                  <a:pt x="2" y="21"/>
                </a:cubicBezTo>
                <a:cubicBezTo>
                  <a:pt x="3" y="22"/>
                  <a:pt x="4" y="22"/>
                  <a:pt x="5" y="20"/>
                </a:cubicBezTo>
                <a:cubicBezTo>
                  <a:pt x="6" y="22"/>
                  <a:pt x="6" y="19"/>
                  <a:pt x="8" y="20"/>
                </a:cubicBezTo>
                <a:cubicBezTo>
                  <a:pt x="8" y="21"/>
                  <a:pt x="8" y="22"/>
                  <a:pt x="7" y="23"/>
                </a:cubicBezTo>
                <a:cubicBezTo>
                  <a:pt x="7" y="23"/>
                  <a:pt x="7" y="23"/>
                  <a:pt x="7" y="22"/>
                </a:cubicBezTo>
                <a:cubicBezTo>
                  <a:pt x="7" y="23"/>
                  <a:pt x="7" y="23"/>
                  <a:pt x="7" y="24"/>
                </a:cubicBezTo>
                <a:cubicBezTo>
                  <a:pt x="5" y="24"/>
                  <a:pt x="5" y="26"/>
                  <a:pt x="3" y="26"/>
                </a:cubicBezTo>
                <a:cubicBezTo>
                  <a:pt x="3" y="28"/>
                  <a:pt x="1" y="26"/>
                  <a:pt x="1" y="29"/>
                </a:cubicBezTo>
                <a:cubicBezTo>
                  <a:pt x="2" y="28"/>
                  <a:pt x="5" y="28"/>
                  <a:pt x="6" y="27"/>
                </a:cubicBezTo>
                <a:cubicBezTo>
                  <a:pt x="6" y="27"/>
                  <a:pt x="7" y="27"/>
                  <a:pt x="7" y="28"/>
                </a:cubicBezTo>
                <a:cubicBezTo>
                  <a:pt x="7" y="33"/>
                  <a:pt x="2" y="31"/>
                  <a:pt x="0" y="36"/>
                </a:cubicBezTo>
                <a:cubicBezTo>
                  <a:pt x="1" y="37"/>
                  <a:pt x="2" y="35"/>
                  <a:pt x="2" y="34"/>
                </a:cubicBezTo>
                <a:cubicBezTo>
                  <a:pt x="3" y="35"/>
                  <a:pt x="4" y="36"/>
                  <a:pt x="5" y="35"/>
                </a:cubicBezTo>
                <a:cubicBezTo>
                  <a:pt x="7" y="38"/>
                  <a:pt x="2" y="39"/>
                  <a:pt x="1" y="41"/>
                </a:cubicBezTo>
                <a:cubicBezTo>
                  <a:pt x="2" y="41"/>
                  <a:pt x="2" y="42"/>
                  <a:pt x="2" y="43"/>
                </a:cubicBezTo>
                <a:cubicBezTo>
                  <a:pt x="2" y="42"/>
                  <a:pt x="3" y="42"/>
                  <a:pt x="3" y="43"/>
                </a:cubicBezTo>
                <a:cubicBezTo>
                  <a:pt x="3" y="41"/>
                  <a:pt x="4" y="44"/>
                  <a:pt x="5" y="42"/>
                </a:cubicBezTo>
                <a:cubicBezTo>
                  <a:pt x="5" y="41"/>
                  <a:pt x="5" y="40"/>
                  <a:pt x="5" y="40"/>
                </a:cubicBezTo>
                <a:cubicBezTo>
                  <a:pt x="6" y="40"/>
                  <a:pt x="6" y="41"/>
                  <a:pt x="6" y="42"/>
                </a:cubicBezTo>
                <a:cubicBezTo>
                  <a:pt x="6" y="43"/>
                  <a:pt x="7" y="43"/>
                  <a:pt x="7" y="43"/>
                </a:cubicBezTo>
                <a:cubicBezTo>
                  <a:pt x="6" y="45"/>
                  <a:pt x="6" y="45"/>
                  <a:pt x="5" y="46"/>
                </a:cubicBezTo>
                <a:cubicBezTo>
                  <a:pt x="5" y="46"/>
                  <a:pt x="5" y="46"/>
                  <a:pt x="5" y="45"/>
                </a:cubicBezTo>
                <a:cubicBezTo>
                  <a:pt x="4" y="47"/>
                  <a:pt x="4" y="47"/>
                  <a:pt x="3" y="47"/>
                </a:cubicBezTo>
                <a:cubicBezTo>
                  <a:pt x="3" y="48"/>
                  <a:pt x="2" y="49"/>
                  <a:pt x="3" y="49"/>
                </a:cubicBezTo>
                <a:cubicBezTo>
                  <a:pt x="3" y="47"/>
                  <a:pt x="4" y="50"/>
                  <a:pt x="5" y="49"/>
                </a:cubicBezTo>
                <a:cubicBezTo>
                  <a:pt x="6" y="48"/>
                  <a:pt x="5" y="47"/>
                  <a:pt x="5" y="47"/>
                </a:cubicBezTo>
                <a:cubicBezTo>
                  <a:pt x="6" y="48"/>
                  <a:pt x="6" y="50"/>
                  <a:pt x="6" y="51"/>
                </a:cubicBezTo>
                <a:cubicBezTo>
                  <a:pt x="5" y="51"/>
                  <a:pt x="5" y="51"/>
                  <a:pt x="4" y="53"/>
                </a:cubicBezTo>
                <a:cubicBezTo>
                  <a:pt x="3" y="52"/>
                  <a:pt x="3" y="54"/>
                  <a:pt x="1" y="55"/>
                </a:cubicBezTo>
                <a:cubicBezTo>
                  <a:pt x="1" y="55"/>
                  <a:pt x="1" y="57"/>
                  <a:pt x="1" y="58"/>
                </a:cubicBezTo>
                <a:cubicBezTo>
                  <a:pt x="2" y="59"/>
                  <a:pt x="2" y="57"/>
                  <a:pt x="3" y="56"/>
                </a:cubicBezTo>
                <a:cubicBezTo>
                  <a:pt x="3" y="57"/>
                  <a:pt x="4" y="56"/>
                  <a:pt x="4" y="55"/>
                </a:cubicBezTo>
                <a:cubicBezTo>
                  <a:pt x="4" y="57"/>
                  <a:pt x="4" y="58"/>
                  <a:pt x="5" y="58"/>
                </a:cubicBezTo>
                <a:cubicBezTo>
                  <a:pt x="5" y="57"/>
                  <a:pt x="4" y="57"/>
                  <a:pt x="5" y="55"/>
                </a:cubicBezTo>
                <a:cubicBezTo>
                  <a:pt x="5" y="56"/>
                  <a:pt x="5" y="55"/>
                  <a:pt x="5" y="55"/>
                </a:cubicBezTo>
                <a:cubicBezTo>
                  <a:pt x="5" y="58"/>
                  <a:pt x="6" y="54"/>
                  <a:pt x="6" y="55"/>
                </a:cubicBezTo>
                <a:cubicBezTo>
                  <a:pt x="5" y="59"/>
                  <a:pt x="3" y="61"/>
                  <a:pt x="1" y="64"/>
                </a:cubicBezTo>
                <a:cubicBezTo>
                  <a:pt x="3" y="64"/>
                  <a:pt x="3" y="63"/>
                  <a:pt x="4" y="64"/>
                </a:cubicBezTo>
                <a:cubicBezTo>
                  <a:pt x="4" y="63"/>
                  <a:pt x="4" y="61"/>
                  <a:pt x="5" y="62"/>
                </a:cubicBezTo>
                <a:cubicBezTo>
                  <a:pt x="5" y="62"/>
                  <a:pt x="5" y="62"/>
                  <a:pt x="5" y="63"/>
                </a:cubicBezTo>
                <a:cubicBezTo>
                  <a:pt x="4" y="63"/>
                  <a:pt x="5" y="65"/>
                  <a:pt x="5" y="65"/>
                </a:cubicBezTo>
                <a:cubicBezTo>
                  <a:pt x="4" y="66"/>
                  <a:pt x="5" y="67"/>
                  <a:pt x="5" y="68"/>
                </a:cubicBezTo>
                <a:cubicBezTo>
                  <a:pt x="5" y="69"/>
                  <a:pt x="4" y="69"/>
                  <a:pt x="4" y="71"/>
                </a:cubicBezTo>
                <a:cubicBezTo>
                  <a:pt x="5" y="71"/>
                  <a:pt x="5" y="70"/>
                  <a:pt x="5" y="71"/>
                </a:cubicBezTo>
                <a:cubicBezTo>
                  <a:pt x="4" y="72"/>
                  <a:pt x="5" y="72"/>
                  <a:pt x="5" y="75"/>
                </a:cubicBezTo>
                <a:cubicBezTo>
                  <a:pt x="5" y="75"/>
                  <a:pt x="4" y="76"/>
                  <a:pt x="5" y="76"/>
                </a:cubicBezTo>
                <a:cubicBezTo>
                  <a:pt x="5" y="75"/>
                  <a:pt x="5" y="75"/>
                  <a:pt x="6" y="74"/>
                </a:cubicBezTo>
                <a:cubicBezTo>
                  <a:pt x="5" y="76"/>
                  <a:pt x="6" y="82"/>
                  <a:pt x="5" y="80"/>
                </a:cubicBezTo>
                <a:cubicBezTo>
                  <a:pt x="4" y="81"/>
                  <a:pt x="5" y="82"/>
                  <a:pt x="4" y="83"/>
                </a:cubicBezTo>
                <a:cubicBezTo>
                  <a:pt x="5" y="83"/>
                  <a:pt x="5" y="81"/>
                  <a:pt x="6" y="82"/>
                </a:cubicBezTo>
                <a:cubicBezTo>
                  <a:pt x="6" y="83"/>
                  <a:pt x="5" y="82"/>
                  <a:pt x="5" y="83"/>
                </a:cubicBezTo>
                <a:cubicBezTo>
                  <a:pt x="6" y="84"/>
                  <a:pt x="5" y="85"/>
                  <a:pt x="5" y="86"/>
                </a:cubicBezTo>
                <a:cubicBezTo>
                  <a:pt x="5" y="86"/>
                  <a:pt x="5" y="87"/>
                  <a:pt x="4" y="87"/>
                </a:cubicBezTo>
                <a:cubicBezTo>
                  <a:pt x="5" y="90"/>
                  <a:pt x="3" y="93"/>
                  <a:pt x="4" y="96"/>
                </a:cubicBezTo>
                <a:cubicBezTo>
                  <a:pt x="5" y="96"/>
                  <a:pt x="5" y="95"/>
                  <a:pt x="5" y="96"/>
                </a:cubicBezTo>
                <a:cubicBezTo>
                  <a:pt x="5" y="97"/>
                  <a:pt x="4" y="97"/>
                  <a:pt x="5" y="99"/>
                </a:cubicBezTo>
                <a:cubicBezTo>
                  <a:pt x="4" y="98"/>
                  <a:pt x="4" y="98"/>
                  <a:pt x="4" y="98"/>
                </a:cubicBezTo>
                <a:cubicBezTo>
                  <a:pt x="4" y="101"/>
                  <a:pt x="5" y="107"/>
                  <a:pt x="4" y="109"/>
                </a:cubicBezTo>
                <a:cubicBezTo>
                  <a:pt x="5" y="110"/>
                  <a:pt x="4" y="112"/>
                  <a:pt x="4" y="114"/>
                </a:cubicBezTo>
                <a:cubicBezTo>
                  <a:pt x="5" y="115"/>
                  <a:pt x="4" y="118"/>
                  <a:pt x="4" y="120"/>
                </a:cubicBezTo>
                <a:cubicBezTo>
                  <a:pt x="4" y="119"/>
                  <a:pt x="4" y="119"/>
                  <a:pt x="5" y="118"/>
                </a:cubicBezTo>
                <a:cubicBezTo>
                  <a:pt x="5" y="119"/>
                  <a:pt x="5" y="119"/>
                  <a:pt x="5" y="119"/>
                </a:cubicBezTo>
                <a:cubicBezTo>
                  <a:pt x="4" y="120"/>
                  <a:pt x="5" y="120"/>
                  <a:pt x="5" y="121"/>
                </a:cubicBezTo>
                <a:cubicBezTo>
                  <a:pt x="5" y="124"/>
                  <a:pt x="4" y="130"/>
                  <a:pt x="5" y="132"/>
                </a:cubicBezTo>
                <a:cubicBezTo>
                  <a:pt x="5" y="132"/>
                  <a:pt x="5" y="132"/>
                  <a:pt x="5" y="132"/>
                </a:cubicBezTo>
                <a:cubicBezTo>
                  <a:pt x="5" y="134"/>
                  <a:pt x="5" y="136"/>
                  <a:pt x="4" y="139"/>
                </a:cubicBezTo>
                <a:cubicBezTo>
                  <a:pt x="5" y="139"/>
                  <a:pt x="5" y="141"/>
                  <a:pt x="5" y="141"/>
                </a:cubicBezTo>
                <a:cubicBezTo>
                  <a:pt x="5" y="142"/>
                  <a:pt x="5" y="142"/>
                  <a:pt x="4" y="143"/>
                </a:cubicBezTo>
                <a:cubicBezTo>
                  <a:pt x="5" y="144"/>
                  <a:pt x="5" y="142"/>
                  <a:pt x="5" y="143"/>
                </a:cubicBezTo>
                <a:cubicBezTo>
                  <a:pt x="4" y="144"/>
                  <a:pt x="6" y="146"/>
                  <a:pt x="5" y="148"/>
                </a:cubicBezTo>
                <a:cubicBezTo>
                  <a:pt x="4" y="147"/>
                  <a:pt x="5" y="146"/>
                  <a:pt x="5" y="146"/>
                </a:cubicBezTo>
                <a:cubicBezTo>
                  <a:pt x="4" y="146"/>
                  <a:pt x="4" y="150"/>
                  <a:pt x="5" y="149"/>
                </a:cubicBezTo>
                <a:cubicBezTo>
                  <a:pt x="5" y="149"/>
                  <a:pt x="6" y="149"/>
                  <a:pt x="6" y="148"/>
                </a:cubicBezTo>
                <a:cubicBezTo>
                  <a:pt x="6" y="149"/>
                  <a:pt x="5" y="149"/>
                  <a:pt x="5" y="151"/>
                </a:cubicBezTo>
                <a:cubicBezTo>
                  <a:pt x="5" y="152"/>
                  <a:pt x="6" y="152"/>
                  <a:pt x="6" y="153"/>
                </a:cubicBezTo>
                <a:cubicBezTo>
                  <a:pt x="5" y="152"/>
                  <a:pt x="5" y="155"/>
                  <a:pt x="6" y="155"/>
                </a:cubicBezTo>
                <a:cubicBezTo>
                  <a:pt x="6" y="155"/>
                  <a:pt x="5" y="153"/>
                  <a:pt x="6" y="153"/>
                </a:cubicBezTo>
                <a:cubicBezTo>
                  <a:pt x="7" y="153"/>
                  <a:pt x="7" y="153"/>
                  <a:pt x="7" y="155"/>
                </a:cubicBezTo>
                <a:cubicBezTo>
                  <a:pt x="7" y="155"/>
                  <a:pt x="7" y="154"/>
                  <a:pt x="6" y="154"/>
                </a:cubicBezTo>
                <a:cubicBezTo>
                  <a:pt x="6" y="155"/>
                  <a:pt x="6" y="155"/>
                  <a:pt x="6" y="156"/>
                </a:cubicBezTo>
                <a:cubicBezTo>
                  <a:pt x="6" y="155"/>
                  <a:pt x="5" y="157"/>
                  <a:pt x="5" y="158"/>
                </a:cubicBezTo>
                <a:cubicBezTo>
                  <a:pt x="6" y="158"/>
                  <a:pt x="6" y="157"/>
                  <a:pt x="6" y="158"/>
                </a:cubicBezTo>
                <a:cubicBezTo>
                  <a:pt x="5" y="158"/>
                  <a:pt x="6" y="162"/>
                  <a:pt x="6" y="164"/>
                </a:cubicBezTo>
                <a:cubicBezTo>
                  <a:pt x="7" y="165"/>
                  <a:pt x="6" y="165"/>
                  <a:pt x="8" y="167"/>
                </a:cubicBezTo>
                <a:cubicBezTo>
                  <a:pt x="7" y="168"/>
                  <a:pt x="7" y="165"/>
                  <a:pt x="6" y="167"/>
                </a:cubicBezTo>
                <a:cubicBezTo>
                  <a:pt x="6" y="167"/>
                  <a:pt x="7" y="168"/>
                  <a:pt x="6" y="168"/>
                </a:cubicBezTo>
                <a:cubicBezTo>
                  <a:pt x="6" y="169"/>
                  <a:pt x="6" y="167"/>
                  <a:pt x="6" y="167"/>
                </a:cubicBezTo>
                <a:cubicBezTo>
                  <a:pt x="6" y="168"/>
                  <a:pt x="5" y="167"/>
                  <a:pt x="5" y="167"/>
                </a:cubicBezTo>
                <a:cubicBezTo>
                  <a:pt x="5" y="170"/>
                  <a:pt x="5" y="171"/>
                  <a:pt x="6" y="173"/>
                </a:cubicBezTo>
                <a:cubicBezTo>
                  <a:pt x="6" y="172"/>
                  <a:pt x="6" y="171"/>
                  <a:pt x="6" y="170"/>
                </a:cubicBezTo>
                <a:cubicBezTo>
                  <a:pt x="6" y="172"/>
                  <a:pt x="7" y="175"/>
                  <a:pt x="6" y="175"/>
                </a:cubicBezTo>
                <a:cubicBezTo>
                  <a:pt x="6" y="174"/>
                  <a:pt x="6" y="173"/>
                  <a:pt x="6" y="173"/>
                </a:cubicBezTo>
                <a:cubicBezTo>
                  <a:pt x="6" y="174"/>
                  <a:pt x="5" y="173"/>
                  <a:pt x="5" y="174"/>
                </a:cubicBezTo>
                <a:cubicBezTo>
                  <a:pt x="6" y="174"/>
                  <a:pt x="6" y="179"/>
                  <a:pt x="6" y="177"/>
                </a:cubicBezTo>
                <a:cubicBezTo>
                  <a:pt x="6" y="179"/>
                  <a:pt x="6" y="183"/>
                  <a:pt x="6" y="184"/>
                </a:cubicBezTo>
                <a:cubicBezTo>
                  <a:pt x="7" y="184"/>
                  <a:pt x="6" y="183"/>
                  <a:pt x="7" y="183"/>
                </a:cubicBezTo>
                <a:cubicBezTo>
                  <a:pt x="7" y="183"/>
                  <a:pt x="7" y="184"/>
                  <a:pt x="7" y="186"/>
                </a:cubicBezTo>
                <a:cubicBezTo>
                  <a:pt x="6" y="185"/>
                  <a:pt x="6" y="187"/>
                  <a:pt x="6" y="188"/>
                </a:cubicBezTo>
                <a:cubicBezTo>
                  <a:pt x="6" y="187"/>
                  <a:pt x="7" y="186"/>
                  <a:pt x="8" y="186"/>
                </a:cubicBezTo>
                <a:cubicBezTo>
                  <a:pt x="7" y="188"/>
                  <a:pt x="7" y="190"/>
                  <a:pt x="7" y="192"/>
                </a:cubicBezTo>
                <a:cubicBezTo>
                  <a:pt x="7" y="192"/>
                  <a:pt x="6" y="192"/>
                  <a:pt x="6" y="193"/>
                </a:cubicBezTo>
                <a:cubicBezTo>
                  <a:pt x="7" y="193"/>
                  <a:pt x="6" y="194"/>
                  <a:pt x="7" y="195"/>
                </a:cubicBezTo>
                <a:cubicBezTo>
                  <a:pt x="6" y="195"/>
                  <a:pt x="6" y="195"/>
                  <a:pt x="6" y="194"/>
                </a:cubicBezTo>
                <a:cubicBezTo>
                  <a:pt x="6" y="196"/>
                  <a:pt x="6" y="197"/>
                  <a:pt x="6" y="198"/>
                </a:cubicBezTo>
                <a:cubicBezTo>
                  <a:pt x="6" y="199"/>
                  <a:pt x="6" y="198"/>
                  <a:pt x="6" y="198"/>
                </a:cubicBezTo>
                <a:cubicBezTo>
                  <a:pt x="7" y="199"/>
                  <a:pt x="7" y="199"/>
                  <a:pt x="7" y="201"/>
                </a:cubicBezTo>
                <a:cubicBezTo>
                  <a:pt x="7" y="201"/>
                  <a:pt x="6" y="200"/>
                  <a:pt x="6" y="201"/>
                </a:cubicBezTo>
                <a:cubicBezTo>
                  <a:pt x="7" y="201"/>
                  <a:pt x="7" y="203"/>
                  <a:pt x="8" y="203"/>
                </a:cubicBezTo>
                <a:cubicBezTo>
                  <a:pt x="8" y="201"/>
                  <a:pt x="8" y="202"/>
                  <a:pt x="8" y="201"/>
                </a:cubicBezTo>
                <a:cubicBezTo>
                  <a:pt x="8" y="201"/>
                  <a:pt x="7" y="201"/>
                  <a:pt x="7" y="200"/>
                </a:cubicBezTo>
                <a:cubicBezTo>
                  <a:pt x="8" y="200"/>
                  <a:pt x="7" y="197"/>
                  <a:pt x="8" y="197"/>
                </a:cubicBezTo>
                <a:cubicBezTo>
                  <a:pt x="8" y="199"/>
                  <a:pt x="9" y="198"/>
                  <a:pt x="10" y="198"/>
                </a:cubicBezTo>
                <a:cubicBezTo>
                  <a:pt x="9" y="199"/>
                  <a:pt x="10" y="199"/>
                  <a:pt x="10" y="200"/>
                </a:cubicBezTo>
                <a:cubicBezTo>
                  <a:pt x="9" y="199"/>
                  <a:pt x="9" y="200"/>
                  <a:pt x="9" y="201"/>
                </a:cubicBezTo>
                <a:cubicBezTo>
                  <a:pt x="9" y="200"/>
                  <a:pt x="10" y="200"/>
                  <a:pt x="10" y="200"/>
                </a:cubicBezTo>
                <a:cubicBezTo>
                  <a:pt x="10" y="201"/>
                  <a:pt x="10" y="202"/>
                  <a:pt x="11" y="203"/>
                </a:cubicBezTo>
                <a:cubicBezTo>
                  <a:pt x="10" y="203"/>
                  <a:pt x="10" y="203"/>
                  <a:pt x="10" y="204"/>
                </a:cubicBezTo>
                <a:cubicBezTo>
                  <a:pt x="10" y="204"/>
                  <a:pt x="10" y="205"/>
                  <a:pt x="11" y="205"/>
                </a:cubicBezTo>
                <a:cubicBezTo>
                  <a:pt x="10" y="205"/>
                  <a:pt x="10" y="206"/>
                  <a:pt x="10" y="206"/>
                </a:cubicBezTo>
                <a:cubicBezTo>
                  <a:pt x="10" y="205"/>
                  <a:pt x="10" y="203"/>
                  <a:pt x="9" y="203"/>
                </a:cubicBezTo>
                <a:cubicBezTo>
                  <a:pt x="8" y="205"/>
                  <a:pt x="9" y="206"/>
                  <a:pt x="10" y="207"/>
                </a:cubicBezTo>
                <a:cubicBezTo>
                  <a:pt x="10" y="208"/>
                  <a:pt x="10" y="208"/>
                  <a:pt x="10" y="209"/>
                </a:cubicBezTo>
                <a:cubicBezTo>
                  <a:pt x="10" y="209"/>
                  <a:pt x="10" y="210"/>
                  <a:pt x="10" y="210"/>
                </a:cubicBezTo>
                <a:cubicBezTo>
                  <a:pt x="9" y="208"/>
                  <a:pt x="10" y="208"/>
                  <a:pt x="10" y="208"/>
                </a:cubicBezTo>
                <a:cubicBezTo>
                  <a:pt x="9" y="207"/>
                  <a:pt x="9" y="209"/>
                  <a:pt x="9" y="209"/>
                </a:cubicBezTo>
                <a:cubicBezTo>
                  <a:pt x="9" y="208"/>
                  <a:pt x="8" y="208"/>
                  <a:pt x="8" y="209"/>
                </a:cubicBezTo>
                <a:cubicBezTo>
                  <a:pt x="9" y="209"/>
                  <a:pt x="9" y="211"/>
                  <a:pt x="9" y="212"/>
                </a:cubicBezTo>
                <a:cubicBezTo>
                  <a:pt x="10" y="212"/>
                  <a:pt x="10" y="211"/>
                  <a:pt x="10" y="211"/>
                </a:cubicBezTo>
                <a:cubicBezTo>
                  <a:pt x="10" y="212"/>
                  <a:pt x="9" y="213"/>
                  <a:pt x="10" y="214"/>
                </a:cubicBezTo>
                <a:cubicBezTo>
                  <a:pt x="10" y="212"/>
                  <a:pt x="10" y="214"/>
                  <a:pt x="10" y="215"/>
                </a:cubicBezTo>
                <a:cubicBezTo>
                  <a:pt x="10" y="213"/>
                  <a:pt x="12" y="214"/>
                  <a:pt x="12" y="214"/>
                </a:cubicBezTo>
                <a:cubicBezTo>
                  <a:pt x="12" y="215"/>
                  <a:pt x="12" y="217"/>
                  <a:pt x="12" y="217"/>
                </a:cubicBezTo>
                <a:cubicBezTo>
                  <a:pt x="11" y="217"/>
                  <a:pt x="11" y="217"/>
                  <a:pt x="11" y="217"/>
                </a:cubicBezTo>
                <a:cubicBezTo>
                  <a:pt x="11" y="216"/>
                  <a:pt x="12" y="215"/>
                  <a:pt x="11" y="214"/>
                </a:cubicBezTo>
                <a:cubicBezTo>
                  <a:pt x="11" y="215"/>
                  <a:pt x="11" y="215"/>
                  <a:pt x="11" y="215"/>
                </a:cubicBezTo>
                <a:cubicBezTo>
                  <a:pt x="11" y="215"/>
                  <a:pt x="11" y="214"/>
                  <a:pt x="11" y="214"/>
                </a:cubicBezTo>
                <a:cubicBezTo>
                  <a:pt x="10" y="218"/>
                  <a:pt x="11" y="220"/>
                  <a:pt x="10" y="222"/>
                </a:cubicBezTo>
                <a:cubicBezTo>
                  <a:pt x="11" y="222"/>
                  <a:pt x="10" y="224"/>
                  <a:pt x="11" y="225"/>
                </a:cubicBezTo>
                <a:cubicBezTo>
                  <a:pt x="11" y="225"/>
                  <a:pt x="11" y="224"/>
                  <a:pt x="11" y="224"/>
                </a:cubicBezTo>
                <a:cubicBezTo>
                  <a:pt x="12" y="224"/>
                  <a:pt x="11" y="226"/>
                  <a:pt x="11" y="226"/>
                </a:cubicBezTo>
                <a:cubicBezTo>
                  <a:pt x="11" y="226"/>
                  <a:pt x="10" y="227"/>
                  <a:pt x="10" y="226"/>
                </a:cubicBezTo>
                <a:cubicBezTo>
                  <a:pt x="10" y="227"/>
                  <a:pt x="10" y="227"/>
                  <a:pt x="10" y="228"/>
                </a:cubicBezTo>
                <a:cubicBezTo>
                  <a:pt x="11" y="227"/>
                  <a:pt x="12" y="227"/>
                  <a:pt x="12" y="226"/>
                </a:cubicBezTo>
                <a:cubicBezTo>
                  <a:pt x="13" y="227"/>
                  <a:pt x="12" y="227"/>
                  <a:pt x="12" y="228"/>
                </a:cubicBezTo>
                <a:cubicBezTo>
                  <a:pt x="11" y="227"/>
                  <a:pt x="12" y="231"/>
                  <a:pt x="11" y="229"/>
                </a:cubicBezTo>
                <a:cubicBezTo>
                  <a:pt x="11" y="230"/>
                  <a:pt x="10" y="231"/>
                  <a:pt x="10" y="232"/>
                </a:cubicBezTo>
                <a:cubicBezTo>
                  <a:pt x="10" y="231"/>
                  <a:pt x="11" y="231"/>
                  <a:pt x="11" y="232"/>
                </a:cubicBezTo>
                <a:cubicBezTo>
                  <a:pt x="11" y="232"/>
                  <a:pt x="11" y="233"/>
                  <a:pt x="10" y="232"/>
                </a:cubicBezTo>
                <a:cubicBezTo>
                  <a:pt x="10" y="232"/>
                  <a:pt x="10" y="232"/>
                  <a:pt x="10" y="232"/>
                </a:cubicBezTo>
                <a:cubicBezTo>
                  <a:pt x="10" y="232"/>
                  <a:pt x="10" y="230"/>
                  <a:pt x="10" y="230"/>
                </a:cubicBezTo>
                <a:cubicBezTo>
                  <a:pt x="10" y="232"/>
                  <a:pt x="9" y="232"/>
                  <a:pt x="9" y="231"/>
                </a:cubicBezTo>
                <a:cubicBezTo>
                  <a:pt x="9" y="233"/>
                  <a:pt x="10" y="232"/>
                  <a:pt x="10" y="234"/>
                </a:cubicBezTo>
                <a:cubicBezTo>
                  <a:pt x="10" y="234"/>
                  <a:pt x="10" y="235"/>
                  <a:pt x="9" y="234"/>
                </a:cubicBezTo>
                <a:cubicBezTo>
                  <a:pt x="9" y="236"/>
                  <a:pt x="10" y="236"/>
                  <a:pt x="10" y="238"/>
                </a:cubicBezTo>
                <a:cubicBezTo>
                  <a:pt x="10" y="238"/>
                  <a:pt x="9" y="240"/>
                  <a:pt x="10" y="240"/>
                </a:cubicBezTo>
                <a:cubicBezTo>
                  <a:pt x="11" y="240"/>
                  <a:pt x="10" y="236"/>
                  <a:pt x="11" y="235"/>
                </a:cubicBezTo>
                <a:cubicBezTo>
                  <a:pt x="11" y="237"/>
                  <a:pt x="12" y="234"/>
                  <a:pt x="13" y="236"/>
                </a:cubicBezTo>
                <a:cubicBezTo>
                  <a:pt x="13" y="239"/>
                  <a:pt x="11" y="237"/>
                  <a:pt x="12" y="239"/>
                </a:cubicBezTo>
                <a:cubicBezTo>
                  <a:pt x="12" y="238"/>
                  <a:pt x="13" y="239"/>
                  <a:pt x="12" y="239"/>
                </a:cubicBezTo>
                <a:cubicBezTo>
                  <a:pt x="13" y="239"/>
                  <a:pt x="15" y="236"/>
                  <a:pt x="15" y="239"/>
                </a:cubicBezTo>
                <a:cubicBezTo>
                  <a:pt x="15" y="239"/>
                  <a:pt x="13" y="239"/>
                  <a:pt x="14" y="241"/>
                </a:cubicBezTo>
                <a:cubicBezTo>
                  <a:pt x="14" y="240"/>
                  <a:pt x="14" y="241"/>
                  <a:pt x="14" y="242"/>
                </a:cubicBezTo>
                <a:cubicBezTo>
                  <a:pt x="14" y="242"/>
                  <a:pt x="15" y="242"/>
                  <a:pt x="15" y="242"/>
                </a:cubicBezTo>
                <a:cubicBezTo>
                  <a:pt x="15" y="243"/>
                  <a:pt x="14" y="244"/>
                  <a:pt x="14" y="244"/>
                </a:cubicBezTo>
                <a:cubicBezTo>
                  <a:pt x="15" y="245"/>
                  <a:pt x="13" y="246"/>
                  <a:pt x="13" y="246"/>
                </a:cubicBezTo>
                <a:cubicBezTo>
                  <a:pt x="14" y="245"/>
                  <a:pt x="14" y="246"/>
                  <a:pt x="15" y="244"/>
                </a:cubicBezTo>
                <a:cubicBezTo>
                  <a:pt x="15" y="245"/>
                  <a:pt x="15" y="244"/>
                  <a:pt x="15" y="244"/>
                </a:cubicBezTo>
                <a:cubicBezTo>
                  <a:pt x="15" y="246"/>
                  <a:pt x="15" y="247"/>
                  <a:pt x="15" y="249"/>
                </a:cubicBezTo>
                <a:cubicBezTo>
                  <a:pt x="17" y="249"/>
                  <a:pt x="14" y="253"/>
                  <a:pt x="15" y="254"/>
                </a:cubicBezTo>
                <a:cubicBezTo>
                  <a:pt x="15" y="253"/>
                  <a:pt x="15" y="253"/>
                  <a:pt x="15" y="253"/>
                </a:cubicBezTo>
                <a:cubicBezTo>
                  <a:pt x="15" y="254"/>
                  <a:pt x="16" y="252"/>
                  <a:pt x="16" y="254"/>
                </a:cubicBezTo>
                <a:cubicBezTo>
                  <a:pt x="16" y="254"/>
                  <a:pt x="16" y="255"/>
                  <a:pt x="15" y="255"/>
                </a:cubicBezTo>
                <a:cubicBezTo>
                  <a:pt x="15" y="255"/>
                  <a:pt x="14" y="256"/>
                  <a:pt x="14" y="256"/>
                </a:cubicBezTo>
                <a:cubicBezTo>
                  <a:pt x="14" y="256"/>
                  <a:pt x="14" y="257"/>
                  <a:pt x="14" y="257"/>
                </a:cubicBezTo>
                <a:cubicBezTo>
                  <a:pt x="15" y="258"/>
                  <a:pt x="15" y="255"/>
                  <a:pt x="15" y="257"/>
                </a:cubicBezTo>
                <a:cubicBezTo>
                  <a:pt x="15" y="258"/>
                  <a:pt x="14" y="258"/>
                  <a:pt x="15" y="259"/>
                </a:cubicBezTo>
                <a:cubicBezTo>
                  <a:pt x="15" y="257"/>
                  <a:pt x="14" y="261"/>
                  <a:pt x="15" y="260"/>
                </a:cubicBezTo>
                <a:cubicBezTo>
                  <a:pt x="15" y="259"/>
                  <a:pt x="15" y="259"/>
                  <a:pt x="15" y="258"/>
                </a:cubicBezTo>
                <a:cubicBezTo>
                  <a:pt x="15" y="259"/>
                  <a:pt x="16" y="258"/>
                  <a:pt x="16" y="259"/>
                </a:cubicBezTo>
                <a:cubicBezTo>
                  <a:pt x="15" y="260"/>
                  <a:pt x="16" y="260"/>
                  <a:pt x="16" y="262"/>
                </a:cubicBezTo>
                <a:cubicBezTo>
                  <a:pt x="15" y="264"/>
                  <a:pt x="13" y="264"/>
                  <a:pt x="14" y="266"/>
                </a:cubicBezTo>
                <a:cubicBezTo>
                  <a:pt x="14" y="265"/>
                  <a:pt x="14" y="265"/>
                  <a:pt x="15" y="265"/>
                </a:cubicBezTo>
                <a:cubicBezTo>
                  <a:pt x="15" y="267"/>
                  <a:pt x="15" y="267"/>
                  <a:pt x="15" y="267"/>
                </a:cubicBezTo>
                <a:cubicBezTo>
                  <a:pt x="16" y="268"/>
                  <a:pt x="15" y="266"/>
                  <a:pt x="16" y="266"/>
                </a:cubicBezTo>
                <a:cubicBezTo>
                  <a:pt x="16" y="267"/>
                  <a:pt x="16" y="266"/>
                  <a:pt x="16" y="267"/>
                </a:cubicBezTo>
                <a:cubicBezTo>
                  <a:pt x="16" y="267"/>
                  <a:pt x="15" y="267"/>
                  <a:pt x="15" y="268"/>
                </a:cubicBezTo>
                <a:cubicBezTo>
                  <a:pt x="16" y="270"/>
                  <a:pt x="16" y="267"/>
                  <a:pt x="17" y="268"/>
                </a:cubicBezTo>
                <a:cubicBezTo>
                  <a:pt x="16" y="268"/>
                  <a:pt x="17" y="270"/>
                  <a:pt x="16" y="270"/>
                </a:cubicBezTo>
                <a:cubicBezTo>
                  <a:pt x="16" y="270"/>
                  <a:pt x="16" y="270"/>
                  <a:pt x="16" y="270"/>
                </a:cubicBezTo>
                <a:cubicBezTo>
                  <a:pt x="16" y="269"/>
                  <a:pt x="16" y="270"/>
                  <a:pt x="16" y="269"/>
                </a:cubicBezTo>
                <a:cubicBezTo>
                  <a:pt x="15" y="269"/>
                  <a:pt x="15" y="270"/>
                  <a:pt x="15" y="271"/>
                </a:cubicBezTo>
                <a:cubicBezTo>
                  <a:pt x="15" y="272"/>
                  <a:pt x="16" y="272"/>
                  <a:pt x="16" y="273"/>
                </a:cubicBezTo>
                <a:cubicBezTo>
                  <a:pt x="16" y="273"/>
                  <a:pt x="15" y="273"/>
                  <a:pt x="15" y="275"/>
                </a:cubicBezTo>
                <a:cubicBezTo>
                  <a:pt x="16" y="275"/>
                  <a:pt x="16" y="276"/>
                  <a:pt x="17" y="277"/>
                </a:cubicBezTo>
                <a:cubicBezTo>
                  <a:pt x="17" y="280"/>
                  <a:pt x="17" y="280"/>
                  <a:pt x="17" y="283"/>
                </a:cubicBezTo>
                <a:cubicBezTo>
                  <a:pt x="16" y="283"/>
                  <a:pt x="17" y="284"/>
                  <a:pt x="17" y="285"/>
                </a:cubicBezTo>
                <a:cubicBezTo>
                  <a:pt x="16" y="284"/>
                  <a:pt x="16" y="285"/>
                  <a:pt x="16" y="285"/>
                </a:cubicBezTo>
                <a:cubicBezTo>
                  <a:pt x="16" y="287"/>
                  <a:pt x="16" y="288"/>
                  <a:pt x="16" y="289"/>
                </a:cubicBezTo>
                <a:cubicBezTo>
                  <a:pt x="17" y="289"/>
                  <a:pt x="16" y="287"/>
                  <a:pt x="17" y="287"/>
                </a:cubicBezTo>
                <a:cubicBezTo>
                  <a:pt x="17" y="289"/>
                  <a:pt x="17" y="289"/>
                  <a:pt x="17" y="289"/>
                </a:cubicBezTo>
                <a:cubicBezTo>
                  <a:pt x="17" y="289"/>
                  <a:pt x="17" y="289"/>
                  <a:pt x="18" y="290"/>
                </a:cubicBezTo>
                <a:cubicBezTo>
                  <a:pt x="18" y="289"/>
                  <a:pt x="17" y="288"/>
                  <a:pt x="18" y="288"/>
                </a:cubicBezTo>
                <a:cubicBezTo>
                  <a:pt x="18" y="288"/>
                  <a:pt x="18" y="288"/>
                  <a:pt x="18" y="288"/>
                </a:cubicBezTo>
                <a:cubicBezTo>
                  <a:pt x="18" y="291"/>
                  <a:pt x="19" y="294"/>
                  <a:pt x="18" y="295"/>
                </a:cubicBezTo>
                <a:cubicBezTo>
                  <a:pt x="18" y="296"/>
                  <a:pt x="18" y="297"/>
                  <a:pt x="18" y="298"/>
                </a:cubicBezTo>
                <a:cubicBezTo>
                  <a:pt x="18" y="298"/>
                  <a:pt x="18" y="298"/>
                  <a:pt x="18" y="298"/>
                </a:cubicBezTo>
                <a:cubicBezTo>
                  <a:pt x="18" y="301"/>
                  <a:pt x="17" y="301"/>
                  <a:pt x="17" y="304"/>
                </a:cubicBezTo>
                <a:cubicBezTo>
                  <a:pt x="18" y="305"/>
                  <a:pt x="18" y="306"/>
                  <a:pt x="18" y="309"/>
                </a:cubicBezTo>
                <a:cubicBezTo>
                  <a:pt x="17" y="309"/>
                  <a:pt x="17" y="309"/>
                  <a:pt x="17" y="309"/>
                </a:cubicBezTo>
                <a:cubicBezTo>
                  <a:pt x="17" y="310"/>
                  <a:pt x="18" y="310"/>
                  <a:pt x="18" y="310"/>
                </a:cubicBezTo>
                <a:cubicBezTo>
                  <a:pt x="17" y="311"/>
                  <a:pt x="17" y="312"/>
                  <a:pt x="17" y="313"/>
                </a:cubicBezTo>
                <a:cubicBezTo>
                  <a:pt x="17" y="313"/>
                  <a:pt x="17" y="312"/>
                  <a:pt x="18" y="312"/>
                </a:cubicBezTo>
                <a:cubicBezTo>
                  <a:pt x="18" y="314"/>
                  <a:pt x="18" y="312"/>
                  <a:pt x="18" y="311"/>
                </a:cubicBezTo>
                <a:cubicBezTo>
                  <a:pt x="19" y="314"/>
                  <a:pt x="18" y="315"/>
                  <a:pt x="19" y="316"/>
                </a:cubicBezTo>
                <a:cubicBezTo>
                  <a:pt x="18" y="316"/>
                  <a:pt x="18" y="317"/>
                  <a:pt x="18" y="318"/>
                </a:cubicBezTo>
                <a:cubicBezTo>
                  <a:pt x="17" y="317"/>
                  <a:pt x="18" y="315"/>
                  <a:pt x="17" y="316"/>
                </a:cubicBezTo>
                <a:cubicBezTo>
                  <a:pt x="17" y="319"/>
                  <a:pt x="17" y="325"/>
                  <a:pt x="18" y="329"/>
                </a:cubicBezTo>
                <a:cubicBezTo>
                  <a:pt x="18" y="329"/>
                  <a:pt x="17" y="329"/>
                  <a:pt x="17" y="329"/>
                </a:cubicBezTo>
                <a:cubicBezTo>
                  <a:pt x="17" y="331"/>
                  <a:pt x="17" y="334"/>
                  <a:pt x="18" y="334"/>
                </a:cubicBezTo>
                <a:cubicBezTo>
                  <a:pt x="18" y="331"/>
                  <a:pt x="18" y="333"/>
                  <a:pt x="18" y="332"/>
                </a:cubicBezTo>
                <a:cubicBezTo>
                  <a:pt x="18" y="332"/>
                  <a:pt x="18" y="331"/>
                  <a:pt x="18" y="331"/>
                </a:cubicBezTo>
                <a:cubicBezTo>
                  <a:pt x="19" y="331"/>
                  <a:pt x="19" y="330"/>
                  <a:pt x="20" y="331"/>
                </a:cubicBezTo>
                <a:cubicBezTo>
                  <a:pt x="20" y="330"/>
                  <a:pt x="20" y="328"/>
                  <a:pt x="20" y="329"/>
                </a:cubicBezTo>
                <a:cubicBezTo>
                  <a:pt x="21" y="333"/>
                  <a:pt x="18" y="332"/>
                  <a:pt x="19" y="335"/>
                </a:cubicBezTo>
                <a:cubicBezTo>
                  <a:pt x="20" y="334"/>
                  <a:pt x="19" y="333"/>
                  <a:pt x="20" y="332"/>
                </a:cubicBezTo>
                <a:cubicBezTo>
                  <a:pt x="20" y="338"/>
                  <a:pt x="20" y="338"/>
                  <a:pt x="20" y="338"/>
                </a:cubicBezTo>
                <a:cubicBezTo>
                  <a:pt x="20" y="338"/>
                  <a:pt x="19" y="339"/>
                  <a:pt x="19" y="339"/>
                </a:cubicBezTo>
                <a:cubicBezTo>
                  <a:pt x="20" y="339"/>
                  <a:pt x="20" y="339"/>
                  <a:pt x="20" y="340"/>
                </a:cubicBezTo>
                <a:cubicBezTo>
                  <a:pt x="20" y="341"/>
                  <a:pt x="20" y="341"/>
                  <a:pt x="19" y="341"/>
                </a:cubicBezTo>
                <a:cubicBezTo>
                  <a:pt x="19" y="342"/>
                  <a:pt x="19" y="342"/>
                  <a:pt x="20" y="343"/>
                </a:cubicBezTo>
                <a:cubicBezTo>
                  <a:pt x="20" y="342"/>
                  <a:pt x="20" y="342"/>
                  <a:pt x="20" y="342"/>
                </a:cubicBezTo>
                <a:cubicBezTo>
                  <a:pt x="20" y="349"/>
                  <a:pt x="21" y="354"/>
                  <a:pt x="21" y="362"/>
                </a:cubicBezTo>
                <a:cubicBezTo>
                  <a:pt x="21" y="362"/>
                  <a:pt x="22" y="360"/>
                  <a:pt x="22" y="361"/>
                </a:cubicBezTo>
                <a:cubicBezTo>
                  <a:pt x="22" y="362"/>
                  <a:pt x="21" y="362"/>
                  <a:pt x="21" y="362"/>
                </a:cubicBezTo>
                <a:cubicBezTo>
                  <a:pt x="21" y="371"/>
                  <a:pt x="22" y="375"/>
                  <a:pt x="22" y="384"/>
                </a:cubicBezTo>
                <a:cubicBezTo>
                  <a:pt x="22" y="384"/>
                  <a:pt x="22" y="384"/>
                  <a:pt x="21" y="385"/>
                </a:cubicBezTo>
                <a:cubicBezTo>
                  <a:pt x="23" y="386"/>
                  <a:pt x="22" y="387"/>
                  <a:pt x="22" y="389"/>
                </a:cubicBezTo>
                <a:cubicBezTo>
                  <a:pt x="23" y="390"/>
                  <a:pt x="23" y="389"/>
                  <a:pt x="24" y="388"/>
                </a:cubicBezTo>
                <a:cubicBezTo>
                  <a:pt x="24" y="389"/>
                  <a:pt x="24" y="389"/>
                  <a:pt x="24" y="390"/>
                </a:cubicBezTo>
                <a:cubicBezTo>
                  <a:pt x="23" y="390"/>
                  <a:pt x="22" y="390"/>
                  <a:pt x="22" y="391"/>
                </a:cubicBezTo>
                <a:cubicBezTo>
                  <a:pt x="23" y="392"/>
                  <a:pt x="22" y="394"/>
                  <a:pt x="23" y="395"/>
                </a:cubicBezTo>
                <a:cubicBezTo>
                  <a:pt x="23" y="396"/>
                  <a:pt x="24" y="395"/>
                  <a:pt x="23" y="396"/>
                </a:cubicBezTo>
                <a:cubicBezTo>
                  <a:pt x="24" y="397"/>
                  <a:pt x="25" y="396"/>
                  <a:pt x="25" y="397"/>
                </a:cubicBezTo>
                <a:cubicBezTo>
                  <a:pt x="25" y="395"/>
                  <a:pt x="26" y="396"/>
                  <a:pt x="26" y="395"/>
                </a:cubicBezTo>
                <a:cubicBezTo>
                  <a:pt x="26" y="395"/>
                  <a:pt x="25" y="394"/>
                  <a:pt x="25" y="394"/>
                </a:cubicBezTo>
                <a:cubicBezTo>
                  <a:pt x="26" y="394"/>
                  <a:pt x="26" y="393"/>
                  <a:pt x="26" y="393"/>
                </a:cubicBezTo>
                <a:cubicBezTo>
                  <a:pt x="27" y="394"/>
                  <a:pt x="27" y="394"/>
                  <a:pt x="28" y="393"/>
                </a:cubicBezTo>
                <a:cubicBezTo>
                  <a:pt x="27" y="394"/>
                  <a:pt x="28" y="394"/>
                  <a:pt x="28" y="394"/>
                </a:cubicBezTo>
                <a:cubicBezTo>
                  <a:pt x="28" y="394"/>
                  <a:pt x="28" y="393"/>
                  <a:pt x="28" y="393"/>
                </a:cubicBezTo>
                <a:cubicBezTo>
                  <a:pt x="29" y="393"/>
                  <a:pt x="29" y="395"/>
                  <a:pt x="29" y="395"/>
                </a:cubicBezTo>
                <a:cubicBezTo>
                  <a:pt x="29" y="395"/>
                  <a:pt x="29" y="395"/>
                  <a:pt x="29" y="396"/>
                </a:cubicBezTo>
                <a:cubicBezTo>
                  <a:pt x="29" y="396"/>
                  <a:pt x="30" y="396"/>
                  <a:pt x="29" y="398"/>
                </a:cubicBezTo>
                <a:cubicBezTo>
                  <a:pt x="29" y="398"/>
                  <a:pt x="29" y="397"/>
                  <a:pt x="29" y="397"/>
                </a:cubicBezTo>
                <a:cubicBezTo>
                  <a:pt x="29" y="399"/>
                  <a:pt x="30" y="399"/>
                  <a:pt x="30" y="400"/>
                </a:cubicBezTo>
                <a:cubicBezTo>
                  <a:pt x="31" y="401"/>
                  <a:pt x="30" y="400"/>
                  <a:pt x="30" y="401"/>
                </a:cubicBezTo>
                <a:cubicBezTo>
                  <a:pt x="30" y="402"/>
                  <a:pt x="30" y="402"/>
                  <a:pt x="31" y="403"/>
                </a:cubicBezTo>
                <a:cubicBezTo>
                  <a:pt x="30" y="404"/>
                  <a:pt x="30" y="404"/>
                  <a:pt x="30" y="405"/>
                </a:cubicBezTo>
                <a:cubicBezTo>
                  <a:pt x="30" y="404"/>
                  <a:pt x="31" y="403"/>
                  <a:pt x="32" y="405"/>
                </a:cubicBezTo>
                <a:cubicBezTo>
                  <a:pt x="31" y="402"/>
                  <a:pt x="30" y="400"/>
                  <a:pt x="32" y="401"/>
                </a:cubicBezTo>
                <a:cubicBezTo>
                  <a:pt x="33" y="401"/>
                  <a:pt x="32" y="400"/>
                  <a:pt x="33" y="399"/>
                </a:cubicBezTo>
                <a:cubicBezTo>
                  <a:pt x="33" y="401"/>
                  <a:pt x="33" y="402"/>
                  <a:pt x="33" y="404"/>
                </a:cubicBezTo>
                <a:cubicBezTo>
                  <a:pt x="34" y="405"/>
                  <a:pt x="33" y="407"/>
                  <a:pt x="34" y="407"/>
                </a:cubicBezTo>
                <a:cubicBezTo>
                  <a:pt x="34" y="406"/>
                  <a:pt x="33" y="403"/>
                  <a:pt x="34" y="404"/>
                </a:cubicBezTo>
                <a:cubicBezTo>
                  <a:pt x="34" y="403"/>
                  <a:pt x="34" y="402"/>
                  <a:pt x="34" y="400"/>
                </a:cubicBezTo>
                <a:cubicBezTo>
                  <a:pt x="34" y="400"/>
                  <a:pt x="35" y="399"/>
                  <a:pt x="35" y="399"/>
                </a:cubicBezTo>
                <a:cubicBezTo>
                  <a:pt x="34" y="399"/>
                  <a:pt x="34" y="400"/>
                  <a:pt x="34" y="400"/>
                </a:cubicBezTo>
                <a:cubicBezTo>
                  <a:pt x="34" y="399"/>
                  <a:pt x="34" y="399"/>
                  <a:pt x="34" y="399"/>
                </a:cubicBezTo>
                <a:cubicBezTo>
                  <a:pt x="34" y="399"/>
                  <a:pt x="34" y="399"/>
                  <a:pt x="35" y="399"/>
                </a:cubicBezTo>
                <a:cubicBezTo>
                  <a:pt x="35" y="396"/>
                  <a:pt x="35" y="392"/>
                  <a:pt x="35" y="390"/>
                </a:cubicBezTo>
                <a:cubicBezTo>
                  <a:pt x="35" y="391"/>
                  <a:pt x="35" y="391"/>
                  <a:pt x="35" y="391"/>
                </a:cubicBezTo>
                <a:cubicBezTo>
                  <a:pt x="34" y="390"/>
                  <a:pt x="34" y="391"/>
                  <a:pt x="33" y="390"/>
                </a:cubicBezTo>
                <a:cubicBezTo>
                  <a:pt x="33" y="389"/>
                  <a:pt x="33" y="389"/>
                  <a:pt x="33" y="389"/>
                </a:cubicBezTo>
                <a:cubicBezTo>
                  <a:pt x="35" y="390"/>
                  <a:pt x="35" y="387"/>
                  <a:pt x="36" y="390"/>
                </a:cubicBezTo>
                <a:cubicBezTo>
                  <a:pt x="36" y="388"/>
                  <a:pt x="36" y="389"/>
                  <a:pt x="36" y="388"/>
                </a:cubicBezTo>
                <a:cubicBezTo>
                  <a:pt x="36" y="388"/>
                  <a:pt x="37" y="388"/>
                  <a:pt x="37" y="388"/>
                </a:cubicBezTo>
                <a:cubicBezTo>
                  <a:pt x="36" y="390"/>
                  <a:pt x="36" y="394"/>
                  <a:pt x="37" y="397"/>
                </a:cubicBezTo>
                <a:cubicBezTo>
                  <a:pt x="37" y="395"/>
                  <a:pt x="37" y="395"/>
                  <a:pt x="37" y="394"/>
                </a:cubicBezTo>
                <a:cubicBezTo>
                  <a:pt x="37" y="395"/>
                  <a:pt x="38" y="394"/>
                  <a:pt x="38" y="394"/>
                </a:cubicBezTo>
                <a:cubicBezTo>
                  <a:pt x="38" y="390"/>
                  <a:pt x="37" y="389"/>
                  <a:pt x="38" y="386"/>
                </a:cubicBezTo>
                <a:cubicBezTo>
                  <a:pt x="38" y="386"/>
                  <a:pt x="38" y="386"/>
                  <a:pt x="38" y="385"/>
                </a:cubicBezTo>
                <a:cubicBezTo>
                  <a:pt x="38" y="385"/>
                  <a:pt x="38" y="383"/>
                  <a:pt x="38" y="383"/>
                </a:cubicBezTo>
                <a:cubicBezTo>
                  <a:pt x="38" y="385"/>
                  <a:pt x="40" y="382"/>
                  <a:pt x="40" y="385"/>
                </a:cubicBezTo>
                <a:cubicBezTo>
                  <a:pt x="39" y="386"/>
                  <a:pt x="39" y="386"/>
                  <a:pt x="39" y="385"/>
                </a:cubicBezTo>
                <a:cubicBezTo>
                  <a:pt x="39" y="387"/>
                  <a:pt x="39" y="388"/>
                  <a:pt x="39" y="388"/>
                </a:cubicBezTo>
                <a:cubicBezTo>
                  <a:pt x="39" y="388"/>
                  <a:pt x="39" y="388"/>
                  <a:pt x="39" y="389"/>
                </a:cubicBezTo>
                <a:cubicBezTo>
                  <a:pt x="39" y="389"/>
                  <a:pt x="38" y="390"/>
                  <a:pt x="39" y="391"/>
                </a:cubicBezTo>
                <a:cubicBezTo>
                  <a:pt x="39" y="390"/>
                  <a:pt x="38" y="393"/>
                  <a:pt x="40" y="392"/>
                </a:cubicBezTo>
                <a:cubicBezTo>
                  <a:pt x="40" y="394"/>
                  <a:pt x="39" y="394"/>
                  <a:pt x="40" y="394"/>
                </a:cubicBezTo>
                <a:cubicBezTo>
                  <a:pt x="39" y="394"/>
                  <a:pt x="39" y="394"/>
                  <a:pt x="39" y="394"/>
                </a:cubicBezTo>
                <a:cubicBezTo>
                  <a:pt x="39" y="395"/>
                  <a:pt x="40" y="400"/>
                  <a:pt x="39" y="397"/>
                </a:cubicBezTo>
                <a:cubicBezTo>
                  <a:pt x="39" y="401"/>
                  <a:pt x="38" y="405"/>
                  <a:pt x="40" y="407"/>
                </a:cubicBezTo>
                <a:cubicBezTo>
                  <a:pt x="40" y="409"/>
                  <a:pt x="40" y="407"/>
                  <a:pt x="39" y="409"/>
                </a:cubicBezTo>
                <a:cubicBezTo>
                  <a:pt x="40" y="409"/>
                  <a:pt x="39" y="413"/>
                  <a:pt x="40" y="413"/>
                </a:cubicBezTo>
                <a:cubicBezTo>
                  <a:pt x="40" y="414"/>
                  <a:pt x="40" y="415"/>
                  <a:pt x="39" y="416"/>
                </a:cubicBezTo>
                <a:cubicBezTo>
                  <a:pt x="39" y="415"/>
                  <a:pt x="39" y="414"/>
                  <a:pt x="39" y="413"/>
                </a:cubicBezTo>
                <a:cubicBezTo>
                  <a:pt x="38" y="414"/>
                  <a:pt x="39" y="415"/>
                  <a:pt x="38" y="415"/>
                </a:cubicBezTo>
                <a:cubicBezTo>
                  <a:pt x="38" y="415"/>
                  <a:pt x="38" y="414"/>
                  <a:pt x="38" y="414"/>
                </a:cubicBezTo>
                <a:cubicBezTo>
                  <a:pt x="37" y="414"/>
                  <a:pt x="38" y="419"/>
                  <a:pt x="39" y="418"/>
                </a:cubicBezTo>
                <a:cubicBezTo>
                  <a:pt x="39" y="417"/>
                  <a:pt x="39" y="416"/>
                  <a:pt x="39" y="416"/>
                </a:cubicBezTo>
                <a:cubicBezTo>
                  <a:pt x="39" y="417"/>
                  <a:pt x="39" y="417"/>
                  <a:pt x="40" y="418"/>
                </a:cubicBezTo>
                <a:cubicBezTo>
                  <a:pt x="40" y="417"/>
                  <a:pt x="39" y="416"/>
                  <a:pt x="40" y="416"/>
                </a:cubicBezTo>
                <a:cubicBezTo>
                  <a:pt x="40" y="416"/>
                  <a:pt x="40" y="418"/>
                  <a:pt x="41" y="419"/>
                </a:cubicBezTo>
                <a:cubicBezTo>
                  <a:pt x="40" y="419"/>
                  <a:pt x="40" y="419"/>
                  <a:pt x="40" y="419"/>
                </a:cubicBezTo>
                <a:cubicBezTo>
                  <a:pt x="40" y="428"/>
                  <a:pt x="41" y="438"/>
                  <a:pt x="41" y="445"/>
                </a:cubicBezTo>
                <a:cubicBezTo>
                  <a:pt x="41" y="445"/>
                  <a:pt x="42" y="444"/>
                  <a:pt x="42" y="446"/>
                </a:cubicBezTo>
                <a:cubicBezTo>
                  <a:pt x="41" y="446"/>
                  <a:pt x="41" y="445"/>
                  <a:pt x="41" y="445"/>
                </a:cubicBezTo>
                <a:cubicBezTo>
                  <a:pt x="41" y="447"/>
                  <a:pt x="42" y="447"/>
                  <a:pt x="41" y="448"/>
                </a:cubicBezTo>
                <a:cubicBezTo>
                  <a:pt x="42" y="448"/>
                  <a:pt x="42" y="448"/>
                  <a:pt x="42" y="449"/>
                </a:cubicBezTo>
                <a:cubicBezTo>
                  <a:pt x="41" y="449"/>
                  <a:pt x="42" y="449"/>
                  <a:pt x="41" y="449"/>
                </a:cubicBezTo>
                <a:cubicBezTo>
                  <a:pt x="41" y="451"/>
                  <a:pt x="41" y="457"/>
                  <a:pt x="42" y="460"/>
                </a:cubicBezTo>
                <a:cubicBezTo>
                  <a:pt x="42" y="460"/>
                  <a:pt x="43" y="460"/>
                  <a:pt x="43" y="461"/>
                </a:cubicBezTo>
                <a:cubicBezTo>
                  <a:pt x="42" y="461"/>
                  <a:pt x="43" y="462"/>
                  <a:pt x="42" y="463"/>
                </a:cubicBezTo>
                <a:cubicBezTo>
                  <a:pt x="42" y="462"/>
                  <a:pt x="42" y="461"/>
                  <a:pt x="42" y="461"/>
                </a:cubicBezTo>
                <a:cubicBezTo>
                  <a:pt x="42" y="462"/>
                  <a:pt x="41" y="467"/>
                  <a:pt x="42" y="466"/>
                </a:cubicBezTo>
                <a:cubicBezTo>
                  <a:pt x="42" y="466"/>
                  <a:pt x="42" y="465"/>
                  <a:pt x="42" y="464"/>
                </a:cubicBezTo>
                <a:cubicBezTo>
                  <a:pt x="42" y="464"/>
                  <a:pt x="43" y="463"/>
                  <a:pt x="43" y="464"/>
                </a:cubicBezTo>
                <a:cubicBezTo>
                  <a:pt x="43" y="465"/>
                  <a:pt x="42" y="465"/>
                  <a:pt x="42" y="466"/>
                </a:cubicBezTo>
                <a:cubicBezTo>
                  <a:pt x="43" y="466"/>
                  <a:pt x="43" y="466"/>
                  <a:pt x="43" y="465"/>
                </a:cubicBezTo>
                <a:cubicBezTo>
                  <a:pt x="43" y="467"/>
                  <a:pt x="43" y="468"/>
                  <a:pt x="43" y="469"/>
                </a:cubicBezTo>
                <a:cubicBezTo>
                  <a:pt x="42" y="469"/>
                  <a:pt x="43" y="467"/>
                  <a:pt x="42" y="467"/>
                </a:cubicBezTo>
                <a:cubicBezTo>
                  <a:pt x="42" y="468"/>
                  <a:pt x="42" y="470"/>
                  <a:pt x="42" y="471"/>
                </a:cubicBezTo>
                <a:cubicBezTo>
                  <a:pt x="42" y="470"/>
                  <a:pt x="43" y="470"/>
                  <a:pt x="43" y="470"/>
                </a:cubicBezTo>
                <a:cubicBezTo>
                  <a:pt x="44" y="471"/>
                  <a:pt x="43" y="473"/>
                  <a:pt x="43" y="473"/>
                </a:cubicBezTo>
                <a:cubicBezTo>
                  <a:pt x="44" y="473"/>
                  <a:pt x="43" y="472"/>
                  <a:pt x="43" y="471"/>
                </a:cubicBezTo>
                <a:cubicBezTo>
                  <a:pt x="44" y="471"/>
                  <a:pt x="44" y="472"/>
                  <a:pt x="44" y="471"/>
                </a:cubicBezTo>
                <a:cubicBezTo>
                  <a:pt x="44" y="469"/>
                  <a:pt x="44" y="471"/>
                  <a:pt x="43" y="470"/>
                </a:cubicBezTo>
                <a:cubicBezTo>
                  <a:pt x="44" y="470"/>
                  <a:pt x="43" y="469"/>
                  <a:pt x="43" y="468"/>
                </a:cubicBezTo>
                <a:cubicBezTo>
                  <a:pt x="44" y="463"/>
                  <a:pt x="43" y="458"/>
                  <a:pt x="43" y="454"/>
                </a:cubicBezTo>
                <a:cubicBezTo>
                  <a:pt x="43" y="454"/>
                  <a:pt x="43" y="454"/>
                  <a:pt x="43" y="454"/>
                </a:cubicBezTo>
                <a:cubicBezTo>
                  <a:pt x="43" y="454"/>
                  <a:pt x="43" y="453"/>
                  <a:pt x="43" y="453"/>
                </a:cubicBezTo>
                <a:cubicBezTo>
                  <a:pt x="43" y="453"/>
                  <a:pt x="43" y="454"/>
                  <a:pt x="44" y="453"/>
                </a:cubicBezTo>
                <a:cubicBezTo>
                  <a:pt x="44" y="451"/>
                  <a:pt x="43" y="448"/>
                  <a:pt x="43" y="447"/>
                </a:cubicBezTo>
                <a:cubicBezTo>
                  <a:pt x="43" y="447"/>
                  <a:pt x="43" y="447"/>
                  <a:pt x="43" y="447"/>
                </a:cubicBezTo>
                <a:cubicBezTo>
                  <a:pt x="43" y="444"/>
                  <a:pt x="43" y="444"/>
                  <a:pt x="44" y="443"/>
                </a:cubicBezTo>
                <a:cubicBezTo>
                  <a:pt x="44" y="441"/>
                  <a:pt x="44" y="444"/>
                  <a:pt x="43" y="443"/>
                </a:cubicBezTo>
                <a:cubicBezTo>
                  <a:pt x="44" y="442"/>
                  <a:pt x="44" y="440"/>
                  <a:pt x="44" y="440"/>
                </a:cubicBezTo>
                <a:cubicBezTo>
                  <a:pt x="43" y="439"/>
                  <a:pt x="44" y="438"/>
                  <a:pt x="45" y="437"/>
                </a:cubicBezTo>
                <a:cubicBezTo>
                  <a:pt x="44" y="437"/>
                  <a:pt x="44" y="438"/>
                  <a:pt x="44" y="437"/>
                </a:cubicBezTo>
                <a:cubicBezTo>
                  <a:pt x="44" y="436"/>
                  <a:pt x="44" y="436"/>
                  <a:pt x="45" y="436"/>
                </a:cubicBezTo>
                <a:cubicBezTo>
                  <a:pt x="45" y="435"/>
                  <a:pt x="44" y="434"/>
                  <a:pt x="44" y="433"/>
                </a:cubicBezTo>
                <a:cubicBezTo>
                  <a:pt x="44" y="434"/>
                  <a:pt x="44" y="435"/>
                  <a:pt x="43" y="436"/>
                </a:cubicBezTo>
                <a:cubicBezTo>
                  <a:pt x="43" y="433"/>
                  <a:pt x="44" y="431"/>
                  <a:pt x="45" y="430"/>
                </a:cubicBezTo>
                <a:cubicBezTo>
                  <a:pt x="45" y="429"/>
                  <a:pt x="45" y="429"/>
                  <a:pt x="44" y="429"/>
                </a:cubicBezTo>
                <a:cubicBezTo>
                  <a:pt x="45" y="427"/>
                  <a:pt x="45" y="428"/>
                  <a:pt x="45" y="426"/>
                </a:cubicBezTo>
                <a:cubicBezTo>
                  <a:pt x="44" y="426"/>
                  <a:pt x="44" y="428"/>
                  <a:pt x="43" y="428"/>
                </a:cubicBezTo>
                <a:cubicBezTo>
                  <a:pt x="44" y="425"/>
                  <a:pt x="43" y="425"/>
                  <a:pt x="43" y="425"/>
                </a:cubicBezTo>
                <a:cubicBezTo>
                  <a:pt x="43" y="422"/>
                  <a:pt x="43" y="418"/>
                  <a:pt x="44" y="416"/>
                </a:cubicBezTo>
                <a:cubicBezTo>
                  <a:pt x="44" y="418"/>
                  <a:pt x="44" y="418"/>
                  <a:pt x="44" y="419"/>
                </a:cubicBezTo>
                <a:cubicBezTo>
                  <a:pt x="43" y="420"/>
                  <a:pt x="44" y="421"/>
                  <a:pt x="44" y="423"/>
                </a:cubicBezTo>
                <a:cubicBezTo>
                  <a:pt x="44" y="423"/>
                  <a:pt x="44" y="421"/>
                  <a:pt x="45" y="421"/>
                </a:cubicBezTo>
                <a:cubicBezTo>
                  <a:pt x="44" y="421"/>
                  <a:pt x="44" y="421"/>
                  <a:pt x="44" y="420"/>
                </a:cubicBezTo>
                <a:cubicBezTo>
                  <a:pt x="44" y="418"/>
                  <a:pt x="46" y="418"/>
                  <a:pt x="47" y="419"/>
                </a:cubicBezTo>
                <a:cubicBezTo>
                  <a:pt x="46" y="417"/>
                  <a:pt x="47" y="417"/>
                  <a:pt x="46" y="416"/>
                </a:cubicBezTo>
                <a:cubicBezTo>
                  <a:pt x="46" y="417"/>
                  <a:pt x="46" y="418"/>
                  <a:pt x="46" y="418"/>
                </a:cubicBezTo>
                <a:cubicBezTo>
                  <a:pt x="46" y="415"/>
                  <a:pt x="45" y="413"/>
                  <a:pt x="46" y="410"/>
                </a:cubicBezTo>
                <a:cubicBezTo>
                  <a:pt x="45" y="405"/>
                  <a:pt x="47" y="400"/>
                  <a:pt x="45" y="396"/>
                </a:cubicBezTo>
                <a:cubicBezTo>
                  <a:pt x="45" y="392"/>
                  <a:pt x="47" y="391"/>
                  <a:pt x="49" y="393"/>
                </a:cubicBezTo>
                <a:cubicBezTo>
                  <a:pt x="48" y="395"/>
                  <a:pt x="49" y="395"/>
                  <a:pt x="49" y="397"/>
                </a:cubicBezTo>
                <a:cubicBezTo>
                  <a:pt x="48" y="396"/>
                  <a:pt x="48" y="398"/>
                  <a:pt x="48" y="398"/>
                </a:cubicBezTo>
                <a:cubicBezTo>
                  <a:pt x="48" y="397"/>
                  <a:pt x="47" y="396"/>
                  <a:pt x="47" y="397"/>
                </a:cubicBezTo>
                <a:cubicBezTo>
                  <a:pt x="47" y="398"/>
                  <a:pt x="47" y="399"/>
                  <a:pt x="47" y="399"/>
                </a:cubicBezTo>
                <a:cubicBezTo>
                  <a:pt x="48" y="398"/>
                  <a:pt x="48" y="400"/>
                  <a:pt x="49" y="398"/>
                </a:cubicBezTo>
                <a:cubicBezTo>
                  <a:pt x="49" y="399"/>
                  <a:pt x="49" y="402"/>
                  <a:pt x="50" y="402"/>
                </a:cubicBezTo>
                <a:cubicBezTo>
                  <a:pt x="50" y="398"/>
                  <a:pt x="49" y="396"/>
                  <a:pt x="50" y="391"/>
                </a:cubicBezTo>
                <a:cubicBezTo>
                  <a:pt x="50" y="392"/>
                  <a:pt x="50" y="393"/>
                  <a:pt x="50" y="394"/>
                </a:cubicBezTo>
                <a:cubicBezTo>
                  <a:pt x="50" y="394"/>
                  <a:pt x="50" y="394"/>
                  <a:pt x="50" y="394"/>
                </a:cubicBezTo>
                <a:cubicBezTo>
                  <a:pt x="51" y="395"/>
                  <a:pt x="50" y="392"/>
                  <a:pt x="51" y="392"/>
                </a:cubicBezTo>
                <a:cubicBezTo>
                  <a:pt x="51" y="392"/>
                  <a:pt x="51" y="392"/>
                  <a:pt x="51" y="393"/>
                </a:cubicBezTo>
                <a:cubicBezTo>
                  <a:pt x="51" y="395"/>
                  <a:pt x="51" y="398"/>
                  <a:pt x="52" y="401"/>
                </a:cubicBezTo>
                <a:cubicBezTo>
                  <a:pt x="50" y="403"/>
                  <a:pt x="53" y="407"/>
                  <a:pt x="52" y="409"/>
                </a:cubicBezTo>
                <a:cubicBezTo>
                  <a:pt x="52" y="410"/>
                  <a:pt x="52" y="410"/>
                  <a:pt x="53" y="410"/>
                </a:cubicBezTo>
                <a:cubicBezTo>
                  <a:pt x="53" y="409"/>
                  <a:pt x="53" y="408"/>
                  <a:pt x="54" y="407"/>
                </a:cubicBezTo>
                <a:cubicBezTo>
                  <a:pt x="54" y="406"/>
                  <a:pt x="53" y="406"/>
                  <a:pt x="54" y="405"/>
                </a:cubicBezTo>
                <a:cubicBezTo>
                  <a:pt x="54" y="405"/>
                  <a:pt x="54" y="405"/>
                  <a:pt x="54" y="404"/>
                </a:cubicBezTo>
                <a:cubicBezTo>
                  <a:pt x="54" y="402"/>
                  <a:pt x="54" y="399"/>
                  <a:pt x="54" y="397"/>
                </a:cubicBezTo>
                <a:cubicBezTo>
                  <a:pt x="54" y="397"/>
                  <a:pt x="54" y="396"/>
                  <a:pt x="53" y="396"/>
                </a:cubicBezTo>
                <a:cubicBezTo>
                  <a:pt x="54" y="396"/>
                  <a:pt x="54" y="395"/>
                  <a:pt x="54" y="396"/>
                </a:cubicBezTo>
                <a:cubicBezTo>
                  <a:pt x="54" y="393"/>
                  <a:pt x="53" y="394"/>
                  <a:pt x="53" y="394"/>
                </a:cubicBezTo>
                <a:cubicBezTo>
                  <a:pt x="53" y="393"/>
                  <a:pt x="54" y="393"/>
                  <a:pt x="54" y="392"/>
                </a:cubicBezTo>
                <a:cubicBezTo>
                  <a:pt x="53" y="392"/>
                  <a:pt x="52" y="391"/>
                  <a:pt x="52" y="389"/>
                </a:cubicBezTo>
                <a:cubicBezTo>
                  <a:pt x="52" y="389"/>
                  <a:pt x="52" y="388"/>
                  <a:pt x="53" y="388"/>
                </a:cubicBezTo>
                <a:cubicBezTo>
                  <a:pt x="52" y="390"/>
                  <a:pt x="53" y="390"/>
                  <a:pt x="54" y="390"/>
                </a:cubicBezTo>
                <a:cubicBezTo>
                  <a:pt x="54" y="389"/>
                  <a:pt x="54" y="389"/>
                  <a:pt x="54" y="388"/>
                </a:cubicBezTo>
                <a:cubicBezTo>
                  <a:pt x="54" y="388"/>
                  <a:pt x="53" y="389"/>
                  <a:pt x="53" y="388"/>
                </a:cubicBezTo>
                <a:cubicBezTo>
                  <a:pt x="53" y="387"/>
                  <a:pt x="55" y="387"/>
                  <a:pt x="54" y="385"/>
                </a:cubicBezTo>
                <a:cubicBezTo>
                  <a:pt x="54" y="386"/>
                  <a:pt x="53" y="386"/>
                  <a:pt x="53" y="386"/>
                </a:cubicBezTo>
                <a:cubicBezTo>
                  <a:pt x="54" y="385"/>
                  <a:pt x="54" y="384"/>
                  <a:pt x="54" y="382"/>
                </a:cubicBezTo>
                <a:cubicBezTo>
                  <a:pt x="53" y="382"/>
                  <a:pt x="53" y="379"/>
                  <a:pt x="54" y="378"/>
                </a:cubicBezTo>
                <a:cubicBezTo>
                  <a:pt x="53" y="378"/>
                  <a:pt x="52" y="376"/>
                  <a:pt x="52" y="377"/>
                </a:cubicBezTo>
                <a:cubicBezTo>
                  <a:pt x="52" y="375"/>
                  <a:pt x="52" y="373"/>
                  <a:pt x="51" y="374"/>
                </a:cubicBezTo>
                <a:cubicBezTo>
                  <a:pt x="51" y="375"/>
                  <a:pt x="51" y="379"/>
                  <a:pt x="52" y="378"/>
                </a:cubicBezTo>
                <a:cubicBezTo>
                  <a:pt x="52" y="379"/>
                  <a:pt x="52" y="380"/>
                  <a:pt x="52" y="381"/>
                </a:cubicBezTo>
                <a:cubicBezTo>
                  <a:pt x="52" y="380"/>
                  <a:pt x="51" y="379"/>
                  <a:pt x="51" y="380"/>
                </a:cubicBezTo>
                <a:cubicBezTo>
                  <a:pt x="51" y="381"/>
                  <a:pt x="52" y="381"/>
                  <a:pt x="52" y="382"/>
                </a:cubicBezTo>
                <a:cubicBezTo>
                  <a:pt x="52" y="383"/>
                  <a:pt x="51" y="382"/>
                  <a:pt x="51" y="383"/>
                </a:cubicBezTo>
                <a:cubicBezTo>
                  <a:pt x="52" y="386"/>
                  <a:pt x="51" y="389"/>
                  <a:pt x="51" y="391"/>
                </a:cubicBezTo>
                <a:cubicBezTo>
                  <a:pt x="51" y="390"/>
                  <a:pt x="50" y="389"/>
                  <a:pt x="49" y="388"/>
                </a:cubicBezTo>
                <a:cubicBezTo>
                  <a:pt x="50" y="388"/>
                  <a:pt x="50" y="387"/>
                  <a:pt x="50" y="387"/>
                </a:cubicBezTo>
                <a:cubicBezTo>
                  <a:pt x="49" y="388"/>
                  <a:pt x="50" y="386"/>
                  <a:pt x="50" y="385"/>
                </a:cubicBezTo>
                <a:cubicBezTo>
                  <a:pt x="49" y="385"/>
                  <a:pt x="49" y="387"/>
                  <a:pt x="49" y="386"/>
                </a:cubicBezTo>
                <a:cubicBezTo>
                  <a:pt x="49" y="384"/>
                  <a:pt x="50" y="384"/>
                  <a:pt x="50" y="384"/>
                </a:cubicBezTo>
                <a:cubicBezTo>
                  <a:pt x="50" y="384"/>
                  <a:pt x="49" y="383"/>
                  <a:pt x="50" y="382"/>
                </a:cubicBezTo>
                <a:cubicBezTo>
                  <a:pt x="50" y="381"/>
                  <a:pt x="49" y="381"/>
                  <a:pt x="49" y="379"/>
                </a:cubicBezTo>
                <a:cubicBezTo>
                  <a:pt x="49" y="379"/>
                  <a:pt x="49" y="379"/>
                  <a:pt x="48" y="379"/>
                </a:cubicBezTo>
                <a:cubicBezTo>
                  <a:pt x="48" y="377"/>
                  <a:pt x="47" y="379"/>
                  <a:pt x="47" y="377"/>
                </a:cubicBezTo>
                <a:cubicBezTo>
                  <a:pt x="48" y="377"/>
                  <a:pt x="49" y="379"/>
                  <a:pt x="50" y="378"/>
                </a:cubicBezTo>
                <a:cubicBezTo>
                  <a:pt x="50" y="377"/>
                  <a:pt x="49" y="377"/>
                  <a:pt x="49" y="376"/>
                </a:cubicBezTo>
                <a:cubicBezTo>
                  <a:pt x="50" y="376"/>
                  <a:pt x="49" y="373"/>
                  <a:pt x="49" y="372"/>
                </a:cubicBezTo>
                <a:cubicBezTo>
                  <a:pt x="49" y="373"/>
                  <a:pt x="49" y="372"/>
                  <a:pt x="48" y="373"/>
                </a:cubicBezTo>
                <a:cubicBezTo>
                  <a:pt x="48" y="369"/>
                  <a:pt x="47" y="370"/>
                  <a:pt x="47" y="367"/>
                </a:cubicBezTo>
                <a:cubicBezTo>
                  <a:pt x="48" y="367"/>
                  <a:pt x="48" y="367"/>
                  <a:pt x="48" y="367"/>
                </a:cubicBezTo>
                <a:cubicBezTo>
                  <a:pt x="47" y="364"/>
                  <a:pt x="47" y="359"/>
                  <a:pt x="46" y="359"/>
                </a:cubicBezTo>
                <a:cubicBezTo>
                  <a:pt x="47" y="359"/>
                  <a:pt x="47" y="358"/>
                  <a:pt x="47" y="358"/>
                </a:cubicBezTo>
                <a:cubicBezTo>
                  <a:pt x="47" y="358"/>
                  <a:pt x="47" y="358"/>
                  <a:pt x="47" y="358"/>
                </a:cubicBezTo>
                <a:cubicBezTo>
                  <a:pt x="47" y="355"/>
                  <a:pt x="46" y="354"/>
                  <a:pt x="47" y="352"/>
                </a:cubicBezTo>
                <a:cubicBezTo>
                  <a:pt x="47" y="352"/>
                  <a:pt x="47" y="352"/>
                  <a:pt x="47" y="352"/>
                </a:cubicBezTo>
                <a:cubicBezTo>
                  <a:pt x="47" y="351"/>
                  <a:pt x="47" y="349"/>
                  <a:pt x="47" y="348"/>
                </a:cubicBezTo>
                <a:cubicBezTo>
                  <a:pt x="46" y="347"/>
                  <a:pt x="47" y="345"/>
                  <a:pt x="47" y="343"/>
                </a:cubicBezTo>
                <a:cubicBezTo>
                  <a:pt x="46" y="342"/>
                  <a:pt x="46" y="344"/>
                  <a:pt x="46" y="343"/>
                </a:cubicBezTo>
                <a:cubicBezTo>
                  <a:pt x="46" y="341"/>
                  <a:pt x="46" y="340"/>
                  <a:pt x="46" y="339"/>
                </a:cubicBezTo>
                <a:cubicBezTo>
                  <a:pt x="46" y="339"/>
                  <a:pt x="46" y="337"/>
                  <a:pt x="45" y="338"/>
                </a:cubicBezTo>
                <a:cubicBezTo>
                  <a:pt x="46" y="339"/>
                  <a:pt x="45" y="339"/>
                  <a:pt x="45" y="338"/>
                </a:cubicBezTo>
                <a:cubicBezTo>
                  <a:pt x="46" y="343"/>
                  <a:pt x="45" y="345"/>
                  <a:pt x="46" y="349"/>
                </a:cubicBezTo>
                <a:cubicBezTo>
                  <a:pt x="46" y="349"/>
                  <a:pt x="45" y="348"/>
                  <a:pt x="45" y="348"/>
                </a:cubicBezTo>
                <a:cubicBezTo>
                  <a:pt x="45" y="350"/>
                  <a:pt x="46" y="353"/>
                  <a:pt x="45" y="354"/>
                </a:cubicBezTo>
                <a:cubicBezTo>
                  <a:pt x="45" y="354"/>
                  <a:pt x="45" y="357"/>
                  <a:pt x="46" y="358"/>
                </a:cubicBezTo>
                <a:cubicBezTo>
                  <a:pt x="44" y="359"/>
                  <a:pt x="46" y="362"/>
                  <a:pt x="46" y="363"/>
                </a:cubicBezTo>
                <a:cubicBezTo>
                  <a:pt x="46" y="363"/>
                  <a:pt x="45" y="363"/>
                  <a:pt x="45" y="363"/>
                </a:cubicBezTo>
                <a:cubicBezTo>
                  <a:pt x="45" y="365"/>
                  <a:pt x="44" y="366"/>
                  <a:pt x="45" y="367"/>
                </a:cubicBezTo>
                <a:cubicBezTo>
                  <a:pt x="45" y="367"/>
                  <a:pt x="45" y="369"/>
                  <a:pt x="44" y="368"/>
                </a:cubicBezTo>
                <a:cubicBezTo>
                  <a:pt x="44" y="368"/>
                  <a:pt x="44" y="368"/>
                  <a:pt x="44" y="368"/>
                </a:cubicBezTo>
                <a:cubicBezTo>
                  <a:pt x="44" y="369"/>
                  <a:pt x="45" y="372"/>
                  <a:pt x="44" y="372"/>
                </a:cubicBezTo>
                <a:cubicBezTo>
                  <a:pt x="44" y="370"/>
                  <a:pt x="44" y="368"/>
                  <a:pt x="43" y="366"/>
                </a:cubicBezTo>
                <a:cubicBezTo>
                  <a:pt x="45" y="366"/>
                  <a:pt x="45" y="366"/>
                  <a:pt x="45" y="366"/>
                </a:cubicBezTo>
                <a:cubicBezTo>
                  <a:pt x="44" y="364"/>
                  <a:pt x="44" y="364"/>
                  <a:pt x="45" y="362"/>
                </a:cubicBezTo>
                <a:cubicBezTo>
                  <a:pt x="44" y="362"/>
                  <a:pt x="44" y="362"/>
                  <a:pt x="43" y="361"/>
                </a:cubicBezTo>
                <a:cubicBezTo>
                  <a:pt x="43" y="363"/>
                  <a:pt x="43" y="365"/>
                  <a:pt x="43" y="366"/>
                </a:cubicBezTo>
                <a:cubicBezTo>
                  <a:pt x="43" y="366"/>
                  <a:pt x="42" y="366"/>
                  <a:pt x="42" y="366"/>
                </a:cubicBezTo>
                <a:cubicBezTo>
                  <a:pt x="43" y="364"/>
                  <a:pt x="42" y="363"/>
                  <a:pt x="43" y="360"/>
                </a:cubicBezTo>
                <a:cubicBezTo>
                  <a:pt x="42" y="361"/>
                  <a:pt x="43" y="357"/>
                  <a:pt x="42" y="357"/>
                </a:cubicBezTo>
                <a:cubicBezTo>
                  <a:pt x="42" y="359"/>
                  <a:pt x="41" y="356"/>
                  <a:pt x="41" y="357"/>
                </a:cubicBezTo>
                <a:cubicBezTo>
                  <a:pt x="39" y="359"/>
                  <a:pt x="42" y="367"/>
                  <a:pt x="40" y="368"/>
                </a:cubicBezTo>
                <a:cubicBezTo>
                  <a:pt x="40" y="364"/>
                  <a:pt x="41" y="362"/>
                  <a:pt x="39" y="359"/>
                </a:cubicBezTo>
                <a:cubicBezTo>
                  <a:pt x="39" y="360"/>
                  <a:pt x="39" y="360"/>
                  <a:pt x="38" y="361"/>
                </a:cubicBezTo>
                <a:cubicBezTo>
                  <a:pt x="39" y="362"/>
                  <a:pt x="39" y="360"/>
                  <a:pt x="39" y="362"/>
                </a:cubicBezTo>
                <a:cubicBezTo>
                  <a:pt x="39" y="365"/>
                  <a:pt x="38" y="366"/>
                  <a:pt x="39" y="369"/>
                </a:cubicBezTo>
                <a:cubicBezTo>
                  <a:pt x="38" y="369"/>
                  <a:pt x="40" y="371"/>
                  <a:pt x="38" y="374"/>
                </a:cubicBezTo>
                <a:cubicBezTo>
                  <a:pt x="40" y="376"/>
                  <a:pt x="38" y="378"/>
                  <a:pt x="39" y="379"/>
                </a:cubicBezTo>
                <a:cubicBezTo>
                  <a:pt x="39" y="380"/>
                  <a:pt x="39" y="380"/>
                  <a:pt x="39" y="381"/>
                </a:cubicBezTo>
                <a:cubicBezTo>
                  <a:pt x="39" y="382"/>
                  <a:pt x="39" y="381"/>
                  <a:pt x="39" y="382"/>
                </a:cubicBezTo>
                <a:cubicBezTo>
                  <a:pt x="39" y="382"/>
                  <a:pt x="39" y="383"/>
                  <a:pt x="39" y="383"/>
                </a:cubicBezTo>
                <a:cubicBezTo>
                  <a:pt x="38" y="383"/>
                  <a:pt x="38" y="383"/>
                  <a:pt x="37" y="383"/>
                </a:cubicBezTo>
                <a:cubicBezTo>
                  <a:pt x="37" y="384"/>
                  <a:pt x="38" y="385"/>
                  <a:pt x="37" y="386"/>
                </a:cubicBezTo>
                <a:cubicBezTo>
                  <a:pt x="37" y="385"/>
                  <a:pt x="36" y="385"/>
                  <a:pt x="36" y="383"/>
                </a:cubicBezTo>
                <a:cubicBezTo>
                  <a:pt x="38" y="383"/>
                  <a:pt x="36" y="380"/>
                  <a:pt x="37" y="380"/>
                </a:cubicBezTo>
                <a:cubicBezTo>
                  <a:pt x="37" y="380"/>
                  <a:pt x="36" y="379"/>
                  <a:pt x="36" y="380"/>
                </a:cubicBezTo>
                <a:cubicBezTo>
                  <a:pt x="36" y="380"/>
                  <a:pt x="36" y="380"/>
                  <a:pt x="36" y="380"/>
                </a:cubicBezTo>
                <a:cubicBezTo>
                  <a:pt x="36" y="382"/>
                  <a:pt x="36" y="383"/>
                  <a:pt x="36" y="384"/>
                </a:cubicBezTo>
                <a:cubicBezTo>
                  <a:pt x="35" y="384"/>
                  <a:pt x="35" y="382"/>
                  <a:pt x="34" y="382"/>
                </a:cubicBezTo>
                <a:cubicBezTo>
                  <a:pt x="36" y="381"/>
                  <a:pt x="34" y="378"/>
                  <a:pt x="35" y="377"/>
                </a:cubicBezTo>
                <a:cubicBezTo>
                  <a:pt x="36" y="377"/>
                  <a:pt x="37" y="378"/>
                  <a:pt x="37" y="376"/>
                </a:cubicBezTo>
                <a:cubicBezTo>
                  <a:pt x="37" y="376"/>
                  <a:pt x="37" y="376"/>
                  <a:pt x="37" y="375"/>
                </a:cubicBezTo>
                <a:cubicBezTo>
                  <a:pt x="36" y="378"/>
                  <a:pt x="35" y="376"/>
                  <a:pt x="34" y="375"/>
                </a:cubicBezTo>
                <a:cubicBezTo>
                  <a:pt x="34" y="372"/>
                  <a:pt x="35" y="375"/>
                  <a:pt x="35" y="374"/>
                </a:cubicBezTo>
                <a:cubicBezTo>
                  <a:pt x="35" y="374"/>
                  <a:pt x="35" y="374"/>
                  <a:pt x="35" y="373"/>
                </a:cubicBezTo>
                <a:cubicBezTo>
                  <a:pt x="35" y="373"/>
                  <a:pt x="35" y="373"/>
                  <a:pt x="35" y="373"/>
                </a:cubicBezTo>
                <a:cubicBezTo>
                  <a:pt x="35" y="373"/>
                  <a:pt x="34" y="374"/>
                  <a:pt x="34" y="372"/>
                </a:cubicBezTo>
                <a:cubicBezTo>
                  <a:pt x="33" y="372"/>
                  <a:pt x="34" y="374"/>
                  <a:pt x="33" y="375"/>
                </a:cubicBezTo>
                <a:cubicBezTo>
                  <a:pt x="33" y="374"/>
                  <a:pt x="33" y="373"/>
                  <a:pt x="33" y="372"/>
                </a:cubicBezTo>
                <a:cubicBezTo>
                  <a:pt x="33" y="371"/>
                  <a:pt x="34" y="372"/>
                  <a:pt x="34" y="370"/>
                </a:cubicBezTo>
                <a:cubicBezTo>
                  <a:pt x="33" y="370"/>
                  <a:pt x="33" y="371"/>
                  <a:pt x="32" y="371"/>
                </a:cubicBezTo>
                <a:cubicBezTo>
                  <a:pt x="32" y="372"/>
                  <a:pt x="32" y="373"/>
                  <a:pt x="32" y="373"/>
                </a:cubicBezTo>
                <a:cubicBezTo>
                  <a:pt x="32" y="372"/>
                  <a:pt x="32" y="373"/>
                  <a:pt x="31" y="373"/>
                </a:cubicBezTo>
                <a:cubicBezTo>
                  <a:pt x="31" y="373"/>
                  <a:pt x="30" y="373"/>
                  <a:pt x="30" y="372"/>
                </a:cubicBezTo>
                <a:cubicBezTo>
                  <a:pt x="30" y="372"/>
                  <a:pt x="31" y="372"/>
                  <a:pt x="31" y="372"/>
                </a:cubicBezTo>
                <a:cubicBezTo>
                  <a:pt x="31" y="372"/>
                  <a:pt x="31" y="372"/>
                  <a:pt x="31" y="372"/>
                </a:cubicBezTo>
                <a:cubicBezTo>
                  <a:pt x="31" y="372"/>
                  <a:pt x="32" y="372"/>
                  <a:pt x="32" y="371"/>
                </a:cubicBezTo>
                <a:cubicBezTo>
                  <a:pt x="31" y="371"/>
                  <a:pt x="31" y="369"/>
                  <a:pt x="31" y="371"/>
                </a:cubicBezTo>
                <a:cubicBezTo>
                  <a:pt x="30" y="370"/>
                  <a:pt x="31" y="369"/>
                  <a:pt x="31" y="369"/>
                </a:cubicBezTo>
                <a:cubicBezTo>
                  <a:pt x="31" y="367"/>
                  <a:pt x="30" y="369"/>
                  <a:pt x="30" y="368"/>
                </a:cubicBezTo>
                <a:cubicBezTo>
                  <a:pt x="32" y="366"/>
                  <a:pt x="32" y="366"/>
                  <a:pt x="30" y="366"/>
                </a:cubicBezTo>
                <a:cubicBezTo>
                  <a:pt x="30" y="366"/>
                  <a:pt x="31" y="365"/>
                  <a:pt x="31" y="365"/>
                </a:cubicBezTo>
                <a:cubicBezTo>
                  <a:pt x="31" y="365"/>
                  <a:pt x="31" y="366"/>
                  <a:pt x="31" y="366"/>
                </a:cubicBezTo>
                <a:cubicBezTo>
                  <a:pt x="31" y="366"/>
                  <a:pt x="31" y="365"/>
                  <a:pt x="32" y="366"/>
                </a:cubicBezTo>
                <a:cubicBezTo>
                  <a:pt x="31" y="364"/>
                  <a:pt x="31" y="362"/>
                  <a:pt x="32" y="362"/>
                </a:cubicBezTo>
                <a:cubicBezTo>
                  <a:pt x="32" y="363"/>
                  <a:pt x="33" y="362"/>
                  <a:pt x="33" y="364"/>
                </a:cubicBezTo>
                <a:cubicBezTo>
                  <a:pt x="34" y="364"/>
                  <a:pt x="35" y="361"/>
                  <a:pt x="34" y="360"/>
                </a:cubicBezTo>
                <a:cubicBezTo>
                  <a:pt x="34" y="363"/>
                  <a:pt x="34" y="360"/>
                  <a:pt x="33" y="360"/>
                </a:cubicBezTo>
                <a:cubicBezTo>
                  <a:pt x="33" y="360"/>
                  <a:pt x="33" y="361"/>
                  <a:pt x="33" y="361"/>
                </a:cubicBezTo>
                <a:cubicBezTo>
                  <a:pt x="33" y="360"/>
                  <a:pt x="31" y="362"/>
                  <a:pt x="32" y="360"/>
                </a:cubicBezTo>
                <a:cubicBezTo>
                  <a:pt x="32" y="359"/>
                  <a:pt x="32" y="360"/>
                  <a:pt x="33" y="360"/>
                </a:cubicBezTo>
                <a:cubicBezTo>
                  <a:pt x="33" y="359"/>
                  <a:pt x="33" y="358"/>
                  <a:pt x="33" y="357"/>
                </a:cubicBezTo>
                <a:cubicBezTo>
                  <a:pt x="34" y="357"/>
                  <a:pt x="33" y="356"/>
                  <a:pt x="33" y="355"/>
                </a:cubicBezTo>
                <a:cubicBezTo>
                  <a:pt x="33" y="354"/>
                  <a:pt x="32" y="354"/>
                  <a:pt x="31" y="354"/>
                </a:cubicBezTo>
                <a:cubicBezTo>
                  <a:pt x="31" y="355"/>
                  <a:pt x="32" y="354"/>
                  <a:pt x="32" y="355"/>
                </a:cubicBezTo>
                <a:cubicBezTo>
                  <a:pt x="31" y="355"/>
                  <a:pt x="31" y="355"/>
                  <a:pt x="31" y="356"/>
                </a:cubicBezTo>
                <a:cubicBezTo>
                  <a:pt x="31" y="353"/>
                  <a:pt x="30" y="350"/>
                  <a:pt x="31" y="348"/>
                </a:cubicBezTo>
                <a:cubicBezTo>
                  <a:pt x="30" y="348"/>
                  <a:pt x="30" y="348"/>
                  <a:pt x="30" y="347"/>
                </a:cubicBezTo>
                <a:cubicBezTo>
                  <a:pt x="30" y="346"/>
                  <a:pt x="30" y="347"/>
                  <a:pt x="30" y="345"/>
                </a:cubicBezTo>
                <a:cubicBezTo>
                  <a:pt x="31" y="345"/>
                  <a:pt x="32" y="345"/>
                  <a:pt x="32" y="347"/>
                </a:cubicBezTo>
                <a:cubicBezTo>
                  <a:pt x="33" y="346"/>
                  <a:pt x="32" y="342"/>
                  <a:pt x="32" y="342"/>
                </a:cubicBezTo>
                <a:cubicBezTo>
                  <a:pt x="32" y="343"/>
                  <a:pt x="32" y="344"/>
                  <a:pt x="32" y="344"/>
                </a:cubicBezTo>
                <a:cubicBezTo>
                  <a:pt x="32" y="342"/>
                  <a:pt x="31" y="344"/>
                  <a:pt x="31" y="344"/>
                </a:cubicBezTo>
                <a:cubicBezTo>
                  <a:pt x="30" y="343"/>
                  <a:pt x="30" y="343"/>
                  <a:pt x="30" y="341"/>
                </a:cubicBezTo>
                <a:cubicBezTo>
                  <a:pt x="30" y="340"/>
                  <a:pt x="30" y="341"/>
                  <a:pt x="31" y="341"/>
                </a:cubicBezTo>
                <a:cubicBezTo>
                  <a:pt x="31" y="339"/>
                  <a:pt x="30" y="340"/>
                  <a:pt x="30" y="340"/>
                </a:cubicBezTo>
                <a:cubicBezTo>
                  <a:pt x="30" y="339"/>
                  <a:pt x="29" y="338"/>
                  <a:pt x="30" y="338"/>
                </a:cubicBezTo>
                <a:cubicBezTo>
                  <a:pt x="31" y="338"/>
                  <a:pt x="31" y="338"/>
                  <a:pt x="31" y="338"/>
                </a:cubicBezTo>
                <a:cubicBezTo>
                  <a:pt x="30" y="335"/>
                  <a:pt x="30" y="336"/>
                  <a:pt x="29" y="333"/>
                </a:cubicBezTo>
                <a:cubicBezTo>
                  <a:pt x="30" y="333"/>
                  <a:pt x="30" y="333"/>
                  <a:pt x="30" y="334"/>
                </a:cubicBezTo>
                <a:cubicBezTo>
                  <a:pt x="30" y="331"/>
                  <a:pt x="29" y="334"/>
                  <a:pt x="29" y="331"/>
                </a:cubicBezTo>
                <a:cubicBezTo>
                  <a:pt x="30" y="331"/>
                  <a:pt x="30" y="332"/>
                  <a:pt x="30" y="332"/>
                </a:cubicBezTo>
                <a:cubicBezTo>
                  <a:pt x="30" y="331"/>
                  <a:pt x="30" y="331"/>
                  <a:pt x="30" y="330"/>
                </a:cubicBezTo>
                <a:cubicBezTo>
                  <a:pt x="31" y="329"/>
                  <a:pt x="32" y="327"/>
                  <a:pt x="33" y="329"/>
                </a:cubicBezTo>
                <a:cubicBezTo>
                  <a:pt x="33" y="329"/>
                  <a:pt x="34" y="328"/>
                  <a:pt x="34" y="328"/>
                </a:cubicBezTo>
                <a:cubicBezTo>
                  <a:pt x="33" y="328"/>
                  <a:pt x="33" y="323"/>
                  <a:pt x="32" y="322"/>
                </a:cubicBezTo>
                <a:cubicBezTo>
                  <a:pt x="32" y="323"/>
                  <a:pt x="32" y="323"/>
                  <a:pt x="32" y="324"/>
                </a:cubicBezTo>
                <a:cubicBezTo>
                  <a:pt x="32" y="324"/>
                  <a:pt x="32" y="324"/>
                  <a:pt x="32" y="325"/>
                </a:cubicBezTo>
                <a:cubicBezTo>
                  <a:pt x="32" y="324"/>
                  <a:pt x="32" y="325"/>
                  <a:pt x="31" y="324"/>
                </a:cubicBezTo>
                <a:cubicBezTo>
                  <a:pt x="32" y="323"/>
                  <a:pt x="31" y="322"/>
                  <a:pt x="32" y="322"/>
                </a:cubicBezTo>
                <a:cubicBezTo>
                  <a:pt x="32" y="321"/>
                  <a:pt x="32" y="322"/>
                  <a:pt x="33" y="322"/>
                </a:cubicBezTo>
                <a:cubicBezTo>
                  <a:pt x="33" y="321"/>
                  <a:pt x="33" y="321"/>
                  <a:pt x="33" y="320"/>
                </a:cubicBezTo>
                <a:cubicBezTo>
                  <a:pt x="33" y="320"/>
                  <a:pt x="32" y="321"/>
                  <a:pt x="31" y="320"/>
                </a:cubicBezTo>
                <a:cubicBezTo>
                  <a:pt x="32" y="320"/>
                  <a:pt x="33" y="319"/>
                  <a:pt x="33" y="318"/>
                </a:cubicBezTo>
                <a:cubicBezTo>
                  <a:pt x="33" y="314"/>
                  <a:pt x="33" y="310"/>
                  <a:pt x="34" y="307"/>
                </a:cubicBezTo>
                <a:cubicBezTo>
                  <a:pt x="33" y="309"/>
                  <a:pt x="35" y="310"/>
                  <a:pt x="34" y="313"/>
                </a:cubicBezTo>
                <a:cubicBezTo>
                  <a:pt x="34" y="312"/>
                  <a:pt x="34" y="311"/>
                  <a:pt x="34" y="312"/>
                </a:cubicBezTo>
                <a:cubicBezTo>
                  <a:pt x="34" y="312"/>
                  <a:pt x="34" y="313"/>
                  <a:pt x="34" y="314"/>
                </a:cubicBezTo>
                <a:cubicBezTo>
                  <a:pt x="34" y="315"/>
                  <a:pt x="35" y="315"/>
                  <a:pt x="35" y="315"/>
                </a:cubicBezTo>
                <a:cubicBezTo>
                  <a:pt x="35" y="313"/>
                  <a:pt x="36" y="309"/>
                  <a:pt x="35" y="308"/>
                </a:cubicBezTo>
                <a:cubicBezTo>
                  <a:pt x="35" y="309"/>
                  <a:pt x="35" y="309"/>
                  <a:pt x="35" y="310"/>
                </a:cubicBezTo>
                <a:cubicBezTo>
                  <a:pt x="34" y="309"/>
                  <a:pt x="35" y="308"/>
                  <a:pt x="34" y="307"/>
                </a:cubicBezTo>
                <a:cubicBezTo>
                  <a:pt x="35" y="307"/>
                  <a:pt x="36" y="305"/>
                  <a:pt x="36" y="307"/>
                </a:cubicBezTo>
                <a:cubicBezTo>
                  <a:pt x="35" y="309"/>
                  <a:pt x="36" y="313"/>
                  <a:pt x="37" y="313"/>
                </a:cubicBezTo>
                <a:cubicBezTo>
                  <a:pt x="37" y="314"/>
                  <a:pt x="36" y="314"/>
                  <a:pt x="36" y="315"/>
                </a:cubicBezTo>
                <a:cubicBezTo>
                  <a:pt x="36" y="315"/>
                  <a:pt x="36" y="318"/>
                  <a:pt x="36" y="319"/>
                </a:cubicBezTo>
                <a:cubicBezTo>
                  <a:pt x="37" y="319"/>
                  <a:pt x="37" y="317"/>
                  <a:pt x="37" y="318"/>
                </a:cubicBezTo>
                <a:cubicBezTo>
                  <a:pt x="37" y="318"/>
                  <a:pt x="37" y="318"/>
                  <a:pt x="37" y="319"/>
                </a:cubicBezTo>
                <a:cubicBezTo>
                  <a:pt x="37" y="320"/>
                  <a:pt x="37" y="319"/>
                  <a:pt x="37" y="320"/>
                </a:cubicBezTo>
                <a:cubicBezTo>
                  <a:pt x="37" y="320"/>
                  <a:pt x="37" y="320"/>
                  <a:pt x="37" y="320"/>
                </a:cubicBezTo>
                <a:cubicBezTo>
                  <a:pt x="37" y="319"/>
                  <a:pt x="36" y="320"/>
                  <a:pt x="36" y="320"/>
                </a:cubicBezTo>
                <a:cubicBezTo>
                  <a:pt x="35" y="319"/>
                  <a:pt x="36" y="318"/>
                  <a:pt x="35" y="317"/>
                </a:cubicBezTo>
                <a:cubicBezTo>
                  <a:pt x="35" y="317"/>
                  <a:pt x="34" y="317"/>
                  <a:pt x="34" y="318"/>
                </a:cubicBezTo>
                <a:cubicBezTo>
                  <a:pt x="34" y="319"/>
                  <a:pt x="35" y="318"/>
                  <a:pt x="35" y="319"/>
                </a:cubicBezTo>
                <a:cubicBezTo>
                  <a:pt x="35" y="320"/>
                  <a:pt x="35" y="322"/>
                  <a:pt x="34" y="321"/>
                </a:cubicBezTo>
                <a:cubicBezTo>
                  <a:pt x="34" y="323"/>
                  <a:pt x="35" y="322"/>
                  <a:pt x="35" y="324"/>
                </a:cubicBezTo>
                <a:cubicBezTo>
                  <a:pt x="34" y="324"/>
                  <a:pt x="34" y="325"/>
                  <a:pt x="34" y="325"/>
                </a:cubicBezTo>
                <a:cubicBezTo>
                  <a:pt x="34" y="324"/>
                  <a:pt x="33" y="324"/>
                  <a:pt x="33" y="325"/>
                </a:cubicBezTo>
                <a:cubicBezTo>
                  <a:pt x="34" y="326"/>
                  <a:pt x="34" y="326"/>
                  <a:pt x="35" y="327"/>
                </a:cubicBezTo>
                <a:cubicBezTo>
                  <a:pt x="36" y="325"/>
                  <a:pt x="34" y="327"/>
                  <a:pt x="35" y="325"/>
                </a:cubicBezTo>
                <a:cubicBezTo>
                  <a:pt x="35" y="326"/>
                  <a:pt x="35" y="325"/>
                  <a:pt x="36" y="325"/>
                </a:cubicBezTo>
                <a:cubicBezTo>
                  <a:pt x="37" y="327"/>
                  <a:pt x="34" y="330"/>
                  <a:pt x="35" y="333"/>
                </a:cubicBezTo>
                <a:cubicBezTo>
                  <a:pt x="36" y="332"/>
                  <a:pt x="35" y="331"/>
                  <a:pt x="35" y="331"/>
                </a:cubicBezTo>
                <a:cubicBezTo>
                  <a:pt x="35" y="331"/>
                  <a:pt x="36" y="331"/>
                  <a:pt x="36" y="331"/>
                </a:cubicBezTo>
                <a:cubicBezTo>
                  <a:pt x="35" y="333"/>
                  <a:pt x="37" y="331"/>
                  <a:pt x="37" y="333"/>
                </a:cubicBezTo>
                <a:cubicBezTo>
                  <a:pt x="37" y="333"/>
                  <a:pt x="38" y="332"/>
                  <a:pt x="38" y="333"/>
                </a:cubicBezTo>
                <a:cubicBezTo>
                  <a:pt x="37" y="332"/>
                  <a:pt x="38" y="334"/>
                  <a:pt x="37" y="334"/>
                </a:cubicBezTo>
                <a:cubicBezTo>
                  <a:pt x="37" y="333"/>
                  <a:pt x="37" y="335"/>
                  <a:pt x="36" y="334"/>
                </a:cubicBezTo>
                <a:cubicBezTo>
                  <a:pt x="37" y="333"/>
                  <a:pt x="37" y="332"/>
                  <a:pt x="36" y="332"/>
                </a:cubicBezTo>
                <a:cubicBezTo>
                  <a:pt x="36" y="334"/>
                  <a:pt x="35" y="334"/>
                  <a:pt x="35" y="337"/>
                </a:cubicBezTo>
                <a:cubicBezTo>
                  <a:pt x="37" y="337"/>
                  <a:pt x="37" y="337"/>
                  <a:pt x="37" y="337"/>
                </a:cubicBezTo>
                <a:cubicBezTo>
                  <a:pt x="37" y="336"/>
                  <a:pt x="37" y="336"/>
                  <a:pt x="37" y="335"/>
                </a:cubicBezTo>
                <a:cubicBezTo>
                  <a:pt x="38" y="335"/>
                  <a:pt x="39" y="335"/>
                  <a:pt x="40" y="336"/>
                </a:cubicBezTo>
                <a:cubicBezTo>
                  <a:pt x="39" y="337"/>
                  <a:pt x="40" y="337"/>
                  <a:pt x="40" y="338"/>
                </a:cubicBezTo>
                <a:cubicBezTo>
                  <a:pt x="40" y="340"/>
                  <a:pt x="39" y="339"/>
                  <a:pt x="38" y="340"/>
                </a:cubicBezTo>
                <a:cubicBezTo>
                  <a:pt x="39" y="340"/>
                  <a:pt x="38" y="340"/>
                  <a:pt x="38" y="341"/>
                </a:cubicBezTo>
                <a:cubicBezTo>
                  <a:pt x="38" y="342"/>
                  <a:pt x="39" y="341"/>
                  <a:pt x="39" y="342"/>
                </a:cubicBezTo>
                <a:cubicBezTo>
                  <a:pt x="39" y="342"/>
                  <a:pt x="39" y="342"/>
                  <a:pt x="38" y="342"/>
                </a:cubicBezTo>
                <a:cubicBezTo>
                  <a:pt x="38" y="344"/>
                  <a:pt x="38" y="344"/>
                  <a:pt x="38" y="344"/>
                </a:cubicBezTo>
                <a:cubicBezTo>
                  <a:pt x="39" y="344"/>
                  <a:pt x="39" y="343"/>
                  <a:pt x="40" y="342"/>
                </a:cubicBezTo>
                <a:cubicBezTo>
                  <a:pt x="39" y="343"/>
                  <a:pt x="39" y="340"/>
                  <a:pt x="40" y="341"/>
                </a:cubicBezTo>
                <a:cubicBezTo>
                  <a:pt x="40" y="341"/>
                  <a:pt x="40" y="341"/>
                  <a:pt x="40" y="341"/>
                </a:cubicBezTo>
                <a:cubicBezTo>
                  <a:pt x="40" y="342"/>
                  <a:pt x="40" y="343"/>
                  <a:pt x="40" y="344"/>
                </a:cubicBezTo>
                <a:cubicBezTo>
                  <a:pt x="39" y="343"/>
                  <a:pt x="38" y="346"/>
                  <a:pt x="38" y="345"/>
                </a:cubicBezTo>
                <a:cubicBezTo>
                  <a:pt x="38" y="347"/>
                  <a:pt x="38" y="346"/>
                  <a:pt x="39" y="347"/>
                </a:cubicBezTo>
                <a:cubicBezTo>
                  <a:pt x="38" y="349"/>
                  <a:pt x="38" y="349"/>
                  <a:pt x="39" y="350"/>
                </a:cubicBezTo>
                <a:cubicBezTo>
                  <a:pt x="40" y="352"/>
                  <a:pt x="39" y="353"/>
                  <a:pt x="38" y="351"/>
                </a:cubicBezTo>
                <a:cubicBezTo>
                  <a:pt x="38" y="354"/>
                  <a:pt x="39" y="355"/>
                  <a:pt x="38" y="357"/>
                </a:cubicBezTo>
                <a:cubicBezTo>
                  <a:pt x="39" y="358"/>
                  <a:pt x="39" y="355"/>
                  <a:pt x="40" y="357"/>
                </a:cubicBezTo>
                <a:cubicBezTo>
                  <a:pt x="39" y="358"/>
                  <a:pt x="39" y="358"/>
                  <a:pt x="40" y="359"/>
                </a:cubicBezTo>
                <a:cubicBezTo>
                  <a:pt x="40" y="358"/>
                  <a:pt x="40" y="357"/>
                  <a:pt x="40" y="355"/>
                </a:cubicBezTo>
                <a:cubicBezTo>
                  <a:pt x="41" y="355"/>
                  <a:pt x="40" y="353"/>
                  <a:pt x="41" y="354"/>
                </a:cubicBezTo>
                <a:cubicBezTo>
                  <a:pt x="41" y="352"/>
                  <a:pt x="40" y="354"/>
                  <a:pt x="41" y="352"/>
                </a:cubicBezTo>
                <a:cubicBezTo>
                  <a:pt x="41" y="352"/>
                  <a:pt x="42" y="352"/>
                  <a:pt x="42" y="351"/>
                </a:cubicBezTo>
                <a:cubicBezTo>
                  <a:pt x="42" y="350"/>
                  <a:pt x="42" y="349"/>
                  <a:pt x="42" y="348"/>
                </a:cubicBezTo>
                <a:cubicBezTo>
                  <a:pt x="42" y="349"/>
                  <a:pt x="43" y="350"/>
                  <a:pt x="43" y="350"/>
                </a:cubicBezTo>
                <a:cubicBezTo>
                  <a:pt x="43" y="348"/>
                  <a:pt x="44" y="348"/>
                  <a:pt x="44" y="348"/>
                </a:cubicBezTo>
                <a:cubicBezTo>
                  <a:pt x="43" y="348"/>
                  <a:pt x="44" y="345"/>
                  <a:pt x="43" y="344"/>
                </a:cubicBezTo>
                <a:cubicBezTo>
                  <a:pt x="43" y="345"/>
                  <a:pt x="43" y="346"/>
                  <a:pt x="43" y="346"/>
                </a:cubicBezTo>
                <a:cubicBezTo>
                  <a:pt x="43" y="344"/>
                  <a:pt x="43" y="346"/>
                  <a:pt x="42" y="346"/>
                </a:cubicBezTo>
                <a:cubicBezTo>
                  <a:pt x="42" y="345"/>
                  <a:pt x="42" y="344"/>
                  <a:pt x="42" y="344"/>
                </a:cubicBezTo>
                <a:cubicBezTo>
                  <a:pt x="41" y="345"/>
                  <a:pt x="42" y="346"/>
                  <a:pt x="42" y="347"/>
                </a:cubicBezTo>
                <a:cubicBezTo>
                  <a:pt x="42" y="347"/>
                  <a:pt x="41" y="347"/>
                  <a:pt x="41" y="347"/>
                </a:cubicBezTo>
                <a:cubicBezTo>
                  <a:pt x="42" y="346"/>
                  <a:pt x="41" y="345"/>
                  <a:pt x="41" y="344"/>
                </a:cubicBezTo>
                <a:cubicBezTo>
                  <a:pt x="41" y="343"/>
                  <a:pt x="42" y="345"/>
                  <a:pt x="42" y="343"/>
                </a:cubicBezTo>
                <a:cubicBezTo>
                  <a:pt x="41" y="343"/>
                  <a:pt x="41" y="342"/>
                  <a:pt x="41" y="344"/>
                </a:cubicBezTo>
                <a:cubicBezTo>
                  <a:pt x="40" y="340"/>
                  <a:pt x="41" y="343"/>
                  <a:pt x="41" y="341"/>
                </a:cubicBezTo>
                <a:cubicBezTo>
                  <a:pt x="40" y="340"/>
                  <a:pt x="40" y="336"/>
                  <a:pt x="40" y="335"/>
                </a:cubicBezTo>
                <a:cubicBezTo>
                  <a:pt x="41" y="337"/>
                  <a:pt x="41" y="334"/>
                  <a:pt x="43" y="334"/>
                </a:cubicBezTo>
                <a:cubicBezTo>
                  <a:pt x="42" y="337"/>
                  <a:pt x="44" y="334"/>
                  <a:pt x="43" y="336"/>
                </a:cubicBezTo>
                <a:cubicBezTo>
                  <a:pt x="45" y="335"/>
                  <a:pt x="44" y="331"/>
                  <a:pt x="44" y="329"/>
                </a:cubicBezTo>
                <a:cubicBezTo>
                  <a:pt x="43" y="328"/>
                  <a:pt x="43" y="329"/>
                  <a:pt x="43" y="329"/>
                </a:cubicBezTo>
                <a:cubicBezTo>
                  <a:pt x="43" y="328"/>
                  <a:pt x="42" y="330"/>
                  <a:pt x="42" y="329"/>
                </a:cubicBezTo>
                <a:cubicBezTo>
                  <a:pt x="43" y="329"/>
                  <a:pt x="43" y="328"/>
                  <a:pt x="43" y="328"/>
                </a:cubicBezTo>
                <a:cubicBezTo>
                  <a:pt x="46" y="326"/>
                  <a:pt x="44" y="331"/>
                  <a:pt x="45" y="333"/>
                </a:cubicBezTo>
                <a:cubicBezTo>
                  <a:pt x="45" y="331"/>
                  <a:pt x="46" y="331"/>
                  <a:pt x="46" y="329"/>
                </a:cubicBezTo>
                <a:cubicBezTo>
                  <a:pt x="46" y="330"/>
                  <a:pt x="46" y="332"/>
                  <a:pt x="47" y="332"/>
                </a:cubicBezTo>
                <a:cubicBezTo>
                  <a:pt x="46" y="330"/>
                  <a:pt x="47" y="331"/>
                  <a:pt x="48" y="330"/>
                </a:cubicBezTo>
                <a:cubicBezTo>
                  <a:pt x="48" y="328"/>
                  <a:pt x="47" y="329"/>
                  <a:pt x="47" y="328"/>
                </a:cubicBezTo>
                <a:cubicBezTo>
                  <a:pt x="48" y="328"/>
                  <a:pt x="48" y="328"/>
                  <a:pt x="49" y="329"/>
                </a:cubicBezTo>
                <a:cubicBezTo>
                  <a:pt x="49" y="329"/>
                  <a:pt x="48" y="328"/>
                  <a:pt x="49" y="327"/>
                </a:cubicBezTo>
                <a:cubicBezTo>
                  <a:pt x="48" y="327"/>
                  <a:pt x="48" y="327"/>
                  <a:pt x="48" y="327"/>
                </a:cubicBezTo>
                <a:cubicBezTo>
                  <a:pt x="49" y="324"/>
                  <a:pt x="48" y="321"/>
                  <a:pt x="49" y="317"/>
                </a:cubicBezTo>
                <a:cubicBezTo>
                  <a:pt x="49" y="319"/>
                  <a:pt x="50" y="318"/>
                  <a:pt x="50" y="319"/>
                </a:cubicBezTo>
                <a:cubicBezTo>
                  <a:pt x="50" y="319"/>
                  <a:pt x="48" y="323"/>
                  <a:pt x="50" y="324"/>
                </a:cubicBezTo>
                <a:cubicBezTo>
                  <a:pt x="49" y="323"/>
                  <a:pt x="49" y="322"/>
                  <a:pt x="50" y="322"/>
                </a:cubicBezTo>
                <a:cubicBezTo>
                  <a:pt x="49" y="323"/>
                  <a:pt x="51" y="322"/>
                  <a:pt x="51" y="323"/>
                </a:cubicBezTo>
                <a:cubicBezTo>
                  <a:pt x="51" y="323"/>
                  <a:pt x="50" y="323"/>
                  <a:pt x="50" y="324"/>
                </a:cubicBezTo>
                <a:cubicBezTo>
                  <a:pt x="51" y="324"/>
                  <a:pt x="52" y="324"/>
                  <a:pt x="52" y="324"/>
                </a:cubicBezTo>
                <a:cubicBezTo>
                  <a:pt x="51" y="323"/>
                  <a:pt x="54" y="324"/>
                  <a:pt x="54" y="323"/>
                </a:cubicBezTo>
                <a:cubicBezTo>
                  <a:pt x="53" y="324"/>
                  <a:pt x="54" y="326"/>
                  <a:pt x="54" y="327"/>
                </a:cubicBezTo>
                <a:cubicBezTo>
                  <a:pt x="55" y="323"/>
                  <a:pt x="54" y="322"/>
                  <a:pt x="54" y="319"/>
                </a:cubicBezTo>
                <a:cubicBezTo>
                  <a:pt x="54" y="319"/>
                  <a:pt x="54" y="319"/>
                  <a:pt x="54" y="319"/>
                </a:cubicBezTo>
                <a:cubicBezTo>
                  <a:pt x="54" y="318"/>
                  <a:pt x="54" y="317"/>
                  <a:pt x="54" y="316"/>
                </a:cubicBezTo>
                <a:cubicBezTo>
                  <a:pt x="54" y="315"/>
                  <a:pt x="54" y="315"/>
                  <a:pt x="54" y="315"/>
                </a:cubicBezTo>
                <a:cubicBezTo>
                  <a:pt x="55" y="313"/>
                  <a:pt x="53" y="306"/>
                  <a:pt x="55" y="307"/>
                </a:cubicBezTo>
                <a:cubicBezTo>
                  <a:pt x="55" y="306"/>
                  <a:pt x="55" y="306"/>
                  <a:pt x="55" y="306"/>
                </a:cubicBezTo>
                <a:cubicBezTo>
                  <a:pt x="54" y="305"/>
                  <a:pt x="54" y="307"/>
                  <a:pt x="54" y="306"/>
                </a:cubicBezTo>
                <a:cubicBezTo>
                  <a:pt x="54" y="304"/>
                  <a:pt x="55" y="304"/>
                  <a:pt x="54" y="302"/>
                </a:cubicBezTo>
                <a:cubicBezTo>
                  <a:pt x="53" y="302"/>
                  <a:pt x="54" y="299"/>
                  <a:pt x="54" y="299"/>
                </a:cubicBezTo>
                <a:cubicBezTo>
                  <a:pt x="54" y="298"/>
                  <a:pt x="54" y="298"/>
                  <a:pt x="53" y="297"/>
                </a:cubicBezTo>
                <a:cubicBezTo>
                  <a:pt x="54" y="296"/>
                  <a:pt x="54" y="295"/>
                  <a:pt x="54" y="292"/>
                </a:cubicBezTo>
                <a:cubicBezTo>
                  <a:pt x="53" y="292"/>
                  <a:pt x="54" y="294"/>
                  <a:pt x="53" y="294"/>
                </a:cubicBezTo>
                <a:cubicBezTo>
                  <a:pt x="53" y="293"/>
                  <a:pt x="53" y="291"/>
                  <a:pt x="53" y="291"/>
                </a:cubicBezTo>
                <a:cubicBezTo>
                  <a:pt x="54" y="291"/>
                  <a:pt x="53" y="292"/>
                  <a:pt x="54" y="292"/>
                </a:cubicBezTo>
                <a:cubicBezTo>
                  <a:pt x="54" y="291"/>
                  <a:pt x="54" y="293"/>
                  <a:pt x="54" y="291"/>
                </a:cubicBezTo>
                <a:cubicBezTo>
                  <a:pt x="54" y="292"/>
                  <a:pt x="53" y="290"/>
                  <a:pt x="54" y="289"/>
                </a:cubicBezTo>
                <a:cubicBezTo>
                  <a:pt x="54" y="289"/>
                  <a:pt x="54" y="290"/>
                  <a:pt x="54" y="290"/>
                </a:cubicBezTo>
                <a:cubicBezTo>
                  <a:pt x="54" y="288"/>
                  <a:pt x="53" y="288"/>
                  <a:pt x="54" y="286"/>
                </a:cubicBezTo>
                <a:cubicBezTo>
                  <a:pt x="54" y="285"/>
                  <a:pt x="53" y="287"/>
                  <a:pt x="53" y="285"/>
                </a:cubicBezTo>
                <a:cubicBezTo>
                  <a:pt x="53" y="285"/>
                  <a:pt x="53" y="282"/>
                  <a:pt x="53" y="282"/>
                </a:cubicBezTo>
                <a:cubicBezTo>
                  <a:pt x="53" y="283"/>
                  <a:pt x="53" y="283"/>
                  <a:pt x="53" y="285"/>
                </a:cubicBezTo>
                <a:cubicBezTo>
                  <a:pt x="54" y="285"/>
                  <a:pt x="54" y="285"/>
                  <a:pt x="54" y="286"/>
                </a:cubicBezTo>
                <a:cubicBezTo>
                  <a:pt x="54" y="285"/>
                  <a:pt x="55" y="285"/>
                  <a:pt x="55" y="284"/>
                </a:cubicBezTo>
                <a:cubicBezTo>
                  <a:pt x="53" y="284"/>
                  <a:pt x="54" y="281"/>
                  <a:pt x="54" y="280"/>
                </a:cubicBezTo>
                <a:cubicBezTo>
                  <a:pt x="54" y="281"/>
                  <a:pt x="54" y="281"/>
                  <a:pt x="54" y="281"/>
                </a:cubicBezTo>
                <a:cubicBezTo>
                  <a:pt x="53" y="281"/>
                  <a:pt x="53" y="279"/>
                  <a:pt x="53" y="279"/>
                </a:cubicBezTo>
                <a:cubicBezTo>
                  <a:pt x="54" y="279"/>
                  <a:pt x="54" y="280"/>
                  <a:pt x="54" y="279"/>
                </a:cubicBezTo>
                <a:cubicBezTo>
                  <a:pt x="53" y="278"/>
                  <a:pt x="54" y="276"/>
                  <a:pt x="54" y="276"/>
                </a:cubicBezTo>
                <a:cubicBezTo>
                  <a:pt x="54" y="276"/>
                  <a:pt x="54" y="276"/>
                  <a:pt x="54" y="274"/>
                </a:cubicBezTo>
                <a:cubicBezTo>
                  <a:pt x="55" y="274"/>
                  <a:pt x="54" y="273"/>
                  <a:pt x="54" y="273"/>
                </a:cubicBezTo>
                <a:cubicBezTo>
                  <a:pt x="55" y="273"/>
                  <a:pt x="55" y="273"/>
                  <a:pt x="55" y="274"/>
                </a:cubicBezTo>
                <a:cubicBezTo>
                  <a:pt x="54" y="274"/>
                  <a:pt x="54" y="274"/>
                  <a:pt x="54" y="275"/>
                </a:cubicBezTo>
                <a:cubicBezTo>
                  <a:pt x="55" y="274"/>
                  <a:pt x="56" y="273"/>
                  <a:pt x="55" y="270"/>
                </a:cubicBezTo>
                <a:cubicBezTo>
                  <a:pt x="55" y="269"/>
                  <a:pt x="55" y="271"/>
                  <a:pt x="55" y="270"/>
                </a:cubicBezTo>
                <a:cubicBezTo>
                  <a:pt x="55" y="269"/>
                  <a:pt x="55" y="266"/>
                  <a:pt x="55" y="267"/>
                </a:cubicBezTo>
                <a:cubicBezTo>
                  <a:pt x="55" y="265"/>
                  <a:pt x="55" y="266"/>
                  <a:pt x="55" y="264"/>
                </a:cubicBezTo>
                <a:cubicBezTo>
                  <a:pt x="55" y="264"/>
                  <a:pt x="55" y="265"/>
                  <a:pt x="54" y="265"/>
                </a:cubicBezTo>
                <a:cubicBezTo>
                  <a:pt x="55" y="263"/>
                  <a:pt x="55" y="261"/>
                  <a:pt x="54" y="261"/>
                </a:cubicBezTo>
                <a:cubicBezTo>
                  <a:pt x="54" y="260"/>
                  <a:pt x="54" y="259"/>
                  <a:pt x="55" y="259"/>
                </a:cubicBezTo>
                <a:cubicBezTo>
                  <a:pt x="55" y="259"/>
                  <a:pt x="54" y="260"/>
                  <a:pt x="55" y="260"/>
                </a:cubicBezTo>
                <a:cubicBezTo>
                  <a:pt x="55" y="259"/>
                  <a:pt x="55" y="258"/>
                  <a:pt x="55" y="256"/>
                </a:cubicBezTo>
                <a:cubicBezTo>
                  <a:pt x="55" y="257"/>
                  <a:pt x="55" y="255"/>
                  <a:pt x="55" y="254"/>
                </a:cubicBezTo>
                <a:cubicBezTo>
                  <a:pt x="56" y="255"/>
                  <a:pt x="56" y="254"/>
                  <a:pt x="57" y="254"/>
                </a:cubicBezTo>
                <a:cubicBezTo>
                  <a:pt x="57" y="254"/>
                  <a:pt x="56" y="253"/>
                  <a:pt x="56" y="253"/>
                </a:cubicBezTo>
                <a:cubicBezTo>
                  <a:pt x="56" y="255"/>
                  <a:pt x="55" y="253"/>
                  <a:pt x="55" y="252"/>
                </a:cubicBezTo>
                <a:cubicBezTo>
                  <a:pt x="56" y="251"/>
                  <a:pt x="55" y="252"/>
                  <a:pt x="56" y="251"/>
                </a:cubicBezTo>
                <a:cubicBezTo>
                  <a:pt x="56" y="250"/>
                  <a:pt x="56" y="251"/>
                  <a:pt x="55" y="250"/>
                </a:cubicBezTo>
                <a:cubicBezTo>
                  <a:pt x="56" y="250"/>
                  <a:pt x="56" y="248"/>
                  <a:pt x="55" y="248"/>
                </a:cubicBezTo>
                <a:cubicBezTo>
                  <a:pt x="56" y="248"/>
                  <a:pt x="56" y="249"/>
                  <a:pt x="56" y="249"/>
                </a:cubicBezTo>
                <a:cubicBezTo>
                  <a:pt x="56" y="247"/>
                  <a:pt x="56" y="247"/>
                  <a:pt x="56" y="246"/>
                </a:cubicBezTo>
                <a:cubicBezTo>
                  <a:pt x="56" y="246"/>
                  <a:pt x="56" y="246"/>
                  <a:pt x="56" y="246"/>
                </a:cubicBezTo>
                <a:cubicBezTo>
                  <a:pt x="56" y="245"/>
                  <a:pt x="56" y="244"/>
                  <a:pt x="56" y="243"/>
                </a:cubicBezTo>
                <a:cubicBezTo>
                  <a:pt x="56" y="242"/>
                  <a:pt x="55" y="245"/>
                  <a:pt x="54" y="244"/>
                </a:cubicBezTo>
                <a:cubicBezTo>
                  <a:pt x="54" y="243"/>
                  <a:pt x="56" y="242"/>
                  <a:pt x="55" y="241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6" y="239"/>
                  <a:pt x="56" y="237"/>
                  <a:pt x="57" y="238"/>
                </a:cubicBezTo>
                <a:cubicBezTo>
                  <a:pt x="56" y="234"/>
                  <a:pt x="56" y="231"/>
                  <a:pt x="57" y="227"/>
                </a:cubicBezTo>
                <a:cubicBezTo>
                  <a:pt x="56" y="227"/>
                  <a:pt x="56" y="227"/>
                  <a:pt x="56" y="227"/>
                </a:cubicBezTo>
                <a:cubicBezTo>
                  <a:pt x="56" y="226"/>
                  <a:pt x="56" y="226"/>
                  <a:pt x="56" y="226"/>
                </a:cubicBezTo>
                <a:cubicBezTo>
                  <a:pt x="56" y="227"/>
                  <a:pt x="57" y="227"/>
                  <a:pt x="57" y="225"/>
                </a:cubicBezTo>
                <a:cubicBezTo>
                  <a:pt x="57" y="224"/>
                  <a:pt x="57" y="226"/>
                  <a:pt x="56" y="224"/>
                </a:cubicBezTo>
                <a:cubicBezTo>
                  <a:pt x="57" y="221"/>
                  <a:pt x="56" y="217"/>
                  <a:pt x="57" y="213"/>
                </a:cubicBezTo>
                <a:cubicBezTo>
                  <a:pt x="57" y="212"/>
                  <a:pt x="56" y="214"/>
                  <a:pt x="56" y="213"/>
                </a:cubicBezTo>
                <a:cubicBezTo>
                  <a:pt x="56" y="212"/>
                  <a:pt x="57" y="211"/>
                  <a:pt x="57" y="209"/>
                </a:cubicBezTo>
                <a:cubicBezTo>
                  <a:pt x="56" y="209"/>
                  <a:pt x="56" y="209"/>
                  <a:pt x="56" y="208"/>
                </a:cubicBezTo>
                <a:cubicBezTo>
                  <a:pt x="56" y="207"/>
                  <a:pt x="56" y="207"/>
                  <a:pt x="57" y="207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7" y="207"/>
                  <a:pt x="57" y="205"/>
                  <a:pt x="58" y="205"/>
                </a:cubicBezTo>
                <a:cubicBezTo>
                  <a:pt x="58" y="203"/>
                  <a:pt x="58" y="204"/>
                  <a:pt x="57" y="203"/>
                </a:cubicBezTo>
                <a:cubicBezTo>
                  <a:pt x="58" y="202"/>
                  <a:pt x="58" y="200"/>
                  <a:pt x="58" y="197"/>
                </a:cubicBezTo>
                <a:cubicBezTo>
                  <a:pt x="57" y="197"/>
                  <a:pt x="57" y="197"/>
                  <a:pt x="57" y="197"/>
                </a:cubicBezTo>
                <a:cubicBezTo>
                  <a:pt x="57" y="196"/>
                  <a:pt x="56" y="196"/>
                  <a:pt x="57" y="195"/>
                </a:cubicBezTo>
                <a:cubicBezTo>
                  <a:pt x="58" y="194"/>
                  <a:pt x="58" y="195"/>
                  <a:pt x="57" y="197"/>
                </a:cubicBezTo>
                <a:cubicBezTo>
                  <a:pt x="58" y="196"/>
                  <a:pt x="58" y="194"/>
                  <a:pt x="57" y="192"/>
                </a:cubicBezTo>
                <a:cubicBezTo>
                  <a:pt x="57" y="190"/>
                  <a:pt x="59" y="187"/>
                  <a:pt x="58" y="184"/>
                </a:cubicBezTo>
                <a:cubicBezTo>
                  <a:pt x="58" y="185"/>
                  <a:pt x="57" y="186"/>
                  <a:pt x="57" y="185"/>
                </a:cubicBezTo>
                <a:cubicBezTo>
                  <a:pt x="58" y="183"/>
                  <a:pt x="58" y="180"/>
                  <a:pt x="58" y="178"/>
                </a:cubicBezTo>
                <a:cubicBezTo>
                  <a:pt x="58" y="176"/>
                  <a:pt x="58" y="174"/>
                  <a:pt x="58" y="171"/>
                </a:cubicBezTo>
                <a:cubicBezTo>
                  <a:pt x="58" y="171"/>
                  <a:pt x="58" y="171"/>
                  <a:pt x="58" y="171"/>
                </a:cubicBezTo>
                <a:cubicBezTo>
                  <a:pt x="58" y="170"/>
                  <a:pt x="58" y="169"/>
                  <a:pt x="58" y="167"/>
                </a:cubicBezTo>
                <a:cubicBezTo>
                  <a:pt x="58" y="166"/>
                  <a:pt x="58" y="165"/>
                  <a:pt x="58" y="163"/>
                </a:cubicBezTo>
                <a:cubicBezTo>
                  <a:pt x="59" y="163"/>
                  <a:pt x="59" y="163"/>
                  <a:pt x="59" y="163"/>
                </a:cubicBezTo>
                <a:cubicBezTo>
                  <a:pt x="59" y="159"/>
                  <a:pt x="58" y="155"/>
                  <a:pt x="58" y="151"/>
                </a:cubicBezTo>
                <a:cubicBezTo>
                  <a:pt x="58" y="148"/>
                  <a:pt x="59" y="147"/>
                  <a:pt x="59" y="145"/>
                </a:cubicBezTo>
                <a:cubicBezTo>
                  <a:pt x="59" y="145"/>
                  <a:pt x="58" y="143"/>
                  <a:pt x="59" y="142"/>
                </a:cubicBezTo>
                <a:cubicBezTo>
                  <a:pt x="59" y="142"/>
                  <a:pt x="59" y="144"/>
                  <a:pt x="58" y="142"/>
                </a:cubicBezTo>
                <a:cubicBezTo>
                  <a:pt x="59" y="138"/>
                  <a:pt x="59" y="136"/>
                  <a:pt x="59" y="131"/>
                </a:cubicBezTo>
                <a:cubicBezTo>
                  <a:pt x="59" y="131"/>
                  <a:pt x="58" y="131"/>
                  <a:pt x="58" y="131"/>
                </a:cubicBezTo>
                <a:cubicBezTo>
                  <a:pt x="59" y="131"/>
                  <a:pt x="59" y="130"/>
                  <a:pt x="59" y="130"/>
                </a:cubicBezTo>
                <a:cubicBezTo>
                  <a:pt x="59" y="126"/>
                  <a:pt x="58" y="124"/>
                  <a:pt x="59" y="121"/>
                </a:cubicBezTo>
                <a:cubicBezTo>
                  <a:pt x="59" y="120"/>
                  <a:pt x="58" y="122"/>
                  <a:pt x="58" y="121"/>
                </a:cubicBezTo>
                <a:cubicBezTo>
                  <a:pt x="58" y="120"/>
                  <a:pt x="59" y="121"/>
                  <a:pt x="59" y="121"/>
                </a:cubicBezTo>
                <a:cubicBezTo>
                  <a:pt x="60" y="119"/>
                  <a:pt x="59" y="120"/>
                  <a:pt x="58" y="119"/>
                </a:cubicBezTo>
                <a:cubicBezTo>
                  <a:pt x="58" y="118"/>
                  <a:pt x="58" y="118"/>
                  <a:pt x="58" y="118"/>
                </a:cubicBezTo>
                <a:cubicBezTo>
                  <a:pt x="60" y="118"/>
                  <a:pt x="59" y="113"/>
                  <a:pt x="59" y="115"/>
                </a:cubicBezTo>
                <a:cubicBezTo>
                  <a:pt x="59" y="115"/>
                  <a:pt x="59" y="117"/>
                  <a:pt x="58" y="117"/>
                </a:cubicBezTo>
                <a:cubicBezTo>
                  <a:pt x="58" y="116"/>
                  <a:pt x="58" y="112"/>
                  <a:pt x="59" y="114"/>
                </a:cubicBezTo>
                <a:cubicBezTo>
                  <a:pt x="58" y="112"/>
                  <a:pt x="58" y="111"/>
                  <a:pt x="59" y="109"/>
                </a:cubicBezTo>
                <a:cubicBezTo>
                  <a:pt x="59" y="108"/>
                  <a:pt x="58" y="110"/>
                  <a:pt x="58" y="108"/>
                </a:cubicBezTo>
                <a:cubicBezTo>
                  <a:pt x="59" y="108"/>
                  <a:pt x="59" y="107"/>
                  <a:pt x="59" y="107"/>
                </a:cubicBezTo>
                <a:cubicBezTo>
                  <a:pt x="59" y="105"/>
                  <a:pt x="59" y="105"/>
                  <a:pt x="59" y="102"/>
                </a:cubicBezTo>
                <a:cubicBezTo>
                  <a:pt x="59" y="102"/>
                  <a:pt x="59" y="101"/>
                  <a:pt x="58" y="102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9" y="100"/>
                  <a:pt x="59" y="97"/>
                  <a:pt x="59" y="94"/>
                </a:cubicBezTo>
                <a:cubicBezTo>
                  <a:pt x="59" y="94"/>
                  <a:pt x="59" y="94"/>
                  <a:pt x="58" y="93"/>
                </a:cubicBezTo>
                <a:cubicBezTo>
                  <a:pt x="58" y="93"/>
                  <a:pt x="60" y="89"/>
                  <a:pt x="59" y="91"/>
                </a:cubicBezTo>
                <a:cubicBezTo>
                  <a:pt x="60" y="88"/>
                  <a:pt x="59" y="82"/>
                  <a:pt x="59" y="81"/>
                </a:cubicBezTo>
                <a:cubicBezTo>
                  <a:pt x="60" y="81"/>
                  <a:pt x="59" y="78"/>
                  <a:pt x="59" y="76"/>
                </a:cubicBezTo>
                <a:cubicBezTo>
                  <a:pt x="59" y="76"/>
                  <a:pt x="59" y="75"/>
                  <a:pt x="59" y="75"/>
                </a:cubicBezTo>
                <a:cubicBezTo>
                  <a:pt x="59" y="75"/>
                  <a:pt x="59" y="75"/>
                  <a:pt x="59" y="74"/>
                </a:cubicBezTo>
                <a:cubicBezTo>
                  <a:pt x="58" y="74"/>
                  <a:pt x="59" y="73"/>
                  <a:pt x="59" y="72"/>
                </a:cubicBezTo>
                <a:cubicBezTo>
                  <a:pt x="59" y="71"/>
                  <a:pt x="58" y="72"/>
                  <a:pt x="58" y="71"/>
                </a:cubicBezTo>
                <a:cubicBezTo>
                  <a:pt x="58" y="70"/>
                  <a:pt x="59" y="71"/>
                  <a:pt x="59" y="69"/>
                </a:cubicBezTo>
                <a:cubicBezTo>
                  <a:pt x="59" y="69"/>
                  <a:pt x="58" y="71"/>
                  <a:pt x="58" y="69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8"/>
                  <a:pt x="59" y="68"/>
                  <a:pt x="59" y="69"/>
                </a:cubicBezTo>
                <a:cubicBezTo>
                  <a:pt x="59" y="65"/>
                  <a:pt x="59" y="63"/>
                  <a:pt x="59" y="61"/>
                </a:cubicBezTo>
                <a:cubicBezTo>
                  <a:pt x="58" y="60"/>
                  <a:pt x="59" y="62"/>
                  <a:pt x="58" y="62"/>
                </a:cubicBezTo>
                <a:cubicBezTo>
                  <a:pt x="59" y="55"/>
                  <a:pt x="58" y="49"/>
                  <a:pt x="57" y="45"/>
                </a:cubicBezTo>
                <a:cubicBezTo>
                  <a:pt x="58" y="40"/>
                  <a:pt x="58" y="40"/>
                  <a:pt x="58" y="40"/>
                </a:cubicBezTo>
                <a:cubicBezTo>
                  <a:pt x="56" y="39"/>
                  <a:pt x="57" y="32"/>
                  <a:pt x="56" y="30"/>
                </a:cubicBezTo>
                <a:cubicBezTo>
                  <a:pt x="56" y="32"/>
                  <a:pt x="56" y="33"/>
                  <a:pt x="56" y="35"/>
                </a:cubicBezTo>
                <a:cubicBezTo>
                  <a:pt x="55" y="33"/>
                  <a:pt x="55" y="33"/>
                  <a:pt x="54" y="33"/>
                </a:cubicBezTo>
                <a:cubicBezTo>
                  <a:pt x="55" y="32"/>
                  <a:pt x="53" y="32"/>
                  <a:pt x="54" y="29"/>
                </a:cubicBezTo>
                <a:cubicBezTo>
                  <a:pt x="54" y="29"/>
                  <a:pt x="53" y="30"/>
                  <a:pt x="53" y="29"/>
                </a:cubicBezTo>
                <a:cubicBezTo>
                  <a:pt x="53" y="28"/>
                  <a:pt x="53" y="27"/>
                  <a:pt x="54" y="27"/>
                </a:cubicBezTo>
                <a:cubicBezTo>
                  <a:pt x="54" y="29"/>
                  <a:pt x="54" y="27"/>
                  <a:pt x="54" y="27"/>
                </a:cubicBezTo>
                <a:cubicBezTo>
                  <a:pt x="55" y="28"/>
                  <a:pt x="55" y="28"/>
                  <a:pt x="55" y="29"/>
                </a:cubicBezTo>
                <a:cubicBezTo>
                  <a:pt x="55" y="30"/>
                  <a:pt x="56" y="30"/>
                  <a:pt x="56" y="29"/>
                </a:cubicBezTo>
                <a:cubicBezTo>
                  <a:pt x="56" y="27"/>
                  <a:pt x="56" y="25"/>
                  <a:pt x="55" y="24"/>
                </a:cubicBezTo>
                <a:cubicBezTo>
                  <a:pt x="54" y="24"/>
                  <a:pt x="54" y="24"/>
                  <a:pt x="54" y="24"/>
                </a:cubicBezTo>
                <a:cubicBezTo>
                  <a:pt x="54" y="21"/>
                  <a:pt x="53" y="22"/>
                  <a:pt x="53" y="19"/>
                </a:cubicBezTo>
                <a:cubicBezTo>
                  <a:pt x="52" y="20"/>
                  <a:pt x="52" y="19"/>
                  <a:pt x="51" y="17"/>
                </a:cubicBezTo>
                <a:cubicBezTo>
                  <a:pt x="50" y="16"/>
                  <a:pt x="50" y="18"/>
                  <a:pt x="49" y="16"/>
                </a:cubicBezTo>
                <a:cubicBezTo>
                  <a:pt x="49" y="17"/>
                  <a:pt x="48" y="16"/>
                  <a:pt x="48" y="17"/>
                </a:cubicBezTo>
                <a:cubicBezTo>
                  <a:pt x="49" y="17"/>
                  <a:pt x="48" y="19"/>
                  <a:pt x="49" y="19"/>
                </a:cubicBezTo>
                <a:cubicBezTo>
                  <a:pt x="49" y="18"/>
                  <a:pt x="49" y="17"/>
                  <a:pt x="49" y="18"/>
                </a:cubicBezTo>
                <a:cubicBezTo>
                  <a:pt x="49" y="19"/>
                  <a:pt x="49" y="21"/>
                  <a:pt x="49" y="21"/>
                </a:cubicBezTo>
                <a:cubicBezTo>
                  <a:pt x="48" y="17"/>
                  <a:pt x="46" y="19"/>
                  <a:pt x="45" y="15"/>
                </a:cubicBezTo>
                <a:cubicBezTo>
                  <a:pt x="45" y="14"/>
                  <a:pt x="45" y="13"/>
                  <a:pt x="45" y="13"/>
                </a:cubicBezTo>
                <a:cubicBezTo>
                  <a:pt x="46" y="12"/>
                  <a:pt x="47" y="13"/>
                  <a:pt x="47" y="12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5" y="8"/>
                  <a:pt x="46" y="8"/>
                </a:cubicBezTo>
                <a:cubicBezTo>
                  <a:pt x="45" y="8"/>
                  <a:pt x="45" y="6"/>
                  <a:pt x="44" y="5"/>
                </a:cubicBezTo>
                <a:cubicBezTo>
                  <a:pt x="44" y="7"/>
                  <a:pt x="43" y="3"/>
                  <a:pt x="42" y="3"/>
                </a:cubicBezTo>
                <a:cubicBezTo>
                  <a:pt x="43" y="5"/>
                  <a:pt x="43" y="6"/>
                  <a:pt x="42" y="7"/>
                </a:cubicBezTo>
                <a:cubicBezTo>
                  <a:pt x="43" y="7"/>
                  <a:pt x="44" y="8"/>
                  <a:pt x="44" y="9"/>
                </a:cubicBezTo>
                <a:cubicBezTo>
                  <a:pt x="45" y="10"/>
                  <a:pt x="44" y="10"/>
                  <a:pt x="44" y="10"/>
                </a:cubicBezTo>
                <a:cubicBezTo>
                  <a:pt x="45" y="11"/>
                  <a:pt x="45" y="10"/>
                  <a:pt x="45" y="10"/>
                </a:cubicBezTo>
                <a:cubicBezTo>
                  <a:pt x="44" y="11"/>
                  <a:pt x="45" y="12"/>
                  <a:pt x="45" y="11"/>
                </a:cubicBezTo>
                <a:cubicBezTo>
                  <a:pt x="45" y="15"/>
                  <a:pt x="44" y="14"/>
                  <a:pt x="43" y="16"/>
                </a:cubicBezTo>
                <a:cubicBezTo>
                  <a:pt x="43" y="14"/>
                  <a:pt x="43" y="11"/>
                  <a:pt x="42" y="12"/>
                </a:cubicBezTo>
                <a:cubicBezTo>
                  <a:pt x="42" y="11"/>
                  <a:pt x="41" y="8"/>
                  <a:pt x="41" y="7"/>
                </a:cubicBezTo>
                <a:cubicBezTo>
                  <a:pt x="41" y="6"/>
                  <a:pt x="41" y="6"/>
                  <a:pt x="41" y="5"/>
                </a:cubicBezTo>
                <a:cubicBezTo>
                  <a:pt x="40" y="2"/>
                  <a:pt x="39" y="1"/>
                  <a:pt x="38" y="0"/>
                </a:cubicBezTo>
                <a:cubicBezTo>
                  <a:pt x="37" y="0"/>
                  <a:pt x="37" y="0"/>
                  <a:pt x="36" y="0"/>
                </a:cubicBezTo>
                <a:cubicBezTo>
                  <a:pt x="37" y="2"/>
                  <a:pt x="36" y="2"/>
                  <a:pt x="36" y="4"/>
                </a:cubicBezTo>
                <a:cubicBezTo>
                  <a:pt x="36" y="4"/>
                  <a:pt x="37" y="7"/>
                  <a:pt x="37" y="8"/>
                </a:cubicBezTo>
                <a:cubicBezTo>
                  <a:pt x="35" y="7"/>
                  <a:pt x="33" y="4"/>
                  <a:pt x="31" y="4"/>
                </a:cubicBezTo>
                <a:cubicBezTo>
                  <a:pt x="31" y="6"/>
                  <a:pt x="31" y="6"/>
                  <a:pt x="32" y="8"/>
                </a:cubicBezTo>
                <a:cubicBezTo>
                  <a:pt x="31" y="9"/>
                  <a:pt x="30" y="9"/>
                  <a:pt x="29" y="8"/>
                </a:cubicBezTo>
                <a:cubicBezTo>
                  <a:pt x="29" y="8"/>
                  <a:pt x="29" y="7"/>
                  <a:pt x="29" y="6"/>
                </a:cubicBezTo>
                <a:close/>
                <a:moveTo>
                  <a:pt x="55" y="273"/>
                </a:moveTo>
                <a:cubicBezTo>
                  <a:pt x="55" y="273"/>
                  <a:pt x="55" y="272"/>
                  <a:pt x="55" y="271"/>
                </a:cubicBezTo>
                <a:cubicBezTo>
                  <a:pt x="55" y="271"/>
                  <a:pt x="55" y="272"/>
                  <a:pt x="55" y="273"/>
                </a:cubicBezTo>
                <a:close/>
                <a:moveTo>
                  <a:pt x="47" y="329"/>
                </a:moveTo>
                <a:cubicBezTo>
                  <a:pt x="47" y="330"/>
                  <a:pt x="47" y="327"/>
                  <a:pt x="46" y="329"/>
                </a:cubicBezTo>
                <a:cubicBezTo>
                  <a:pt x="46" y="328"/>
                  <a:pt x="46" y="328"/>
                  <a:pt x="46" y="327"/>
                </a:cubicBezTo>
                <a:cubicBezTo>
                  <a:pt x="46" y="327"/>
                  <a:pt x="46" y="327"/>
                  <a:pt x="46" y="327"/>
                </a:cubicBezTo>
                <a:cubicBezTo>
                  <a:pt x="47" y="327"/>
                  <a:pt x="47" y="328"/>
                  <a:pt x="47" y="329"/>
                </a:cubicBezTo>
                <a:close/>
                <a:moveTo>
                  <a:pt x="44" y="326"/>
                </a:moveTo>
                <a:cubicBezTo>
                  <a:pt x="45" y="326"/>
                  <a:pt x="46" y="328"/>
                  <a:pt x="46" y="328"/>
                </a:cubicBezTo>
                <a:cubicBezTo>
                  <a:pt x="46" y="328"/>
                  <a:pt x="45" y="329"/>
                  <a:pt x="45" y="329"/>
                </a:cubicBezTo>
                <a:cubicBezTo>
                  <a:pt x="45" y="328"/>
                  <a:pt x="44" y="328"/>
                  <a:pt x="44" y="326"/>
                </a:cubicBezTo>
                <a:close/>
                <a:moveTo>
                  <a:pt x="42" y="370"/>
                </a:moveTo>
                <a:cubicBezTo>
                  <a:pt x="42" y="371"/>
                  <a:pt x="42" y="366"/>
                  <a:pt x="42" y="369"/>
                </a:cubicBezTo>
                <a:cubicBezTo>
                  <a:pt x="41" y="369"/>
                  <a:pt x="41" y="368"/>
                  <a:pt x="41" y="368"/>
                </a:cubicBezTo>
                <a:cubicBezTo>
                  <a:pt x="42" y="368"/>
                  <a:pt x="43" y="367"/>
                  <a:pt x="43" y="369"/>
                </a:cubicBezTo>
                <a:cubicBezTo>
                  <a:pt x="43" y="369"/>
                  <a:pt x="43" y="368"/>
                  <a:pt x="43" y="367"/>
                </a:cubicBezTo>
                <a:cubicBezTo>
                  <a:pt x="44" y="368"/>
                  <a:pt x="43" y="370"/>
                  <a:pt x="44" y="369"/>
                </a:cubicBezTo>
                <a:cubicBezTo>
                  <a:pt x="44" y="370"/>
                  <a:pt x="44" y="370"/>
                  <a:pt x="44" y="370"/>
                </a:cubicBezTo>
                <a:cubicBezTo>
                  <a:pt x="43" y="371"/>
                  <a:pt x="42" y="367"/>
                  <a:pt x="42" y="370"/>
                </a:cubicBezTo>
                <a:close/>
                <a:moveTo>
                  <a:pt x="22" y="380"/>
                </a:moveTo>
                <a:cubicBezTo>
                  <a:pt x="23" y="380"/>
                  <a:pt x="23" y="380"/>
                  <a:pt x="23" y="381"/>
                </a:cubicBezTo>
                <a:cubicBezTo>
                  <a:pt x="22" y="381"/>
                  <a:pt x="22" y="381"/>
                  <a:pt x="22" y="380"/>
                </a:cubicBezTo>
                <a:close/>
                <a:moveTo>
                  <a:pt x="22" y="5"/>
                </a:moveTo>
                <a:cubicBezTo>
                  <a:pt x="22" y="6"/>
                  <a:pt x="23" y="8"/>
                  <a:pt x="23" y="9"/>
                </a:cubicBezTo>
                <a:cubicBezTo>
                  <a:pt x="22" y="8"/>
                  <a:pt x="22" y="7"/>
                  <a:pt x="22" y="5"/>
                </a:cubicBezTo>
                <a:close/>
                <a:moveTo>
                  <a:pt x="13" y="12"/>
                </a:moveTo>
                <a:cubicBezTo>
                  <a:pt x="13" y="12"/>
                  <a:pt x="14" y="15"/>
                  <a:pt x="14" y="16"/>
                </a:cubicBezTo>
                <a:cubicBezTo>
                  <a:pt x="14" y="14"/>
                  <a:pt x="12" y="10"/>
                  <a:pt x="14" y="10"/>
                </a:cubicBezTo>
                <a:cubicBezTo>
                  <a:pt x="14" y="11"/>
                  <a:pt x="14" y="12"/>
                  <a:pt x="14" y="13"/>
                </a:cubicBezTo>
                <a:cubicBezTo>
                  <a:pt x="14" y="13"/>
                  <a:pt x="14" y="12"/>
                  <a:pt x="13" y="12"/>
                </a:cubicBezTo>
                <a:close/>
                <a:moveTo>
                  <a:pt x="20" y="9"/>
                </a:moveTo>
                <a:cubicBezTo>
                  <a:pt x="21" y="9"/>
                  <a:pt x="20" y="11"/>
                  <a:pt x="21" y="12"/>
                </a:cubicBezTo>
                <a:cubicBezTo>
                  <a:pt x="20" y="12"/>
                  <a:pt x="20" y="13"/>
                  <a:pt x="20" y="13"/>
                </a:cubicBezTo>
                <a:cubicBezTo>
                  <a:pt x="20" y="12"/>
                  <a:pt x="20" y="10"/>
                  <a:pt x="20" y="9"/>
                </a:cubicBezTo>
                <a:close/>
                <a:moveTo>
                  <a:pt x="33" y="7"/>
                </a:moveTo>
                <a:cubicBezTo>
                  <a:pt x="33" y="7"/>
                  <a:pt x="32" y="7"/>
                  <a:pt x="32" y="7"/>
                </a:cubicBezTo>
                <a:cubicBezTo>
                  <a:pt x="32" y="9"/>
                  <a:pt x="33" y="9"/>
                  <a:pt x="33" y="9"/>
                </a:cubicBezTo>
                <a:cubicBezTo>
                  <a:pt x="33" y="11"/>
                  <a:pt x="32" y="8"/>
                  <a:pt x="32" y="8"/>
                </a:cubicBezTo>
                <a:cubicBezTo>
                  <a:pt x="32" y="7"/>
                  <a:pt x="32" y="7"/>
                  <a:pt x="33" y="7"/>
                </a:cubicBezTo>
                <a:close/>
                <a:moveTo>
                  <a:pt x="22" y="11"/>
                </a:moveTo>
                <a:cubicBezTo>
                  <a:pt x="22" y="11"/>
                  <a:pt x="22" y="12"/>
                  <a:pt x="23" y="12"/>
                </a:cubicBezTo>
                <a:cubicBezTo>
                  <a:pt x="23" y="13"/>
                  <a:pt x="22" y="12"/>
                  <a:pt x="22" y="14"/>
                </a:cubicBezTo>
                <a:cubicBezTo>
                  <a:pt x="22" y="15"/>
                  <a:pt x="22" y="11"/>
                  <a:pt x="21" y="13"/>
                </a:cubicBezTo>
                <a:cubicBezTo>
                  <a:pt x="21" y="13"/>
                  <a:pt x="22" y="12"/>
                  <a:pt x="22" y="11"/>
                </a:cubicBezTo>
                <a:close/>
                <a:moveTo>
                  <a:pt x="11" y="16"/>
                </a:moveTo>
                <a:cubicBezTo>
                  <a:pt x="12" y="17"/>
                  <a:pt x="12" y="18"/>
                  <a:pt x="12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6"/>
                  <a:pt x="13" y="18"/>
                  <a:pt x="12" y="18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5"/>
                  <a:pt x="13" y="17"/>
                  <a:pt x="13" y="16"/>
                </a:cubicBezTo>
                <a:cubicBezTo>
                  <a:pt x="13" y="17"/>
                  <a:pt x="13" y="18"/>
                  <a:pt x="13" y="18"/>
                </a:cubicBezTo>
                <a:cubicBezTo>
                  <a:pt x="13" y="20"/>
                  <a:pt x="13" y="19"/>
                  <a:pt x="13" y="21"/>
                </a:cubicBezTo>
                <a:cubicBezTo>
                  <a:pt x="12" y="20"/>
                  <a:pt x="12" y="20"/>
                  <a:pt x="11" y="21"/>
                </a:cubicBezTo>
                <a:cubicBezTo>
                  <a:pt x="11" y="21"/>
                  <a:pt x="11" y="20"/>
                  <a:pt x="11" y="19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0" y="21"/>
                </a:cubicBezTo>
                <a:cubicBezTo>
                  <a:pt x="10" y="21"/>
                  <a:pt x="10" y="22"/>
                  <a:pt x="9" y="22"/>
                </a:cubicBezTo>
                <a:cubicBezTo>
                  <a:pt x="9" y="21"/>
                  <a:pt x="10" y="21"/>
                  <a:pt x="9" y="19"/>
                </a:cubicBezTo>
                <a:cubicBezTo>
                  <a:pt x="10" y="19"/>
                  <a:pt x="11" y="19"/>
                  <a:pt x="10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7"/>
                  <a:pt x="11" y="16"/>
                </a:cubicBezTo>
                <a:close/>
                <a:moveTo>
                  <a:pt x="14" y="20"/>
                </a:moveTo>
                <a:cubicBezTo>
                  <a:pt x="13" y="19"/>
                  <a:pt x="14" y="17"/>
                  <a:pt x="14" y="17"/>
                </a:cubicBezTo>
                <a:cubicBezTo>
                  <a:pt x="15" y="18"/>
                  <a:pt x="14" y="18"/>
                  <a:pt x="14" y="20"/>
                </a:cubicBezTo>
                <a:close/>
                <a:moveTo>
                  <a:pt x="42" y="18"/>
                </a:moveTo>
                <a:cubicBezTo>
                  <a:pt x="42" y="16"/>
                  <a:pt x="43" y="18"/>
                  <a:pt x="44" y="18"/>
                </a:cubicBezTo>
                <a:cubicBezTo>
                  <a:pt x="44" y="18"/>
                  <a:pt x="43" y="19"/>
                  <a:pt x="44" y="20"/>
                </a:cubicBezTo>
                <a:cubicBezTo>
                  <a:pt x="44" y="21"/>
                  <a:pt x="44" y="23"/>
                  <a:pt x="43" y="22"/>
                </a:cubicBezTo>
                <a:cubicBezTo>
                  <a:pt x="43" y="19"/>
                  <a:pt x="43" y="19"/>
                  <a:pt x="42" y="18"/>
                </a:cubicBezTo>
                <a:close/>
                <a:moveTo>
                  <a:pt x="14" y="20"/>
                </a:moveTo>
                <a:cubicBezTo>
                  <a:pt x="14" y="20"/>
                  <a:pt x="15" y="21"/>
                  <a:pt x="15" y="22"/>
                </a:cubicBezTo>
                <a:cubicBezTo>
                  <a:pt x="15" y="23"/>
                  <a:pt x="14" y="23"/>
                  <a:pt x="14" y="24"/>
                </a:cubicBezTo>
                <a:cubicBezTo>
                  <a:pt x="13" y="23"/>
                  <a:pt x="14" y="21"/>
                  <a:pt x="14" y="20"/>
                </a:cubicBezTo>
                <a:close/>
                <a:moveTo>
                  <a:pt x="8" y="21"/>
                </a:moveTo>
                <a:cubicBezTo>
                  <a:pt x="9" y="21"/>
                  <a:pt x="8" y="22"/>
                  <a:pt x="9" y="22"/>
                </a:cubicBezTo>
                <a:cubicBezTo>
                  <a:pt x="9" y="23"/>
                  <a:pt x="8" y="23"/>
                  <a:pt x="8" y="23"/>
                </a:cubicBezTo>
                <a:cubicBezTo>
                  <a:pt x="8" y="23"/>
                  <a:pt x="8" y="22"/>
                  <a:pt x="8" y="21"/>
                </a:cubicBezTo>
                <a:close/>
                <a:moveTo>
                  <a:pt x="17" y="22"/>
                </a:moveTo>
                <a:cubicBezTo>
                  <a:pt x="17" y="22"/>
                  <a:pt x="17" y="22"/>
                  <a:pt x="17" y="23"/>
                </a:cubicBezTo>
                <a:cubicBezTo>
                  <a:pt x="16" y="23"/>
                  <a:pt x="17" y="21"/>
                  <a:pt x="16" y="22"/>
                </a:cubicBezTo>
                <a:cubicBezTo>
                  <a:pt x="16" y="20"/>
                  <a:pt x="17" y="21"/>
                  <a:pt x="17" y="22"/>
                </a:cubicBezTo>
                <a:close/>
                <a:moveTo>
                  <a:pt x="38" y="21"/>
                </a:moveTo>
                <a:cubicBezTo>
                  <a:pt x="39" y="22"/>
                  <a:pt x="41" y="23"/>
                  <a:pt x="42" y="24"/>
                </a:cubicBezTo>
                <a:cubicBezTo>
                  <a:pt x="40" y="25"/>
                  <a:pt x="39" y="21"/>
                  <a:pt x="38" y="23"/>
                </a:cubicBezTo>
                <a:cubicBezTo>
                  <a:pt x="38" y="23"/>
                  <a:pt x="39" y="22"/>
                  <a:pt x="38" y="21"/>
                </a:cubicBezTo>
                <a:close/>
                <a:moveTo>
                  <a:pt x="42" y="22"/>
                </a:moveTo>
                <a:cubicBezTo>
                  <a:pt x="43" y="23"/>
                  <a:pt x="42" y="25"/>
                  <a:pt x="43" y="25"/>
                </a:cubicBezTo>
                <a:cubicBezTo>
                  <a:pt x="42" y="27"/>
                  <a:pt x="42" y="23"/>
                  <a:pt x="42" y="22"/>
                </a:cubicBezTo>
                <a:close/>
                <a:moveTo>
                  <a:pt x="51" y="23"/>
                </a:moveTo>
                <a:cubicBezTo>
                  <a:pt x="51" y="22"/>
                  <a:pt x="51" y="23"/>
                  <a:pt x="52" y="23"/>
                </a:cubicBezTo>
                <a:cubicBezTo>
                  <a:pt x="52" y="24"/>
                  <a:pt x="52" y="25"/>
                  <a:pt x="51" y="25"/>
                </a:cubicBezTo>
                <a:cubicBezTo>
                  <a:pt x="51" y="24"/>
                  <a:pt x="52" y="23"/>
                  <a:pt x="51" y="23"/>
                </a:cubicBezTo>
                <a:close/>
                <a:moveTo>
                  <a:pt x="6" y="48"/>
                </a:moveTo>
                <a:cubicBezTo>
                  <a:pt x="6" y="48"/>
                  <a:pt x="7" y="49"/>
                  <a:pt x="7" y="49"/>
                </a:cubicBezTo>
                <a:cubicBezTo>
                  <a:pt x="7" y="50"/>
                  <a:pt x="7" y="50"/>
                  <a:pt x="6" y="50"/>
                </a:cubicBezTo>
                <a:cubicBezTo>
                  <a:pt x="6" y="49"/>
                  <a:pt x="6" y="49"/>
                  <a:pt x="6" y="48"/>
                </a:cubicBezTo>
                <a:close/>
                <a:moveTo>
                  <a:pt x="7" y="52"/>
                </a:moveTo>
                <a:cubicBezTo>
                  <a:pt x="8" y="52"/>
                  <a:pt x="7" y="54"/>
                  <a:pt x="8" y="54"/>
                </a:cubicBezTo>
                <a:cubicBezTo>
                  <a:pt x="7" y="54"/>
                  <a:pt x="6" y="55"/>
                  <a:pt x="6" y="54"/>
                </a:cubicBezTo>
                <a:cubicBezTo>
                  <a:pt x="6" y="53"/>
                  <a:pt x="7" y="54"/>
                  <a:pt x="7" y="52"/>
                </a:cubicBezTo>
                <a:close/>
                <a:moveTo>
                  <a:pt x="17" y="61"/>
                </a:moveTo>
                <a:cubicBezTo>
                  <a:pt x="17" y="62"/>
                  <a:pt x="17" y="63"/>
                  <a:pt x="16" y="63"/>
                </a:cubicBezTo>
                <a:cubicBezTo>
                  <a:pt x="17" y="62"/>
                  <a:pt x="17" y="61"/>
                  <a:pt x="17" y="61"/>
                </a:cubicBezTo>
                <a:close/>
                <a:moveTo>
                  <a:pt x="17" y="65"/>
                </a:moveTo>
                <a:cubicBezTo>
                  <a:pt x="17" y="64"/>
                  <a:pt x="16" y="66"/>
                  <a:pt x="17" y="66"/>
                </a:cubicBezTo>
                <a:cubicBezTo>
                  <a:pt x="17" y="67"/>
                  <a:pt x="17" y="67"/>
                  <a:pt x="16" y="67"/>
                </a:cubicBezTo>
                <a:cubicBezTo>
                  <a:pt x="17" y="67"/>
                  <a:pt x="17" y="66"/>
                  <a:pt x="16" y="66"/>
                </a:cubicBezTo>
                <a:cubicBezTo>
                  <a:pt x="16" y="65"/>
                  <a:pt x="17" y="66"/>
                  <a:pt x="17" y="65"/>
                </a:cubicBezTo>
                <a:close/>
                <a:moveTo>
                  <a:pt x="11" y="65"/>
                </a:moveTo>
                <a:cubicBezTo>
                  <a:pt x="11" y="66"/>
                  <a:pt x="10" y="66"/>
                  <a:pt x="10" y="67"/>
                </a:cubicBezTo>
                <a:cubicBezTo>
                  <a:pt x="9" y="66"/>
                  <a:pt x="10" y="64"/>
                  <a:pt x="11" y="65"/>
                </a:cubicBezTo>
                <a:close/>
                <a:moveTo>
                  <a:pt x="23" y="66"/>
                </a:moveTo>
                <a:cubicBezTo>
                  <a:pt x="23" y="67"/>
                  <a:pt x="23" y="68"/>
                  <a:pt x="23" y="69"/>
                </a:cubicBezTo>
                <a:cubicBezTo>
                  <a:pt x="22" y="68"/>
                  <a:pt x="23" y="66"/>
                  <a:pt x="22" y="67"/>
                </a:cubicBezTo>
                <a:cubicBezTo>
                  <a:pt x="22" y="66"/>
                  <a:pt x="22" y="66"/>
                  <a:pt x="23" y="66"/>
                </a:cubicBezTo>
                <a:close/>
                <a:moveTo>
                  <a:pt x="6" y="67"/>
                </a:moveTo>
                <a:cubicBezTo>
                  <a:pt x="6" y="68"/>
                  <a:pt x="6" y="69"/>
                  <a:pt x="6" y="70"/>
                </a:cubicBezTo>
                <a:cubicBezTo>
                  <a:pt x="5" y="69"/>
                  <a:pt x="5" y="68"/>
                  <a:pt x="6" y="67"/>
                </a:cubicBezTo>
                <a:close/>
                <a:moveTo>
                  <a:pt x="6" y="69"/>
                </a:moveTo>
                <a:cubicBezTo>
                  <a:pt x="7" y="69"/>
                  <a:pt x="7" y="70"/>
                  <a:pt x="7" y="71"/>
                </a:cubicBezTo>
                <a:cubicBezTo>
                  <a:pt x="8" y="71"/>
                  <a:pt x="7" y="70"/>
                  <a:pt x="8" y="69"/>
                </a:cubicBezTo>
                <a:cubicBezTo>
                  <a:pt x="9" y="70"/>
                  <a:pt x="8" y="71"/>
                  <a:pt x="8" y="72"/>
                </a:cubicBezTo>
                <a:cubicBezTo>
                  <a:pt x="7" y="72"/>
                  <a:pt x="7" y="72"/>
                  <a:pt x="6" y="71"/>
                </a:cubicBezTo>
                <a:cubicBezTo>
                  <a:pt x="6" y="71"/>
                  <a:pt x="6" y="70"/>
                  <a:pt x="7" y="70"/>
                </a:cubicBezTo>
                <a:cubicBezTo>
                  <a:pt x="7" y="70"/>
                  <a:pt x="6" y="70"/>
                  <a:pt x="6" y="69"/>
                </a:cubicBezTo>
                <a:close/>
                <a:moveTo>
                  <a:pt x="10" y="70"/>
                </a:moveTo>
                <a:cubicBezTo>
                  <a:pt x="9" y="71"/>
                  <a:pt x="10" y="72"/>
                  <a:pt x="9" y="72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0"/>
                  <a:pt x="9" y="70"/>
                  <a:pt x="10" y="70"/>
                </a:cubicBezTo>
                <a:close/>
                <a:moveTo>
                  <a:pt x="6" y="73"/>
                </a:moveTo>
                <a:cubicBezTo>
                  <a:pt x="6" y="73"/>
                  <a:pt x="5" y="73"/>
                  <a:pt x="5" y="72"/>
                </a:cubicBezTo>
                <a:cubicBezTo>
                  <a:pt x="5" y="70"/>
                  <a:pt x="6" y="70"/>
                  <a:pt x="6" y="73"/>
                </a:cubicBezTo>
                <a:close/>
                <a:moveTo>
                  <a:pt x="9" y="75"/>
                </a:moveTo>
                <a:cubicBezTo>
                  <a:pt x="9" y="74"/>
                  <a:pt x="10" y="74"/>
                  <a:pt x="10" y="74"/>
                </a:cubicBezTo>
                <a:cubicBezTo>
                  <a:pt x="10" y="75"/>
                  <a:pt x="10" y="75"/>
                  <a:pt x="9" y="75"/>
                </a:cubicBezTo>
                <a:close/>
                <a:moveTo>
                  <a:pt x="6" y="85"/>
                </a:moveTo>
                <a:cubicBezTo>
                  <a:pt x="7" y="86"/>
                  <a:pt x="6" y="88"/>
                  <a:pt x="5" y="90"/>
                </a:cubicBezTo>
                <a:cubicBezTo>
                  <a:pt x="5" y="89"/>
                  <a:pt x="6" y="87"/>
                  <a:pt x="5" y="87"/>
                </a:cubicBezTo>
                <a:cubicBezTo>
                  <a:pt x="5" y="87"/>
                  <a:pt x="5" y="87"/>
                  <a:pt x="5" y="87"/>
                </a:cubicBezTo>
                <a:cubicBezTo>
                  <a:pt x="6" y="87"/>
                  <a:pt x="6" y="86"/>
                  <a:pt x="6" y="85"/>
                </a:cubicBezTo>
                <a:close/>
                <a:moveTo>
                  <a:pt x="58" y="85"/>
                </a:moveTo>
                <a:cubicBezTo>
                  <a:pt x="59" y="85"/>
                  <a:pt x="59" y="87"/>
                  <a:pt x="59" y="88"/>
                </a:cubicBezTo>
                <a:cubicBezTo>
                  <a:pt x="58" y="88"/>
                  <a:pt x="59" y="86"/>
                  <a:pt x="58" y="85"/>
                </a:cubicBezTo>
                <a:close/>
                <a:moveTo>
                  <a:pt x="5" y="92"/>
                </a:moveTo>
                <a:cubicBezTo>
                  <a:pt x="5" y="92"/>
                  <a:pt x="5" y="93"/>
                  <a:pt x="5" y="93"/>
                </a:cubicBezTo>
                <a:cubicBezTo>
                  <a:pt x="5" y="94"/>
                  <a:pt x="5" y="94"/>
                  <a:pt x="5" y="95"/>
                </a:cubicBezTo>
                <a:cubicBezTo>
                  <a:pt x="4" y="94"/>
                  <a:pt x="5" y="93"/>
                  <a:pt x="5" y="92"/>
                </a:cubicBezTo>
                <a:close/>
                <a:moveTo>
                  <a:pt x="5" y="141"/>
                </a:moveTo>
                <a:cubicBezTo>
                  <a:pt x="6" y="141"/>
                  <a:pt x="7" y="142"/>
                  <a:pt x="6" y="142"/>
                </a:cubicBezTo>
                <a:cubicBezTo>
                  <a:pt x="6" y="141"/>
                  <a:pt x="5" y="142"/>
                  <a:pt x="5" y="141"/>
                </a:cubicBezTo>
                <a:close/>
                <a:moveTo>
                  <a:pt x="8" y="152"/>
                </a:moveTo>
                <a:cubicBezTo>
                  <a:pt x="9" y="150"/>
                  <a:pt x="9" y="152"/>
                  <a:pt x="9" y="152"/>
                </a:cubicBezTo>
                <a:cubicBezTo>
                  <a:pt x="9" y="154"/>
                  <a:pt x="9" y="152"/>
                  <a:pt x="8" y="152"/>
                </a:cubicBezTo>
                <a:close/>
                <a:moveTo>
                  <a:pt x="8" y="159"/>
                </a:moveTo>
                <a:cubicBezTo>
                  <a:pt x="7" y="159"/>
                  <a:pt x="7" y="156"/>
                  <a:pt x="8" y="157"/>
                </a:cubicBezTo>
                <a:cubicBezTo>
                  <a:pt x="8" y="157"/>
                  <a:pt x="8" y="158"/>
                  <a:pt x="8" y="158"/>
                </a:cubicBezTo>
                <a:cubicBezTo>
                  <a:pt x="8" y="160"/>
                  <a:pt x="8" y="157"/>
                  <a:pt x="8" y="159"/>
                </a:cubicBezTo>
                <a:close/>
                <a:moveTo>
                  <a:pt x="7" y="159"/>
                </a:moveTo>
                <a:cubicBezTo>
                  <a:pt x="6" y="160"/>
                  <a:pt x="6" y="160"/>
                  <a:pt x="6" y="160"/>
                </a:cubicBezTo>
                <a:cubicBezTo>
                  <a:pt x="6" y="161"/>
                  <a:pt x="7" y="161"/>
                  <a:pt x="7" y="161"/>
                </a:cubicBezTo>
                <a:cubicBezTo>
                  <a:pt x="6" y="164"/>
                  <a:pt x="6" y="158"/>
                  <a:pt x="7" y="159"/>
                </a:cubicBezTo>
                <a:close/>
                <a:moveTo>
                  <a:pt x="8" y="175"/>
                </a:moveTo>
                <a:cubicBezTo>
                  <a:pt x="7" y="176"/>
                  <a:pt x="7" y="178"/>
                  <a:pt x="7" y="179"/>
                </a:cubicBezTo>
                <a:cubicBezTo>
                  <a:pt x="7" y="180"/>
                  <a:pt x="8" y="181"/>
                  <a:pt x="9" y="180"/>
                </a:cubicBezTo>
                <a:cubicBezTo>
                  <a:pt x="9" y="182"/>
                  <a:pt x="8" y="181"/>
                  <a:pt x="8" y="183"/>
                </a:cubicBezTo>
                <a:cubicBezTo>
                  <a:pt x="8" y="183"/>
                  <a:pt x="8" y="180"/>
                  <a:pt x="7" y="181"/>
                </a:cubicBezTo>
                <a:cubicBezTo>
                  <a:pt x="6" y="179"/>
                  <a:pt x="7" y="177"/>
                  <a:pt x="6" y="176"/>
                </a:cubicBezTo>
                <a:cubicBezTo>
                  <a:pt x="6" y="175"/>
                  <a:pt x="7" y="176"/>
                  <a:pt x="8" y="175"/>
                </a:cubicBezTo>
                <a:close/>
                <a:moveTo>
                  <a:pt x="12" y="182"/>
                </a:moveTo>
                <a:cubicBezTo>
                  <a:pt x="12" y="182"/>
                  <a:pt x="12" y="184"/>
                  <a:pt x="12" y="186"/>
                </a:cubicBezTo>
                <a:cubicBezTo>
                  <a:pt x="11" y="185"/>
                  <a:pt x="12" y="184"/>
                  <a:pt x="12" y="182"/>
                </a:cubicBezTo>
                <a:close/>
                <a:moveTo>
                  <a:pt x="8" y="191"/>
                </a:moveTo>
                <a:cubicBezTo>
                  <a:pt x="8" y="190"/>
                  <a:pt x="8" y="192"/>
                  <a:pt x="9" y="191"/>
                </a:cubicBezTo>
                <a:cubicBezTo>
                  <a:pt x="9" y="193"/>
                  <a:pt x="8" y="191"/>
                  <a:pt x="8" y="193"/>
                </a:cubicBezTo>
                <a:cubicBezTo>
                  <a:pt x="7" y="193"/>
                  <a:pt x="8" y="191"/>
                  <a:pt x="8" y="191"/>
                </a:cubicBezTo>
                <a:close/>
                <a:moveTo>
                  <a:pt x="10" y="192"/>
                </a:moveTo>
                <a:cubicBezTo>
                  <a:pt x="10" y="192"/>
                  <a:pt x="10" y="193"/>
                  <a:pt x="10" y="193"/>
                </a:cubicBezTo>
                <a:cubicBezTo>
                  <a:pt x="10" y="193"/>
                  <a:pt x="9" y="191"/>
                  <a:pt x="9" y="194"/>
                </a:cubicBezTo>
                <a:cubicBezTo>
                  <a:pt x="8" y="193"/>
                  <a:pt x="9" y="192"/>
                  <a:pt x="10" y="192"/>
                </a:cubicBezTo>
                <a:close/>
                <a:moveTo>
                  <a:pt x="9" y="194"/>
                </a:moveTo>
                <a:cubicBezTo>
                  <a:pt x="10" y="194"/>
                  <a:pt x="10" y="195"/>
                  <a:pt x="11" y="195"/>
                </a:cubicBezTo>
                <a:cubicBezTo>
                  <a:pt x="10" y="195"/>
                  <a:pt x="9" y="196"/>
                  <a:pt x="9" y="194"/>
                </a:cubicBezTo>
                <a:close/>
                <a:moveTo>
                  <a:pt x="12" y="219"/>
                </a:moveTo>
                <a:cubicBezTo>
                  <a:pt x="12" y="218"/>
                  <a:pt x="12" y="219"/>
                  <a:pt x="12" y="218"/>
                </a:cubicBezTo>
                <a:cubicBezTo>
                  <a:pt x="12" y="219"/>
                  <a:pt x="12" y="220"/>
                  <a:pt x="13" y="220"/>
                </a:cubicBezTo>
                <a:cubicBezTo>
                  <a:pt x="12" y="221"/>
                  <a:pt x="12" y="219"/>
                  <a:pt x="12" y="219"/>
                </a:cubicBezTo>
                <a:close/>
                <a:moveTo>
                  <a:pt x="13" y="222"/>
                </a:moveTo>
                <a:cubicBezTo>
                  <a:pt x="14" y="223"/>
                  <a:pt x="13" y="223"/>
                  <a:pt x="13" y="224"/>
                </a:cubicBezTo>
                <a:cubicBezTo>
                  <a:pt x="13" y="224"/>
                  <a:pt x="12" y="225"/>
                  <a:pt x="12" y="225"/>
                </a:cubicBezTo>
                <a:cubicBezTo>
                  <a:pt x="11" y="224"/>
                  <a:pt x="12" y="224"/>
                  <a:pt x="12" y="223"/>
                </a:cubicBezTo>
                <a:cubicBezTo>
                  <a:pt x="13" y="224"/>
                  <a:pt x="13" y="224"/>
                  <a:pt x="13" y="222"/>
                </a:cubicBezTo>
                <a:close/>
                <a:moveTo>
                  <a:pt x="14" y="229"/>
                </a:moveTo>
                <a:cubicBezTo>
                  <a:pt x="13" y="227"/>
                  <a:pt x="15" y="230"/>
                  <a:pt x="15" y="228"/>
                </a:cubicBezTo>
                <a:cubicBezTo>
                  <a:pt x="16" y="230"/>
                  <a:pt x="14" y="229"/>
                  <a:pt x="14" y="229"/>
                </a:cubicBezTo>
                <a:close/>
                <a:moveTo>
                  <a:pt x="12" y="230"/>
                </a:moveTo>
                <a:cubicBezTo>
                  <a:pt x="12" y="232"/>
                  <a:pt x="12" y="232"/>
                  <a:pt x="12" y="233"/>
                </a:cubicBezTo>
                <a:cubicBezTo>
                  <a:pt x="11" y="233"/>
                  <a:pt x="11" y="233"/>
                  <a:pt x="11" y="232"/>
                </a:cubicBezTo>
                <a:cubicBezTo>
                  <a:pt x="11" y="232"/>
                  <a:pt x="11" y="230"/>
                  <a:pt x="12" y="230"/>
                </a:cubicBezTo>
                <a:close/>
                <a:moveTo>
                  <a:pt x="14" y="230"/>
                </a:moveTo>
                <a:cubicBezTo>
                  <a:pt x="13" y="231"/>
                  <a:pt x="14" y="233"/>
                  <a:pt x="14" y="231"/>
                </a:cubicBezTo>
                <a:cubicBezTo>
                  <a:pt x="14" y="231"/>
                  <a:pt x="14" y="232"/>
                  <a:pt x="14" y="232"/>
                </a:cubicBezTo>
                <a:cubicBezTo>
                  <a:pt x="14" y="232"/>
                  <a:pt x="14" y="234"/>
                  <a:pt x="13" y="234"/>
                </a:cubicBezTo>
                <a:cubicBezTo>
                  <a:pt x="13" y="233"/>
                  <a:pt x="13" y="232"/>
                  <a:pt x="13" y="232"/>
                </a:cubicBezTo>
                <a:cubicBezTo>
                  <a:pt x="13" y="231"/>
                  <a:pt x="13" y="230"/>
                  <a:pt x="14" y="230"/>
                </a:cubicBezTo>
                <a:close/>
                <a:moveTo>
                  <a:pt x="12" y="233"/>
                </a:moveTo>
                <a:cubicBezTo>
                  <a:pt x="13" y="233"/>
                  <a:pt x="12" y="235"/>
                  <a:pt x="13" y="235"/>
                </a:cubicBezTo>
                <a:cubicBezTo>
                  <a:pt x="12" y="235"/>
                  <a:pt x="11" y="235"/>
                  <a:pt x="11" y="234"/>
                </a:cubicBezTo>
                <a:cubicBezTo>
                  <a:pt x="12" y="234"/>
                  <a:pt x="12" y="235"/>
                  <a:pt x="12" y="233"/>
                </a:cubicBezTo>
                <a:close/>
                <a:moveTo>
                  <a:pt x="16" y="234"/>
                </a:moveTo>
                <a:cubicBezTo>
                  <a:pt x="15" y="235"/>
                  <a:pt x="15" y="235"/>
                  <a:pt x="15" y="236"/>
                </a:cubicBezTo>
                <a:cubicBezTo>
                  <a:pt x="14" y="236"/>
                  <a:pt x="14" y="238"/>
                  <a:pt x="13" y="237"/>
                </a:cubicBezTo>
                <a:cubicBezTo>
                  <a:pt x="13" y="236"/>
                  <a:pt x="13" y="236"/>
                  <a:pt x="13" y="236"/>
                </a:cubicBezTo>
                <a:cubicBezTo>
                  <a:pt x="14" y="238"/>
                  <a:pt x="15" y="234"/>
                  <a:pt x="16" y="234"/>
                </a:cubicBezTo>
                <a:close/>
                <a:moveTo>
                  <a:pt x="15" y="241"/>
                </a:moveTo>
                <a:cubicBezTo>
                  <a:pt x="16" y="241"/>
                  <a:pt x="16" y="241"/>
                  <a:pt x="16" y="241"/>
                </a:cubicBezTo>
                <a:cubicBezTo>
                  <a:pt x="15" y="242"/>
                  <a:pt x="15" y="243"/>
                  <a:pt x="15" y="244"/>
                </a:cubicBezTo>
                <a:cubicBezTo>
                  <a:pt x="15" y="243"/>
                  <a:pt x="15" y="242"/>
                  <a:pt x="15" y="241"/>
                </a:cubicBezTo>
                <a:close/>
                <a:moveTo>
                  <a:pt x="55" y="250"/>
                </a:moveTo>
                <a:cubicBezTo>
                  <a:pt x="56" y="251"/>
                  <a:pt x="55" y="252"/>
                  <a:pt x="54" y="252"/>
                </a:cubicBezTo>
                <a:cubicBezTo>
                  <a:pt x="54" y="251"/>
                  <a:pt x="55" y="251"/>
                  <a:pt x="55" y="250"/>
                </a:cubicBezTo>
                <a:close/>
                <a:moveTo>
                  <a:pt x="53" y="261"/>
                </a:moveTo>
                <a:cubicBezTo>
                  <a:pt x="54" y="261"/>
                  <a:pt x="54" y="264"/>
                  <a:pt x="53" y="263"/>
                </a:cubicBezTo>
                <a:cubicBezTo>
                  <a:pt x="53" y="262"/>
                  <a:pt x="53" y="262"/>
                  <a:pt x="53" y="261"/>
                </a:cubicBezTo>
                <a:close/>
                <a:moveTo>
                  <a:pt x="18" y="276"/>
                </a:moveTo>
                <a:cubicBezTo>
                  <a:pt x="18" y="277"/>
                  <a:pt x="17" y="277"/>
                  <a:pt x="17" y="276"/>
                </a:cubicBezTo>
                <a:cubicBezTo>
                  <a:pt x="17" y="275"/>
                  <a:pt x="18" y="275"/>
                  <a:pt x="18" y="276"/>
                </a:cubicBezTo>
                <a:close/>
                <a:moveTo>
                  <a:pt x="49" y="276"/>
                </a:moveTo>
                <a:cubicBezTo>
                  <a:pt x="49" y="277"/>
                  <a:pt x="49" y="279"/>
                  <a:pt x="49" y="279"/>
                </a:cubicBezTo>
                <a:cubicBezTo>
                  <a:pt x="49" y="278"/>
                  <a:pt x="49" y="277"/>
                  <a:pt x="49" y="276"/>
                </a:cubicBezTo>
                <a:close/>
                <a:moveTo>
                  <a:pt x="51" y="277"/>
                </a:moveTo>
                <a:cubicBezTo>
                  <a:pt x="52" y="277"/>
                  <a:pt x="52" y="277"/>
                  <a:pt x="52" y="278"/>
                </a:cubicBezTo>
                <a:cubicBezTo>
                  <a:pt x="52" y="279"/>
                  <a:pt x="52" y="280"/>
                  <a:pt x="52" y="281"/>
                </a:cubicBezTo>
                <a:cubicBezTo>
                  <a:pt x="52" y="280"/>
                  <a:pt x="51" y="279"/>
                  <a:pt x="51" y="281"/>
                </a:cubicBezTo>
                <a:cubicBezTo>
                  <a:pt x="50" y="281"/>
                  <a:pt x="52" y="279"/>
                  <a:pt x="51" y="277"/>
                </a:cubicBezTo>
                <a:close/>
                <a:moveTo>
                  <a:pt x="18" y="279"/>
                </a:moveTo>
                <a:cubicBezTo>
                  <a:pt x="18" y="279"/>
                  <a:pt x="17" y="279"/>
                  <a:pt x="17" y="278"/>
                </a:cubicBezTo>
                <a:cubicBezTo>
                  <a:pt x="18" y="278"/>
                  <a:pt x="18" y="278"/>
                  <a:pt x="18" y="278"/>
                </a:cubicBezTo>
                <a:cubicBezTo>
                  <a:pt x="19" y="280"/>
                  <a:pt x="18" y="279"/>
                  <a:pt x="18" y="280"/>
                </a:cubicBezTo>
                <a:cubicBezTo>
                  <a:pt x="18" y="280"/>
                  <a:pt x="18" y="279"/>
                  <a:pt x="18" y="279"/>
                </a:cubicBezTo>
                <a:close/>
                <a:moveTo>
                  <a:pt x="33" y="282"/>
                </a:moveTo>
                <a:cubicBezTo>
                  <a:pt x="34" y="282"/>
                  <a:pt x="33" y="284"/>
                  <a:pt x="34" y="284"/>
                </a:cubicBezTo>
                <a:cubicBezTo>
                  <a:pt x="33" y="286"/>
                  <a:pt x="33" y="283"/>
                  <a:pt x="33" y="282"/>
                </a:cubicBezTo>
                <a:close/>
                <a:moveTo>
                  <a:pt x="49" y="282"/>
                </a:moveTo>
                <a:cubicBezTo>
                  <a:pt x="50" y="282"/>
                  <a:pt x="50" y="285"/>
                  <a:pt x="49" y="284"/>
                </a:cubicBezTo>
                <a:lnTo>
                  <a:pt x="49" y="282"/>
                </a:lnTo>
                <a:close/>
                <a:moveTo>
                  <a:pt x="45" y="283"/>
                </a:moveTo>
                <a:cubicBezTo>
                  <a:pt x="45" y="283"/>
                  <a:pt x="45" y="283"/>
                  <a:pt x="46" y="283"/>
                </a:cubicBezTo>
                <a:cubicBezTo>
                  <a:pt x="45" y="284"/>
                  <a:pt x="46" y="287"/>
                  <a:pt x="45" y="287"/>
                </a:cubicBezTo>
                <a:cubicBezTo>
                  <a:pt x="45" y="286"/>
                  <a:pt x="45" y="285"/>
                  <a:pt x="45" y="283"/>
                </a:cubicBezTo>
                <a:close/>
                <a:moveTo>
                  <a:pt x="17" y="284"/>
                </a:moveTo>
                <a:cubicBezTo>
                  <a:pt x="17" y="284"/>
                  <a:pt x="17" y="285"/>
                  <a:pt x="17" y="285"/>
                </a:cubicBezTo>
                <a:cubicBezTo>
                  <a:pt x="18" y="286"/>
                  <a:pt x="18" y="285"/>
                  <a:pt x="18" y="287"/>
                </a:cubicBezTo>
                <a:cubicBezTo>
                  <a:pt x="18" y="287"/>
                  <a:pt x="17" y="286"/>
                  <a:pt x="17" y="284"/>
                </a:cubicBezTo>
                <a:close/>
                <a:moveTo>
                  <a:pt x="52" y="284"/>
                </a:moveTo>
                <a:cubicBezTo>
                  <a:pt x="52" y="285"/>
                  <a:pt x="52" y="285"/>
                  <a:pt x="52" y="286"/>
                </a:cubicBezTo>
                <a:cubicBezTo>
                  <a:pt x="51" y="286"/>
                  <a:pt x="51" y="285"/>
                  <a:pt x="51" y="285"/>
                </a:cubicBezTo>
                <a:cubicBezTo>
                  <a:pt x="51" y="284"/>
                  <a:pt x="52" y="284"/>
                  <a:pt x="52" y="284"/>
                </a:cubicBezTo>
                <a:close/>
                <a:moveTo>
                  <a:pt x="40" y="286"/>
                </a:moveTo>
                <a:cubicBezTo>
                  <a:pt x="40" y="285"/>
                  <a:pt x="40" y="286"/>
                  <a:pt x="41" y="285"/>
                </a:cubicBezTo>
                <a:cubicBezTo>
                  <a:pt x="41" y="286"/>
                  <a:pt x="41" y="288"/>
                  <a:pt x="41" y="288"/>
                </a:cubicBezTo>
                <a:cubicBezTo>
                  <a:pt x="40" y="288"/>
                  <a:pt x="41" y="287"/>
                  <a:pt x="40" y="286"/>
                </a:cubicBezTo>
                <a:close/>
                <a:moveTo>
                  <a:pt x="46" y="286"/>
                </a:moveTo>
                <a:cubicBezTo>
                  <a:pt x="47" y="286"/>
                  <a:pt x="47" y="286"/>
                  <a:pt x="47" y="286"/>
                </a:cubicBezTo>
                <a:cubicBezTo>
                  <a:pt x="47" y="286"/>
                  <a:pt x="47" y="286"/>
                  <a:pt x="47" y="286"/>
                </a:cubicBezTo>
                <a:cubicBezTo>
                  <a:pt x="47" y="287"/>
                  <a:pt x="47" y="287"/>
                  <a:pt x="47" y="288"/>
                </a:cubicBezTo>
                <a:cubicBezTo>
                  <a:pt x="46" y="288"/>
                  <a:pt x="47" y="288"/>
                  <a:pt x="46" y="286"/>
                </a:cubicBezTo>
                <a:close/>
                <a:moveTo>
                  <a:pt x="48" y="286"/>
                </a:moveTo>
                <a:cubicBezTo>
                  <a:pt x="49" y="286"/>
                  <a:pt x="49" y="286"/>
                  <a:pt x="49" y="286"/>
                </a:cubicBezTo>
                <a:cubicBezTo>
                  <a:pt x="49" y="287"/>
                  <a:pt x="48" y="287"/>
                  <a:pt x="48" y="287"/>
                </a:cubicBezTo>
                <a:cubicBezTo>
                  <a:pt x="48" y="288"/>
                  <a:pt x="48" y="288"/>
                  <a:pt x="49" y="288"/>
                </a:cubicBezTo>
                <a:cubicBezTo>
                  <a:pt x="48" y="289"/>
                  <a:pt x="48" y="288"/>
                  <a:pt x="48" y="286"/>
                </a:cubicBezTo>
                <a:close/>
                <a:moveTo>
                  <a:pt x="51" y="286"/>
                </a:moveTo>
                <a:cubicBezTo>
                  <a:pt x="51" y="287"/>
                  <a:pt x="52" y="287"/>
                  <a:pt x="52" y="289"/>
                </a:cubicBezTo>
                <a:cubicBezTo>
                  <a:pt x="51" y="289"/>
                  <a:pt x="51" y="287"/>
                  <a:pt x="51" y="288"/>
                </a:cubicBezTo>
                <a:cubicBezTo>
                  <a:pt x="51" y="288"/>
                  <a:pt x="51" y="287"/>
                  <a:pt x="51" y="286"/>
                </a:cubicBezTo>
                <a:close/>
                <a:moveTo>
                  <a:pt x="53" y="287"/>
                </a:moveTo>
                <a:cubicBezTo>
                  <a:pt x="54" y="288"/>
                  <a:pt x="53" y="288"/>
                  <a:pt x="53" y="290"/>
                </a:cubicBezTo>
                <a:cubicBezTo>
                  <a:pt x="53" y="289"/>
                  <a:pt x="52" y="289"/>
                  <a:pt x="52" y="288"/>
                </a:cubicBezTo>
                <a:cubicBezTo>
                  <a:pt x="53" y="288"/>
                  <a:pt x="53" y="288"/>
                  <a:pt x="53" y="287"/>
                </a:cubicBezTo>
                <a:close/>
                <a:moveTo>
                  <a:pt x="36" y="290"/>
                </a:moveTo>
                <a:cubicBezTo>
                  <a:pt x="36" y="290"/>
                  <a:pt x="35" y="290"/>
                  <a:pt x="35" y="289"/>
                </a:cubicBezTo>
                <a:cubicBezTo>
                  <a:pt x="36" y="288"/>
                  <a:pt x="36" y="288"/>
                  <a:pt x="36" y="290"/>
                </a:cubicBezTo>
                <a:close/>
                <a:moveTo>
                  <a:pt x="42" y="290"/>
                </a:moveTo>
                <a:cubicBezTo>
                  <a:pt x="43" y="289"/>
                  <a:pt x="43" y="291"/>
                  <a:pt x="43" y="292"/>
                </a:cubicBezTo>
                <a:cubicBezTo>
                  <a:pt x="43" y="293"/>
                  <a:pt x="43" y="291"/>
                  <a:pt x="42" y="291"/>
                </a:cubicBezTo>
                <a:cubicBezTo>
                  <a:pt x="42" y="291"/>
                  <a:pt x="43" y="291"/>
                  <a:pt x="43" y="291"/>
                </a:cubicBezTo>
                <a:cubicBezTo>
                  <a:pt x="43" y="290"/>
                  <a:pt x="42" y="290"/>
                  <a:pt x="42" y="290"/>
                </a:cubicBezTo>
                <a:close/>
                <a:moveTo>
                  <a:pt x="46" y="290"/>
                </a:moveTo>
                <a:cubicBezTo>
                  <a:pt x="47" y="290"/>
                  <a:pt x="47" y="292"/>
                  <a:pt x="47" y="292"/>
                </a:cubicBezTo>
                <a:cubicBezTo>
                  <a:pt x="47" y="293"/>
                  <a:pt x="46" y="291"/>
                  <a:pt x="46" y="290"/>
                </a:cubicBezTo>
                <a:close/>
                <a:moveTo>
                  <a:pt x="35" y="291"/>
                </a:moveTo>
                <a:cubicBezTo>
                  <a:pt x="35" y="292"/>
                  <a:pt x="36" y="292"/>
                  <a:pt x="36" y="292"/>
                </a:cubicBezTo>
                <a:cubicBezTo>
                  <a:pt x="36" y="294"/>
                  <a:pt x="35" y="293"/>
                  <a:pt x="35" y="291"/>
                </a:cubicBezTo>
                <a:close/>
                <a:moveTo>
                  <a:pt x="44" y="293"/>
                </a:moveTo>
                <a:cubicBezTo>
                  <a:pt x="45" y="294"/>
                  <a:pt x="45" y="292"/>
                  <a:pt x="46" y="293"/>
                </a:cubicBezTo>
                <a:cubicBezTo>
                  <a:pt x="45" y="294"/>
                  <a:pt x="44" y="295"/>
                  <a:pt x="44" y="294"/>
                </a:cubicBezTo>
                <a:cubicBezTo>
                  <a:pt x="44" y="294"/>
                  <a:pt x="44" y="293"/>
                  <a:pt x="44" y="293"/>
                </a:cubicBezTo>
                <a:close/>
                <a:moveTo>
                  <a:pt x="50" y="293"/>
                </a:moveTo>
                <a:cubicBezTo>
                  <a:pt x="50" y="292"/>
                  <a:pt x="49" y="295"/>
                  <a:pt x="50" y="295"/>
                </a:cubicBezTo>
                <a:cubicBezTo>
                  <a:pt x="50" y="295"/>
                  <a:pt x="51" y="294"/>
                  <a:pt x="51" y="294"/>
                </a:cubicBezTo>
                <a:cubicBezTo>
                  <a:pt x="51" y="296"/>
                  <a:pt x="52" y="296"/>
                  <a:pt x="52" y="295"/>
                </a:cubicBezTo>
                <a:cubicBezTo>
                  <a:pt x="52" y="296"/>
                  <a:pt x="52" y="296"/>
                  <a:pt x="52" y="297"/>
                </a:cubicBezTo>
                <a:cubicBezTo>
                  <a:pt x="52" y="296"/>
                  <a:pt x="51" y="296"/>
                  <a:pt x="51" y="296"/>
                </a:cubicBezTo>
                <a:cubicBezTo>
                  <a:pt x="51" y="295"/>
                  <a:pt x="51" y="295"/>
                  <a:pt x="51" y="295"/>
                </a:cubicBezTo>
                <a:cubicBezTo>
                  <a:pt x="51" y="295"/>
                  <a:pt x="50" y="296"/>
                  <a:pt x="49" y="295"/>
                </a:cubicBezTo>
                <a:cubicBezTo>
                  <a:pt x="49" y="295"/>
                  <a:pt x="50" y="294"/>
                  <a:pt x="49" y="294"/>
                </a:cubicBezTo>
                <a:cubicBezTo>
                  <a:pt x="49" y="294"/>
                  <a:pt x="50" y="294"/>
                  <a:pt x="50" y="293"/>
                </a:cubicBezTo>
                <a:close/>
                <a:moveTo>
                  <a:pt x="43" y="295"/>
                </a:moveTo>
                <a:cubicBezTo>
                  <a:pt x="44" y="295"/>
                  <a:pt x="44" y="299"/>
                  <a:pt x="44" y="301"/>
                </a:cubicBezTo>
                <a:cubicBezTo>
                  <a:pt x="43" y="301"/>
                  <a:pt x="44" y="299"/>
                  <a:pt x="43" y="298"/>
                </a:cubicBezTo>
                <a:cubicBezTo>
                  <a:pt x="43" y="297"/>
                  <a:pt x="43" y="297"/>
                  <a:pt x="43" y="295"/>
                </a:cubicBezTo>
                <a:close/>
                <a:moveTo>
                  <a:pt x="48" y="295"/>
                </a:moveTo>
                <a:cubicBezTo>
                  <a:pt x="49" y="296"/>
                  <a:pt x="50" y="297"/>
                  <a:pt x="50" y="299"/>
                </a:cubicBezTo>
                <a:cubicBezTo>
                  <a:pt x="49" y="297"/>
                  <a:pt x="49" y="298"/>
                  <a:pt x="48" y="295"/>
                </a:cubicBezTo>
                <a:close/>
                <a:moveTo>
                  <a:pt x="41" y="296"/>
                </a:moveTo>
                <a:cubicBezTo>
                  <a:pt x="42" y="296"/>
                  <a:pt x="42" y="297"/>
                  <a:pt x="43" y="298"/>
                </a:cubicBezTo>
                <a:cubicBezTo>
                  <a:pt x="42" y="299"/>
                  <a:pt x="42" y="297"/>
                  <a:pt x="41" y="296"/>
                </a:cubicBezTo>
                <a:close/>
                <a:moveTo>
                  <a:pt x="53" y="296"/>
                </a:moveTo>
                <a:cubicBezTo>
                  <a:pt x="53" y="296"/>
                  <a:pt x="53" y="298"/>
                  <a:pt x="53" y="299"/>
                </a:cubicBezTo>
                <a:cubicBezTo>
                  <a:pt x="52" y="298"/>
                  <a:pt x="53" y="296"/>
                  <a:pt x="53" y="296"/>
                </a:cubicBezTo>
                <a:close/>
                <a:moveTo>
                  <a:pt x="20" y="296"/>
                </a:moveTo>
                <a:cubicBezTo>
                  <a:pt x="20" y="297"/>
                  <a:pt x="20" y="297"/>
                  <a:pt x="20" y="298"/>
                </a:cubicBezTo>
                <a:cubicBezTo>
                  <a:pt x="19" y="299"/>
                  <a:pt x="20" y="298"/>
                  <a:pt x="19" y="298"/>
                </a:cubicBezTo>
                <a:cubicBezTo>
                  <a:pt x="19" y="300"/>
                  <a:pt x="19" y="299"/>
                  <a:pt x="20" y="301"/>
                </a:cubicBezTo>
                <a:cubicBezTo>
                  <a:pt x="19" y="301"/>
                  <a:pt x="19" y="300"/>
                  <a:pt x="19" y="300"/>
                </a:cubicBezTo>
                <a:cubicBezTo>
                  <a:pt x="19" y="297"/>
                  <a:pt x="19" y="297"/>
                  <a:pt x="19" y="297"/>
                </a:cubicBezTo>
                <a:cubicBezTo>
                  <a:pt x="19" y="298"/>
                  <a:pt x="19" y="296"/>
                  <a:pt x="20" y="296"/>
                </a:cubicBezTo>
                <a:close/>
                <a:moveTo>
                  <a:pt x="44" y="296"/>
                </a:moveTo>
                <a:cubicBezTo>
                  <a:pt x="45" y="297"/>
                  <a:pt x="45" y="296"/>
                  <a:pt x="46" y="296"/>
                </a:cubicBezTo>
                <a:cubicBezTo>
                  <a:pt x="45" y="297"/>
                  <a:pt x="44" y="299"/>
                  <a:pt x="44" y="296"/>
                </a:cubicBezTo>
                <a:close/>
                <a:moveTo>
                  <a:pt x="37" y="298"/>
                </a:moveTo>
                <a:cubicBezTo>
                  <a:pt x="37" y="298"/>
                  <a:pt x="37" y="299"/>
                  <a:pt x="37" y="301"/>
                </a:cubicBezTo>
                <a:cubicBezTo>
                  <a:pt x="37" y="300"/>
                  <a:pt x="37" y="300"/>
                  <a:pt x="37" y="300"/>
                </a:cubicBezTo>
                <a:cubicBezTo>
                  <a:pt x="36" y="299"/>
                  <a:pt x="37" y="299"/>
                  <a:pt x="37" y="298"/>
                </a:cubicBezTo>
                <a:close/>
                <a:moveTo>
                  <a:pt x="34" y="298"/>
                </a:moveTo>
                <a:cubicBezTo>
                  <a:pt x="34" y="297"/>
                  <a:pt x="35" y="299"/>
                  <a:pt x="35" y="300"/>
                </a:cubicBezTo>
                <a:cubicBezTo>
                  <a:pt x="34" y="300"/>
                  <a:pt x="35" y="302"/>
                  <a:pt x="35" y="303"/>
                </a:cubicBezTo>
                <a:cubicBezTo>
                  <a:pt x="34" y="302"/>
                  <a:pt x="35" y="299"/>
                  <a:pt x="34" y="298"/>
                </a:cubicBezTo>
                <a:close/>
                <a:moveTo>
                  <a:pt x="48" y="301"/>
                </a:moveTo>
                <a:cubicBezTo>
                  <a:pt x="48" y="301"/>
                  <a:pt x="48" y="302"/>
                  <a:pt x="47" y="302"/>
                </a:cubicBezTo>
                <a:cubicBezTo>
                  <a:pt x="47" y="300"/>
                  <a:pt x="47" y="301"/>
                  <a:pt x="46" y="301"/>
                </a:cubicBezTo>
                <a:cubicBezTo>
                  <a:pt x="47" y="300"/>
                  <a:pt x="46" y="300"/>
                  <a:pt x="46" y="300"/>
                </a:cubicBezTo>
                <a:cubicBezTo>
                  <a:pt x="46" y="299"/>
                  <a:pt x="46" y="298"/>
                  <a:pt x="46" y="298"/>
                </a:cubicBezTo>
                <a:cubicBezTo>
                  <a:pt x="46" y="300"/>
                  <a:pt x="48" y="300"/>
                  <a:pt x="48" y="301"/>
                </a:cubicBezTo>
                <a:cubicBezTo>
                  <a:pt x="48" y="301"/>
                  <a:pt x="48" y="301"/>
                  <a:pt x="48" y="301"/>
                </a:cubicBezTo>
                <a:close/>
                <a:moveTo>
                  <a:pt x="33" y="299"/>
                </a:moveTo>
                <a:cubicBezTo>
                  <a:pt x="33" y="299"/>
                  <a:pt x="33" y="300"/>
                  <a:pt x="34" y="300"/>
                </a:cubicBezTo>
                <a:cubicBezTo>
                  <a:pt x="34" y="301"/>
                  <a:pt x="33" y="300"/>
                  <a:pt x="33" y="301"/>
                </a:cubicBezTo>
                <a:cubicBezTo>
                  <a:pt x="33" y="300"/>
                  <a:pt x="33" y="299"/>
                  <a:pt x="33" y="299"/>
                </a:cubicBezTo>
                <a:close/>
                <a:moveTo>
                  <a:pt x="37" y="302"/>
                </a:moveTo>
                <a:cubicBezTo>
                  <a:pt x="37" y="302"/>
                  <a:pt x="38" y="302"/>
                  <a:pt x="38" y="302"/>
                </a:cubicBezTo>
                <a:cubicBezTo>
                  <a:pt x="38" y="303"/>
                  <a:pt x="36" y="302"/>
                  <a:pt x="37" y="304"/>
                </a:cubicBezTo>
                <a:cubicBezTo>
                  <a:pt x="36" y="304"/>
                  <a:pt x="37" y="303"/>
                  <a:pt x="37" y="302"/>
                </a:cubicBezTo>
                <a:close/>
                <a:moveTo>
                  <a:pt x="49" y="305"/>
                </a:moveTo>
                <a:cubicBezTo>
                  <a:pt x="49" y="304"/>
                  <a:pt x="50" y="303"/>
                  <a:pt x="49" y="304"/>
                </a:cubicBezTo>
                <a:cubicBezTo>
                  <a:pt x="49" y="303"/>
                  <a:pt x="49" y="303"/>
                  <a:pt x="50" y="303"/>
                </a:cubicBezTo>
                <a:cubicBezTo>
                  <a:pt x="50" y="303"/>
                  <a:pt x="50" y="302"/>
                  <a:pt x="50" y="302"/>
                </a:cubicBezTo>
                <a:cubicBezTo>
                  <a:pt x="51" y="302"/>
                  <a:pt x="49" y="306"/>
                  <a:pt x="50" y="306"/>
                </a:cubicBezTo>
                <a:cubicBezTo>
                  <a:pt x="50" y="306"/>
                  <a:pt x="50" y="307"/>
                  <a:pt x="50" y="307"/>
                </a:cubicBezTo>
                <a:cubicBezTo>
                  <a:pt x="50" y="307"/>
                  <a:pt x="50" y="307"/>
                  <a:pt x="50" y="306"/>
                </a:cubicBezTo>
                <a:cubicBezTo>
                  <a:pt x="50" y="305"/>
                  <a:pt x="49" y="305"/>
                  <a:pt x="49" y="305"/>
                </a:cubicBezTo>
                <a:close/>
                <a:moveTo>
                  <a:pt x="34" y="305"/>
                </a:moveTo>
                <a:cubicBezTo>
                  <a:pt x="34" y="304"/>
                  <a:pt x="35" y="304"/>
                  <a:pt x="36" y="303"/>
                </a:cubicBezTo>
                <a:cubicBezTo>
                  <a:pt x="36" y="304"/>
                  <a:pt x="36" y="306"/>
                  <a:pt x="35" y="306"/>
                </a:cubicBezTo>
                <a:cubicBezTo>
                  <a:pt x="35" y="304"/>
                  <a:pt x="35" y="305"/>
                  <a:pt x="34" y="305"/>
                </a:cubicBezTo>
                <a:close/>
                <a:moveTo>
                  <a:pt x="48" y="305"/>
                </a:moveTo>
                <a:cubicBezTo>
                  <a:pt x="48" y="304"/>
                  <a:pt x="48" y="305"/>
                  <a:pt x="48" y="305"/>
                </a:cubicBezTo>
                <a:cubicBezTo>
                  <a:pt x="48" y="309"/>
                  <a:pt x="48" y="308"/>
                  <a:pt x="48" y="305"/>
                </a:cubicBezTo>
                <a:close/>
                <a:moveTo>
                  <a:pt x="20" y="306"/>
                </a:moveTo>
                <a:cubicBezTo>
                  <a:pt x="20" y="306"/>
                  <a:pt x="20" y="307"/>
                  <a:pt x="20" y="308"/>
                </a:cubicBezTo>
                <a:cubicBezTo>
                  <a:pt x="19" y="308"/>
                  <a:pt x="19" y="307"/>
                  <a:pt x="19" y="306"/>
                </a:cubicBezTo>
                <a:cubicBezTo>
                  <a:pt x="19" y="306"/>
                  <a:pt x="19" y="306"/>
                  <a:pt x="20" y="306"/>
                </a:cubicBezTo>
                <a:close/>
                <a:moveTo>
                  <a:pt x="20" y="318"/>
                </a:moveTo>
                <a:cubicBezTo>
                  <a:pt x="20" y="318"/>
                  <a:pt x="20" y="317"/>
                  <a:pt x="21" y="318"/>
                </a:cubicBezTo>
                <a:cubicBezTo>
                  <a:pt x="21" y="318"/>
                  <a:pt x="20" y="319"/>
                  <a:pt x="21" y="320"/>
                </a:cubicBezTo>
                <a:cubicBezTo>
                  <a:pt x="20" y="321"/>
                  <a:pt x="20" y="321"/>
                  <a:pt x="19" y="321"/>
                </a:cubicBezTo>
                <a:cubicBezTo>
                  <a:pt x="19" y="319"/>
                  <a:pt x="20" y="321"/>
                  <a:pt x="20" y="319"/>
                </a:cubicBezTo>
                <a:cubicBezTo>
                  <a:pt x="20" y="318"/>
                  <a:pt x="20" y="320"/>
                  <a:pt x="19" y="319"/>
                </a:cubicBezTo>
                <a:cubicBezTo>
                  <a:pt x="19" y="317"/>
                  <a:pt x="19" y="316"/>
                  <a:pt x="19" y="313"/>
                </a:cubicBezTo>
                <a:cubicBezTo>
                  <a:pt x="20" y="313"/>
                  <a:pt x="19" y="313"/>
                  <a:pt x="20" y="313"/>
                </a:cubicBezTo>
                <a:cubicBezTo>
                  <a:pt x="20" y="312"/>
                  <a:pt x="19" y="313"/>
                  <a:pt x="19" y="311"/>
                </a:cubicBezTo>
                <a:cubicBezTo>
                  <a:pt x="20" y="312"/>
                  <a:pt x="20" y="309"/>
                  <a:pt x="19" y="310"/>
                </a:cubicBezTo>
                <a:cubicBezTo>
                  <a:pt x="19" y="309"/>
                  <a:pt x="19" y="309"/>
                  <a:pt x="19" y="308"/>
                </a:cubicBezTo>
                <a:cubicBezTo>
                  <a:pt x="20" y="308"/>
                  <a:pt x="20" y="308"/>
                  <a:pt x="20" y="309"/>
                </a:cubicBezTo>
                <a:cubicBezTo>
                  <a:pt x="21" y="310"/>
                  <a:pt x="20" y="310"/>
                  <a:pt x="20" y="311"/>
                </a:cubicBezTo>
                <a:cubicBezTo>
                  <a:pt x="20" y="312"/>
                  <a:pt x="21" y="312"/>
                  <a:pt x="21" y="312"/>
                </a:cubicBezTo>
                <a:cubicBezTo>
                  <a:pt x="21" y="313"/>
                  <a:pt x="20" y="313"/>
                  <a:pt x="20" y="313"/>
                </a:cubicBezTo>
                <a:cubicBezTo>
                  <a:pt x="20" y="313"/>
                  <a:pt x="21" y="313"/>
                  <a:pt x="21" y="315"/>
                </a:cubicBezTo>
                <a:cubicBezTo>
                  <a:pt x="20" y="315"/>
                  <a:pt x="20" y="313"/>
                  <a:pt x="20" y="314"/>
                </a:cubicBezTo>
                <a:cubicBezTo>
                  <a:pt x="20" y="316"/>
                  <a:pt x="21" y="316"/>
                  <a:pt x="20" y="318"/>
                </a:cubicBezTo>
                <a:close/>
                <a:moveTo>
                  <a:pt x="37" y="309"/>
                </a:moveTo>
                <a:cubicBezTo>
                  <a:pt x="38" y="310"/>
                  <a:pt x="37" y="312"/>
                  <a:pt x="38" y="313"/>
                </a:cubicBezTo>
                <a:cubicBezTo>
                  <a:pt x="37" y="314"/>
                  <a:pt x="37" y="313"/>
                  <a:pt x="38" y="315"/>
                </a:cubicBezTo>
                <a:cubicBezTo>
                  <a:pt x="37" y="315"/>
                  <a:pt x="37" y="315"/>
                  <a:pt x="37" y="315"/>
                </a:cubicBezTo>
                <a:cubicBezTo>
                  <a:pt x="37" y="314"/>
                  <a:pt x="37" y="311"/>
                  <a:pt x="37" y="309"/>
                </a:cubicBezTo>
                <a:close/>
                <a:moveTo>
                  <a:pt x="49" y="309"/>
                </a:moveTo>
                <a:cubicBezTo>
                  <a:pt x="49" y="310"/>
                  <a:pt x="50" y="310"/>
                  <a:pt x="50" y="310"/>
                </a:cubicBezTo>
                <a:cubicBezTo>
                  <a:pt x="50" y="311"/>
                  <a:pt x="49" y="311"/>
                  <a:pt x="50" y="312"/>
                </a:cubicBezTo>
                <a:cubicBezTo>
                  <a:pt x="50" y="312"/>
                  <a:pt x="49" y="312"/>
                  <a:pt x="49" y="312"/>
                </a:cubicBezTo>
                <a:cubicBezTo>
                  <a:pt x="49" y="312"/>
                  <a:pt x="49" y="310"/>
                  <a:pt x="49" y="311"/>
                </a:cubicBezTo>
                <a:cubicBezTo>
                  <a:pt x="48" y="311"/>
                  <a:pt x="49" y="310"/>
                  <a:pt x="49" y="309"/>
                </a:cubicBezTo>
                <a:close/>
                <a:moveTo>
                  <a:pt x="47" y="311"/>
                </a:moveTo>
                <a:cubicBezTo>
                  <a:pt x="48" y="310"/>
                  <a:pt x="48" y="312"/>
                  <a:pt x="48" y="313"/>
                </a:cubicBezTo>
                <a:cubicBezTo>
                  <a:pt x="47" y="313"/>
                  <a:pt x="47" y="313"/>
                  <a:pt x="47" y="313"/>
                </a:cubicBezTo>
                <a:cubicBezTo>
                  <a:pt x="47" y="312"/>
                  <a:pt x="48" y="311"/>
                  <a:pt x="47" y="311"/>
                </a:cubicBezTo>
                <a:close/>
                <a:moveTo>
                  <a:pt x="48" y="313"/>
                </a:moveTo>
                <a:cubicBezTo>
                  <a:pt x="49" y="313"/>
                  <a:pt x="49" y="315"/>
                  <a:pt x="49" y="314"/>
                </a:cubicBezTo>
                <a:cubicBezTo>
                  <a:pt x="49" y="315"/>
                  <a:pt x="49" y="317"/>
                  <a:pt x="48" y="317"/>
                </a:cubicBezTo>
                <a:cubicBezTo>
                  <a:pt x="48" y="316"/>
                  <a:pt x="48" y="315"/>
                  <a:pt x="48" y="313"/>
                </a:cubicBezTo>
                <a:close/>
                <a:moveTo>
                  <a:pt x="45" y="314"/>
                </a:moveTo>
                <a:cubicBezTo>
                  <a:pt x="45" y="314"/>
                  <a:pt x="46" y="314"/>
                  <a:pt x="46" y="315"/>
                </a:cubicBezTo>
                <a:cubicBezTo>
                  <a:pt x="46" y="316"/>
                  <a:pt x="45" y="314"/>
                  <a:pt x="45" y="315"/>
                </a:cubicBezTo>
                <a:lnTo>
                  <a:pt x="45" y="314"/>
                </a:lnTo>
                <a:close/>
                <a:moveTo>
                  <a:pt x="53" y="316"/>
                </a:moveTo>
                <a:cubicBezTo>
                  <a:pt x="54" y="318"/>
                  <a:pt x="53" y="321"/>
                  <a:pt x="54" y="322"/>
                </a:cubicBezTo>
                <a:cubicBezTo>
                  <a:pt x="54" y="323"/>
                  <a:pt x="53" y="323"/>
                  <a:pt x="53" y="322"/>
                </a:cubicBezTo>
                <a:cubicBezTo>
                  <a:pt x="53" y="322"/>
                  <a:pt x="53" y="323"/>
                  <a:pt x="53" y="323"/>
                </a:cubicBezTo>
                <a:cubicBezTo>
                  <a:pt x="52" y="324"/>
                  <a:pt x="52" y="320"/>
                  <a:pt x="51" y="322"/>
                </a:cubicBezTo>
                <a:cubicBezTo>
                  <a:pt x="51" y="320"/>
                  <a:pt x="52" y="322"/>
                  <a:pt x="53" y="321"/>
                </a:cubicBezTo>
                <a:cubicBezTo>
                  <a:pt x="53" y="321"/>
                  <a:pt x="53" y="321"/>
                  <a:pt x="53" y="321"/>
                </a:cubicBezTo>
                <a:cubicBezTo>
                  <a:pt x="52" y="319"/>
                  <a:pt x="53" y="317"/>
                  <a:pt x="53" y="316"/>
                </a:cubicBezTo>
                <a:close/>
                <a:moveTo>
                  <a:pt x="40" y="317"/>
                </a:moveTo>
                <a:cubicBezTo>
                  <a:pt x="40" y="317"/>
                  <a:pt x="40" y="317"/>
                  <a:pt x="40" y="319"/>
                </a:cubicBezTo>
                <a:cubicBezTo>
                  <a:pt x="40" y="319"/>
                  <a:pt x="39" y="318"/>
                  <a:pt x="40" y="317"/>
                </a:cubicBezTo>
                <a:close/>
                <a:moveTo>
                  <a:pt x="45" y="320"/>
                </a:moveTo>
                <a:cubicBezTo>
                  <a:pt x="45" y="321"/>
                  <a:pt x="44" y="322"/>
                  <a:pt x="44" y="320"/>
                </a:cubicBezTo>
                <a:cubicBezTo>
                  <a:pt x="45" y="321"/>
                  <a:pt x="45" y="320"/>
                  <a:pt x="45" y="320"/>
                </a:cubicBezTo>
                <a:close/>
                <a:moveTo>
                  <a:pt x="40" y="320"/>
                </a:moveTo>
                <a:cubicBezTo>
                  <a:pt x="40" y="320"/>
                  <a:pt x="41" y="321"/>
                  <a:pt x="41" y="321"/>
                </a:cubicBezTo>
                <a:cubicBezTo>
                  <a:pt x="41" y="322"/>
                  <a:pt x="40" y="322"/>
                  <a:pt x="40" y="320"/>
                </a:cubicBezTo>
                <a:close/>
                <a:moveTo>
                  <a:pt x="47" y="325"/>
                </a:moveTo>
                <a:cubicBezTo>
                  <a:pt x="47" y="324"/>
                  <a:pt x="47" y="322"/>
                  <a:pt x="47" y="320"/>
                </a:cubicBezTo>
                <a:cubicBezTo>
                  <a:pt x="48" y="321"/>
                  <a:pt x="47" y="323"/>
                  <a:pt x="47" y="326"/>
                </a:cubicBezTo>
                <a:cubicBezTo>
                  <a:pt x="47" y="326"/>
                  <a:pt x="46" y="323"/>
                  <a:pt x="46" y="326"/>
                </a:cubicBezTo>
                <a:cubicBezTo>
                  <a:pt x="46" y="325"/>
                  <a:pt x="46" y="325"/>
                  <a:pt x="46" y="325"/>
                </a:cubicBezTo>
                <a:cubicBezTo>
                  <a:pt x="46" y="325"/>
                  <a:pt x="46" y="324"/>
                  <a:pt x="46" y="324"/>
                </a:cubicBezTo>
                <a:cubicBezTo>
                  <a:pt x="46" y="324"/>
                  <a:pt x="46" y="324"/>
                  <a:pt x="46" y="324"/>
                </a:cubicBezTo>
                <a:cubicBezTo>
                  <a:pt x="46" y="325"/>
                  <a:pt x="47" y="325"/>
                  <a:pt x="47" y="325"/>
                </a:cubicBezTo>
                <a:close/>
                <a:moveTo>
                  <a:pt x="46" y="327"/>
                </a:moveTo>
                <a:cubicBezTo>
                  <a:pt x="46" y="326"/>
                  <a:pt x="45" y="326"/>
                  <a:pt x="45" y="325"/>
                </a:cubicBezTo>
                <a:cubicBezTo>
                  <a:pt x="46" y="325"/>
                  <a:pt x="46" y="325"/>
                  <a:pt x="46" y="327"/>
                </a:cubicBezTo>
                <a:close/>
                <a:moveTo>
                  <a:pt x="19" y="323"/>
                </a:moveTo>
                <a:cubicBezTo>
                  <a:pt x="20" y="323"/>
                  <a:pt x="20" y="323"/>
                  <a:pt x="20" y="323"/>
                </a:cubicBezTo>
                <a:cubicBezTo>
                  <a:pt x="20" y="323"/>
                  <a:pt x="20" y="323"/>
                  <a:pt x="20" y="323"/>
                </a:cubicBezTo>
                <a:cubicBezTo>
                  <a:pt x="20" y="324"/>
                  <a:pt x="20" y="324"/>
                  <a:pt x="21" y="324"/>
                </a:cubicBezTo>
                <a:cubicBezTo>
                  <a:pt x="20" y="325"/>
                  <a:pt x="20" y="328"/>
                  <a:pt x="19" y="328"/>
                </a:cubicBezTo>
                <a:cubicBezTo>
                  <a:pt x="19" y="327"/>
                  <a:pt x="20" y="327"/>
                  <a:pt x="20" y="326"/>
                </a:cubicBezTo>
                <a:cubicBezTo>
                  <a:pt x="19" y="327"/>
                  <a:pt x="18" y="326"/>
                  <a:pt x="18" y="329"/>
                </a:cubicBezTo>
                <a:cubicBezTo>
                  <a:pt x="17" y="328"/>
                  <a:pt x="18" y="326"/>
                  <a:pt x="18" y="325"/>
                </a:cubicBezTo>
                <a:cubicBezTo>
                  <a:pt x="18" y="326"/>
                  <a:pt x="18" y="326"/>
                  <a:pt x="19" y="326"/>
                </a:cubicBezTo>
                <a:cubicBezTo>
                  <a:pt x="19" y="325"/>
                  <a:pt x="20" y="324"/>
                  <a:pt x="19" y="323"/>
                </a:cubicBezTo>
                <a:close/>
                <a:moveTo>
                  <a:pt x="31" y="323"/>
                </a:moveTo>
                <a:cubicBezTo>
                  <a:pt x="31" y="323"/>
                  <a:pt x="30" y="324"/>
                  <a:pt x="31" y="325"/>
                </a:cubicBezTo>
                <a:cubicBezTo>
                  <a:pt x="30" y="325"/>
                  <a:pt x="30" y="325"/>
                  <a:pt x="30" y="325"/>
                </a:cubicBezTo>
                <a:cubicBezTo>
                  <a:pt x="30" y="326"/>
                  <a:pt x="31" y="325"/>
                  <a:pt x="31" y="326"/>
                </a:cubicBezTo>
                <a:cubicBezTo>
                  <a:pt x="31" y="326"/>
                  <a:pt x="30" y="327"/>
                  <a:pt x="30" y="326"/>
                </a:cubicBezTo>
                <a:cubicBezTo>
                  <a:pt x="30" y="326"/>
                  <a:pt x="30" y="325"/>
                  <a:pt x="30" y="323"/>
                </a:cubicBezTo>
                <a:cubicBezTo>
                  <a:pt x="30" y="323"/>
                  <a:pt x="31" y="323"/>
                  <a:pt x="31" y="323"/>
                </a:cubicBezTo>
                <a:close/>
                <a:moveTo>
                  <a:pt x="37" y="323"/>
                </a:moveTo>
                <a:cubicBezTo>
                  <a:pt x="37" y="324"/>
                  <a:pt x="38" y="324"/>
                  <a:pt x="38" y="325"/>
                </a:cubicBezTo>
                <a:cubicBezTo>
                  <a:pt x="37" y="325"/>
                  <a:pt x="37" y="324"/>
                  <a:pt x="37" y="325"/>
                </a:cubicBezTo>
                <a:cubicBezTo>
                  <a:pt x="36" y="325"/>
                  <a:pt x="37" y="324"/>
                  <a:pt x="37" y="323"/>
                </a:cubicBezTo>
                <a:close/>
                <a:moveTo>
                  <a:pt x="32" y="326"/>
                </a:moveTo>
                <a:cubicBezTo>
                  <a:pt x="32" y="325"/>
                  <a:pt x="32" y="327"/>
                  <a:pt x="33" y="326"/>
                </a:cubicBezTo>
                <a:cubicBezTo>
                  <a:pt x="32" y="328"/>
                  <a:pt x="32" y="327"/>
                  <a:pt x="31" y="327"/>
                </a:cubicBezTo>
                <a:cubicBezTo>
                  <a:pt x="31" y="326"/>
                  <a:pt x="32" y="326"/>
                  <a:pt x="32" y="326"/>
                </a:cubicBezTo>
                <a:close/>
                <a:moveTo>
                  <a:pt x="31" y="326"/>
                </a:moveTo>
                <a:cubicBezTo>
                  <a:pt x="31" y="327"/>
                  <a:pt x="31" y="327"/>
                  <a:pt x="31" y="328"/>
                </a:cubicBezTo>
                <a:cubicBezTo>
                  <a:pt x="30" y="328"/>
                  <a:pt x="30" y="328"/>
                  <a:pt x="30" y="328"/>
                </a:cubicBezTo>
                <a:cubicBezTo>
                  <a:pt x="30" y="327"/>
                  <a:pt x="31" y="327"/>
                  <a:pt x="31" y="326"/>
                </a:cubicBezTo>
                <a:close/>
                <a:moveTo>
                  <a:pt x="38" y="328"/>
                </a:moveTo>
                <a:cubicBezTo>
                  <a:pt x="37" y="328"/>
                  <a:pt x="37" y="328"/>
                  <a:pt x="37" y="328"/>
                </a:cubicBezTo>
                <a:cubicBezTo>
                  <a:pt x="37" y="329"/>
                  <a:pt x="37" y="330"/>
                  <a:pt x="37" y="330"/>
                </a:cubicBezTo>
                <a:cubicBezTo>
                  <a:pt x="36" y="330"/>
                  <a:pt x="37" y="328"/>
                  <a:pt x="37" y="327"/>
                </a:cubicBezTo>
                <a:cubicBezTo>
                  <a:pt x="37" y="327"/>
                  <a:pt x="37" y="328"/>
                  <a:pt x="38" y="327"/>
                </a:cubicBezTo>
                <a:cubicBezTo>
                  <a:pt x="38" y="329"/>
                  <a:pt x="39" y="329"/>
                  <a:pt x="39" y="331"/>
                </a:cubicBezTo>
                <a:cubicBezTo>
                  <a:pt x="38" y="331"/>
                  <a:pt x="38" y="329"/>
                  <a:pt x="38" y="328"/>
                </a:cubicBezTo>
                <a:close/>
                <a:moveTo>
                  <a:pt x="42" y="329"/>
                </a:moveTo>
                <a:cubicBezTo>
                  <a:pt x="42" y="329"/>
                  <a:pt x="42" y="330"/>
                  <a:pt x="42" y="331"/>
                </a:cubicBezTo>
                <a:cubicBezTo>
                  <a:pt x="41" y="331"/>
                  <a:pt x="41" y="331"/>
                  <a:pt x="41" y="331"/>
                </a:cubicBezTo>
                <a:cubicBezTo>
                  <a:pt x="41" y="330"/>
                  <a:pt x="41" y="330"/>
                  <a:pt x="42" y="330"/>
                </a:cubicBezTo>
                <a:lnTo>
                  <a:pt x="42" y="329"/>
                </a:lnTo>
                <a:close/>
                <a:moveTo>
                  <a:pt x="42" y="334"/>
                </a:moveTo>
                <a:cubicBezTo>
                  <a:pt x="42" y="333"/>
                  <a:pt x="42" y="333"/>
                  <a:pt x="42" y="332"/>
                </a:cubicBezTo>
                <a:cubicBezTo>
                  <a:pt x="43" y="331"/>
                  <a:pt x="43" y="331"/>
                  <a:pt x="44" y="331"/>
                </a:cubicBezTo>
                <a:cubicBezTo>
                  <a:pt x="44" y="333"/>
                  <a:pt x="44" y="334"/>
                  <a:pt x="44" y="335"/>
                </a:cubicBezTo>
                <a:cubicBezTo>
                  <a:pt x="43" y="334"/>
                  <a:pt x="43" y="333"/>
                  <a:pt x="43" y="332"/>
                </a:cubicBezTo>
                <a:cubicBezTo>
                  <a:pt x="43" y="333"/>
                  <a:pt x="43" y="334"/>
                  <a:pt x="42" y="334"/>
                </a:cubicBezTo>
                <a:cubicBezTo>
                  <a:pt x="42" y="334"/>
                  <a:pt x="42" y="334"/>
                  <a:pt x="42" y="334"/>
                </a:cubicBezTo>
                <a:close/>
                <a:moveTo>
                  <a:pt x="41" y="332"/>
                </a:moveTo>
                <a:cubicBezTo>
                  <a:pt x="41" y="334"/>
                  <a:pt x="41" y="334"/>
                  <a:pt x="41" y="335"/>
                </a:cubicBezTo>
                <a:cubicBezTo>
                  <a:pt x="40" y="332"/>
                  <a:pt x="40" y="332"/>
                  <a:pt x="40" y="332"/>
                </a:cubicBezTo>
                <a:cubicBezTo>
                  <a:pt x="41" y="331"/>
                  <a:pt x="41" y="333"/>
                  <a:pt x="41" y="332"/>
                </a:cubicBezTo>
                <a:close/>
                <a:moveTo>
                  <a:pt x="24" y="335"/>
                </a:moveTo>
                <a:cubicBezTo>
                  <a:pt x="24" y="336"/>
                  <a:pt x="24" y="335"/>
                  <a:pt x="24" y="336"/>
                </a:cubicBezTo>
                <a:cubicBezTo>
                  <a:pt x="24" y="337"/>
                  <a:pt x="25" y="335"/>
                  <a:pt x="25" y="338"/>
                </a:cubicBezTo>
                <a:cubicBezTo>
                  <a:pt x="24" y="337"/>
                  <a:pt x="24" y="338"/>
                  <a:pt x="23" y="338"/>
                </a:cubicBezTo>
                <a:cubicBezTo>
                  <a:pt x="23" y="336"/>
                  <a:pt x="23" y="335"/>
                  <a:pt x="24" y="335"/>
                </a:cubicBezTo>
                <a:close/>
                <a:moveTo>
                  <a:pt x="26" y="342"/>
                </a:moveTo>
                <a:cubicBezTo>
                  <a:pt x="26" y="341"/>
                  <a:pt x="27" y="343"/>
                  <a:pt x="27" y="342"/>
                </a:cubicBezTo>
                <a:cubicBezTo>
                  <a:pt x="27" y="342"/>
                  <a:pt x="27" y="343"/>
                  <a:pt x="27" y="343"/>
                </a:cubicBezTo>
                <a:cubicBezTo>
                  <a:pt x="27" y="343"/>
                  <a:pt x="27" y="343"/>
                  <a:pt x="27" y="344"/>
                </a:cubicBezTo>
                <a:cubicBezTo>
                  <a:pt x="27" y="342"/>
                  <a:pt x="26" y="343"/>
                  <a:pt x="26" y="342"/>
                </a:cubicBezTo>
                <a:close/>
                <a:moveTo>
                  <a:pt x="25" y="343"/>
                </a:moveTo>
                <a:cubicBezTo>
                  <a:pt x="24" y="342"/>
                  <a:pt x="24" y="343"/>
                  <a:pt x="24" y="344"/>
                </a:cubicBezTo>
                <a:cubicBezTo>
                  <a:pt x="23" y="342"/>
                  <a:pt x="25" y="342"/>
                  <a:pt x="25" y="343"/>
                </a:cubicBezTo>
                <a:close/>
                <a:moveTo>
                  <a:pt x="24" y="346"/>
                </a:moveTo>
                <a:cubicBezTo>
                  <a:pt x="25" y="345"/>
                  <a:pt x="25" y="346"/>
                  <a:pt x="25" y="347"/>
                </a:cubicBezTo>
                <a:cubicBezTo>
                  <a:pt x="25" y="348"/>
                  <a:pt x="25" y="346"/>
                  <a:pt x="24" y="346"/>
                </a:cubicBezTo>
                <a:close/>
                <a:moveTo>
                  <a:pt x="26" y="349"/>
                </a:moveTo>
                <a:cubicBezTo>
                  <a:pt x="26" y="349"/>
                  <a:pt x="25" y="350"/>
                  <a:pt x="25" y="349"/>
                </a:cubicBezTo>
                <a:cubicBezTo>
                  <a:pt x="25" y="349"/>
                  <a:pt x="25" y="350"/>
                  <a:pt x="25" y="350"/>
                </a:cubicBezTo>
                <a:cubicBezTo>
                  <a:pt x="25" y="351"/>
                  <a:pt x="25" y="350"/>
                  <a:pt x="25" y="349"/>
                </a:cubicBezTo>
                <a:cubicBezTo>
                  <a:pt x="25" y="348"/>
                  <a:pt x="25" y="348"/>
                  <a:pt x="26" y="349"/>
                </a:cubicBezTo>
                <a:close/>
                <a:moveTo>
                  <a:pt x="24" y="348"/>
                </a:moveTo>
                <a:cubicBezTo>
                  <a:pt x="24" y="348"/>
                  <a:pt x="24" y="351"/>
                  <a:pt x="23" y="350"/>
                </a:cubicBezTo>
                <a:cubicBezTo>
                  <a:pt x="23" y="350"/>
                  <a:pt x="23" y="350"/>
                  <a:pt x="23" y="349"/>
                </a:cubicBezTo>
                <a:cubicBezTo>
                  <a:pt x="23" y="349"/>
                  <a:pt x="24" y="349"/>
                  <a:pt x="24" y="348"/>
                </a:cubicBezTo>
                <a:close/>
                <a:moveTo>
                  <a:pt x="40" y="350"/>
                </a:moveTo>
                <a:cubicBezTo>
                  <a:pt x="40" y="350"/>
                  <a:pt x="40" y="350"/>
                  <a:pt x="41" y="349"/>
                </a:cubicBezTo>
                <a:cubicBezTo>
                  <a:pt x="41" y="349"/>
                  <a:pt x="41" y="351"/>
                  <a:pt x="41" y="350"/>
                </a:cubicBezTo>
                <a:cubicBezTo>
                  <a:pt x="41" y="352"/>
                  <a:pt x="41" y="351"/>
                  <a:pt x="40" y="351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40" y="354"/>
                  <a:pt x="40" y="354"/>
                  <a:pt x="40" y="354"/>
                </a:cubicBezTo>
                <a:cubicBezTo>
                  <a:pt x="39" y="354"/>
                  <a:pt x="40" y="352"/>
                  <a:pt x="40" y="350"/>
                </a:cubicBezTo>
                <a:close/>
                <a:moveTo>
                  <a:pt x="25" y="351"/>
                </a:moveTo>
                <a:cubicBezTo>
                  <a:pt x="25" y="351"/>
                  <a:pt x="25" y="352"/>
                  <a:pt x="25" y="353"/>
                </a:cubicBezTo>
                <a:cubicBezTo>
                  <a:pt x="25" y="354"/>
                  <a:pt x="24" y="355"/>
                  <a:pt x="24" y="354"/>
                </a:cubicBezTo>
                <a:cubicBezTo>
                  <a:pt x="23" y="351"/>
                  <a:pt x="24" y="353"/>
                  <a:pt x="25" y="351"/>
                </a:cubicBezTo>
                <a:close/>
                <a:moveTo>
                  <a:pt x="26" y="352"/>
                </a:moveTo>
                <a:cubicBezTo>
                  <a:pt x="27" y="352"/>
                  <a:pt x="26" y="353"/>
                  <a:pt x="26" y="354"/>
                </a:cubicBezTo>
                <a:cubicBezTo>
                  <a:pt x="25" y="354"/>
                  <a:pt x="26" y="352"/>
                  <a:pt x="25" y="352"/>
                </a:cubicBezTo>
                <a:cubicBezTo>
                  <a:pt x="26" y="350"/>
                  <a:pt x="26" y="353"/>
                  <a:pt x="26" y="352"/>
                </a:cubicBezTo>
                <a:close/>
                <a:moveTo>
                  <a:pt x="27" y="352"/>
                </a:moveTo>
                <a:cubicBezTo>
                  <a:pt x="28" y="354"/>
                  <a:pt x="28" y="351"/>
                  <a:pt x="29" y="354"/>
                </a:cubicBezTo>
                <a:cubicBezTo>
                  <a:pt x="28" y="352"/>
                  <a:pt x="28" y="354"/>
                  <a:pt x="28" y="354"/>
                </a:cubicBezTo>
                <a:cubicBezTo>
                  <a:pt x="28" y="355"/>
                  <a:pt x="27" y="354"/>
                  <a:pt x="27" y="353"/>
                </a:cubicBezTo>
                <a:cubicBezTo>
                  <a:pt x="27" y="353"/>
                  <a:pt x="27" y="353"/>
                  <a:pt x="27" y="352"/>
                </a:cubicBezTo>
                <a:close/>
                <a:moveTo>
                  <a:pt x="25" y="361"/>
                </a:moveTo>
                <a:cubicBezTo>
                  <a:pt x="25" y="363"/>
                  <a:pt x="25" y="366"/>
                  <a:pt x="24" y="366"/>
                </a:cubicBezTo>
                <a:cubicBezTo>
                  <a:pt x="25" y="365"/>
                  <a:pt x="24" y="363"/>
                  <a:pt x="25" y="363"/>
                </a:cubicBezTo>
                <a:cubicBezTo>
                  <a:pt x="24" y="363"/>
                  <a:pt x="24" y="363"/>
                  <a:pt x="24" y="362"/>
                </a:cubicBezTo>
                <a:cubicBezTo>
                  <a:pt x="25" y="361"/>
                  <a:pt x="25" y="362"/>
                  <a:pt x="25" y="361"/>
                </a:cubicBezTo>
                <a:close/>
                <a:moveTo>
                  <a:pt x="24" y="359"/>
                </a:moveTo>
                <a:cubicBezTo>
                  <a:pt x="24" y="360"/>
                  <a:pt x="25" y="360"/>
                  <a:pt x="25" y="359"/>
                </a:cubicBezTo>
                <a:cubicBezTo>
                  <a:pt x="24" y="358"/>
                  <a:pt x="25" y="356"/>
                  <a:pt x="24" y="356"/>
                </a:cubicBezTo>
                <a:cubicBezTo>
                  <a:pt x="24" y="355"/>
                  <a:pt x="25" y="355"/>
                  <a:pt x="25" y="354"/>
                </a:cubicBezTo>
                <a:cubicBezTo>
                  <a:pt x="26" y="355"/>
                  <a:pt x="26" y="359"/>
                  <a:pt x="27" y="359"/>
                </a:cubicBezTo>
                <a:cubicBezTo>
                  <a:pt x="26" y="360"/>
                  <a:pt x="26" y="360"/>
                  <a:pt x="26" y="361"/>
                </a:cubicBezTo>
                <a:cubicBezTo>
                  <a:pt x="25" y="361"/>
                  <a:pt x="24" y="361"/>
                  <a:pt x="24" y="359"/>
                </a:cubicBezTo>
                <a:close/>
                <a:moveTo>
                  <a:pt x="31" y="357"/>
                </a:moveTo>
                <a:cubicBezTo>
                  <a:pt x="31" y="358"/>
                  <a:pt x="31" y="357"/>
                  <a:pt x="32" y="358"/>
                </a:cubicBezTo>
                <a:cubicBezTo>
                  <a:pt x="32" y="359"/>
                  <a:pt x="31" y="358"/>
                  <a:pt x="30" y="359"/>
                </a:cubicBezTo>
                <a:cubicBezTo>
                  <a:pt x="30" y="359"/>
                  <a:pt x="31" y="358"/>
                  <a:pt x="31" y="357"/>
                </a:cubicBezTo>
                <a:close/>
                <a:moveTo>
                  <a:pt x="41" y="358"/>
                </a:moveTo>
                <a:cubicBezTo>
                  <a:pt x="41" y="358"/>
                  <a:pt x="42" y="362"/>
                  <a:pt x="41" y="362"/>
                </a:cubicBezTo>
                <a:cubicBezTo>
                  <a:pt x="41" y="360"/>
                  <a:pt x="41" y="360"/>
                  <a:pt x="41" y="358"/>
                </a:cubicBezTo>
                <a:close/>
                <a:moveTo>
                  <a:pt x="31" y="361"/>
                </a:moveTo>
                <a:cubicBezTo>
                  <a:pt x="31" y="361"/>
                  <a:pt x="31" y="363"/>
                  <a:pt x="31" y="364"/>
                </a:cubicBezTo>
                <a:cubicBezTo>
                  <a:pt x="30" y="363"/>
                  <a:pt x="31" y="363"/>
                  <a:pt x="31" y="361"/>
                </a:cubicBezTo>
                <a:close/>
                <a:moveTo>
                  <a:pt x="27" y="367"/>
                </a:moveTo>
                <a:cubicBezTo>
                  <a:pt x="27" y="365"/>
                  <a:pt x="27" y="365"/>
                  <a:pt x="27" y="365"/>
                </a:cubicBezTo>
                <a:cubicBezTo>
                  <a:pt x="28" y="365"/>
                  <a:pt x="28" y="364"/>
                  <a:pt x="28" y="365"/>
                </a:cubicBezTo>
                <a:cubicBezTo>
                  <a:pt x="28" y="365"/>
                  <a:pt x="28" y="365"/>
                  <a:pt x="28" y="365"/>
                </a:cubicBezTo>
                <a:cubicBezTo>
                  <a:pt x="28" y="366"/>
                  <a:pt x="28" y="366"/>
                  <a:pt x="28" y="367"/>
                </a:cubicBezTo>
                <a:cubicBezTo>
                  <a:pt x="28" y="367"/>
                  <a:pt x="28" y="367"/>
                  <a:pt x="28" y="366"/>
                </a:cubicBezTo>
                <a:cubicBezTo>
                  <a:pt x="29" y="368"/>
                  <a:pt x="28" y="367"/>
                  <a:pt x="27" y="367"/>
                </a:cubicBezTo>
                <a:close/>
                <a:moveTo>
                  <a:pt x="24" y="368"/>
                </a:moveTo>
                <a:cubicBezTo>
                  <a:pt x="25" y="368"/>
                  <a:pt x="25" y="368"/>
                  <a:pt x="26" y="367"/>
                </a:cubicBezTo>
                <a:cubicBezTo>
                  <a:pt x="25" y="369"/>
                  <a:pt x="25" y="369"/>
                  <a:pt x="26" y="371"/>
                </a:cubicBezTo>
                <a:cubicBezTo>
                  <a:pt x="25" y="371"/>
                  <a:pt x="25" y="370"/>
                  <a:pt x="25" y="369"/>
                </a:cubicBezTo>
                <a:cubicBezTo>
                  <a:pt x="25" y="370"/>
                  <a:pt x="24" y="369"/>
                  <a:pt x="24" y="369"/>
                </a:cubicBezTo>
                <a:cubicBezTo>
                  <a:pt x="24" y="368"/>
                  <a:pt x="25" y="369"/>
                  <a:pt x="24" y="368"/>
                </a:cubicBezTo>
                <a:close/>
                <a:moveTo>
                  <a:pt x="45" y="370"/>
                </a:moveTo>
                <a:cubicBezTo>
                  <a:pt x="46" y="369"/>
                  <a:pt x="46" y="371"/>
                  <a:pt x="46" y="372"/>
                </a:cubicBezTo>
                <a:cubicBezTo>
                  <a:pt x="46" y="373"/>
                  <a:pt x="46" y="372"/>
                  <a:pt x="45" y="372"/>
                </a:cubicBezTo>
                <a:cubicBezTo>
                  <a:pt x="45" y="371"/>
                  <a:pt x="45" y="370"/>
                  <a:pt x="45" y="370"/>
                </a:cubicBezTo>
                <a:close/>
                <a:moveTo>
                  <a:pt x="28" y="370"/>
                </a:moveTo>
                <a:cubicBezTo>
                  <a:pt x="28" y="371"/>
                  <a:pt x="28" y="370"/>
                  <a:pt x="29" y="370"/>
                </a:cubicBezTo>
                <a:cubicBezTo>
                  <a:pt x="29" y="372"/>
                  <a:pt x="29" y="372"/>
                  <a:pt x="29" y="372"/>
                </a:cubicBezTo>
                <a:cubicBezTo>
                  <a:pt x="28" y="369"/>
                  <a:pt x="28" y="373"/>
                  <a:pt x="28" y="372"/>
                </a:cubicBezTo>
                <a:cubicBezTo>
                  <a:pt x="28" y="372"/>
                  <a:pt x="28" y="371"/>
                  <a:pt x="28" y="370"/>
                </a:cubicBezTo>
                <a:close/>
                <a:moveTo>
                  <a:pt x="25" y="373"/>
                </a:moveTo>
                <a:cubicBezTo>
                  <a:pt x="25" y="372"/>
                  <a:pt x="24" y="374"/>
                  <a:pt x="24" y="372"/>
                </a:cubicBezTo>
                <a:cubicBezTo>
                  <a:pt x="25" y="371"/>
                  <a:pt x="25" y="372"/>
                  <a:pt x="26" y="372"/>
                </a:cubicBezTo>
                <a:cubicBezTo>
                  <a:pt x="26" y="374"/>
                  <a:pt x="27" y="373"/>
                  <a:pt x="26" y="375"/>
                </a:cubicBezTo>
                <a:cubicBezTo>
                  <a:pt x="26" y="373"/>
                  <a:pt x="25" y="376"/>
                  <a:pt x="25" y="373"/>
                </a:cubicBezTo>
                <a:cubicBezTo>
                  <a:pt x="25" y="373"/>
                  <a:pt x="25" y="373"/>
                  <a:pt x="25" y="373"/>
                </a:cubicBezTo>
                <a:close/>
                <a:moveTo>
                  <a:pt x="41" y="374"/>
                </a:moveTo>
                <a:cubicBezTo>
                  <a:pt x="40" y="375"/>
                  <a:pt x="41" y="375"/>
                  <a:pt x="41" y="376"/>
                </a:cubicBezTo>
                <a:cubicBezTo>
                  <a:pt x="40" y="376"/>
                  <a:pt x="41" y="378"/>
                  <a:pt x="40" y="378"/>
                </a:cubicBezTo>
                <a:cubicBezTo>
                  <a:pt x="41" y="376"/>
                  <a:pt x="40" y="374"/>
                  <a:pt x="40" y="375"/>
                </a:cubicBezTo>
                <a:cubicBezTo>
                  <a:pt x="40" y="374"/>
                  <a:pt x="40" y="373"/>
                  <a:pt x="41" y="372"/>
                </a:cubicBezTo>
                <a:cubicBezTo>
                  <a:pt x="40" y="374"/>
                  <a:pt x="41" y="374"/>
                  <a:pt x="41" y="375"/>
                </a:cubicBezTo>
                <a:cubicBezTo>
                  <a:pt x="41" y="375"/>
                  <a:pt x="41" y="375"/>
                  <a:pt x="41" y="374"/>
                </a:cubicBezTo>
                <a:close/>
                <a:moveTo>
                  <a:pt x="28" y="378"/>
                </a:moveTo>
                <a:cubicBezTo>
                  <a:pt x="28" y="377"/>
                  <a:pt x="28" y="378"/>
                  <a:pt x="27" y="377"/>
                </a:cubicBezTo>
                <a:cubicBezTo>
                  <a:pt x="28" y="376"/>
                  <a:pt x="27" y="375"/>
                  <a:pt x="27" y="374"/>
                </a:cubicBezTo>
                <a:cubicBezTo>
                  <a:pt x="27" y="374"/>
                  <a:pt x="27" y="374"/>
                  <a:pt x="28" y="373"/>
                </a:cubicBezTo>
                <a:cubicBezTo>
                  <a:pt x="28" y="374"/>
                  <a:pt x="28" y="377"/>
                  <a:pt x="29" y="377"/>
                </a:cubicBezTo>
                <a:cubicBezTo>
                  <a:pt x="29" y="379"/>
                  <a:pt x="29" y="380"/>
                  <a:pt x="29" y="381"/>
                </a:cubicBezTo>
                <a:cubicBezTo>
                  <a:pt x="28" y="382"/>
                  <a:pt x="28" y="379"/>
                  <a:pt x="28" y="381"/>
                </a:cubicBezTo>
                <a:cubicBezTo>
                  <a:pt x="27" y="380"/>
                  <a:pt x="27" y="378"/>
                  <a:pt x="28" y="378"/>
                </a:cubicBezTo>
                <a:close/>
                <a:moveTo>
                  <a:pt x="43" y="374"/>
                </a:moveTo>
                <a:cubicBezTo>
                  <a:pt x="44" y="374"/>
                  <a:pt x="44" y="376"/>
                  <a:pt x="43" y="376"/>
                </a:cubicBezTo>
                <a:cubicBezTo>
                  <a:pt x="43" y="376"/>
                  <a:pt x="43" y="375"/>
                  <a:pt x="43" y="374"/>
                </a:cubicBezTo>
                <a:close/>
                <a:moveTo>
                  <a:pt x="22" y="375"/>
                </a:moveTo>
                <a:cubicBezTo>
                  <a:pt x="23" y="376"/>
                  <a:pt x="23" y="377"/>
                  <a:pt x="23" y="378"/>
                </a:cubicBezTo>
                <a:cubicBezTo>
                  <a:pt x="22" y="378"/>
                  <a:pt x="22" y="377"/>
                  <a:pt x="22" y="375"/>
                </a:cubicBezTo>
                <a:close/>
                <a:moveTo>
                  <a:pt x="25" y="375"/>
                </a:moveTo>
                <a:cubicBezTo>
                  <a:pt x="26" y="375"/>
                  <a:pt x="26" y="376"/>
                  <a:pt x="26" y="376"/>
                </a:cubicBezTo>
                <a:cubicBezTo>
                  <a:pt x="26" y="376"/>
                  <a:pt x="26" y="377"/>
                  <a:pt x="26" y="377"/>
                </a:cubicBezTo>
                <a:cubicBezTo>
                  <a:pt x="26" y="377"/>
                  <a:pt x="26" y="376"/>
                  <a:pt x="27" y="377"/>
                </a:cubicBezTo>
                <a:cubicBezTo>
                  <a:pt x="26" y="379"/>
                  <a:pt x="27" y="379"/>
                  <a:pt x="27" y="380"/>
                </a:cubicBezTo>
                <a:cubicBezTo>
                  <a:pt x="26" y="379"/>
                  <a:pt x="26" y="379"/>
                  <a:pt x="26" y="380"/>
                </a:cubicBezTo>
                <a:cubicBezTo>
                  <a:pt x="25" y="378"/>
                  <a:pt x="26" y="377"/>
                  <a:pt x="25" y="375"/>
                </a:cubicBezTo>
                <a:close/>
                <a:moveTo>
                  <a:pt x="32" y="381"/>
                </a:moveTo>
                <a:cubicBezTo>
                  <a:pt x="31" y="383"/>
                  <a:pt x="32" y="382"/>
                  <a:pt x="32" y="383"/>
                </a:cubicBezTo>
                <a:cubicBezTo>
                  <a:pt x="32" y="383"/>
                  <a:pt x="32" y="382"/>
                  <a:pt x="32" y="381"/>
                </a:cubicBezTo>
                <a:cubicBezTo>
                  <a:pt x="33" y="381"/>
                  <a:pt x="33" y="383"/>
                  <a:pt x="32" y="384"/>
                </a:cubicBezTo>
                <a:cubicBezTo>
                  <a:pt x="32" y="383"/>
                  <a:pt x="31" y="384"/>
                  <a:pt x="32" y="385"/>
                </a:cubicBezTo>
                <a:cubicBezTo>
                  <a:pt x="31" y="385"/>
                  <a:pt x="31" y="384"/>
                  <a:pt x="30" y="385"/>
                </a:cubicBezTo>
                <a:cubicBezTo>
                  <a:pt x="31" y="384"/>
                  <a:pt x="31" y="382"/>
                  <a:pt x="30" y="382"/>
                </a:cubicBezTo>
                <a:cubicBezTo>
                  <a:pt x="32" y="380"/>
                  <a:pt x="29" y="381"/>
                  <a:pt x="31" y="379"/>
                </a:cubicBezTo>
                <a:cubicBezTo>
                  <a:pt x="31" y="379"/>
                  <a:pt x="31" y="378"/>
                  <a:pt x="30" y="378"/>
                </a:cubicBezTo>
                <a:cubicBezTo>
                  <a:pt x="30" y="378"/>
                  <a:pt x="31" y="377"/>
                  <a:pt x="31" y="377"/>
                </a:cubicBezTo>
                <a:cubicBezTo>
                  <a:pt x="31" y="378"/>
                  <a:pt x="31" y="380"/>
                  <a:pt x="32" y="378"/>
                </a:cubicBezTo>
                <a:cubicBezTo>
                  <a:pt x="32" y="379"/>
                  <a:pt x="32" y="381"/>
                  <a:pt x="32" y="381"/>
                </a:cubicBezTo>
                <a:close/>
                <a:moveTo>
                  <a:pt x="34" y="378"/>
                </a:moveTo>
                <a:cubicBezTo>
                  <a:pt x="34" y="378"/>
                  <a:pt x="34" y="379"/>
                  <a:pt x="33" y="378"/>
                </a:cubicBezTo>
                <a:cubicBezTo>
                  <a:pt x="33" y="379"/>
                  <a:pt x="34" y="379"/>
                  <a:pt x="34" y="380"/>
                </a:cubicBezTo>
                <a:cubicBezTo>
                  <a:pt x="33" y="380"/>
                  <a:pt x="33" y="380"/>
                  <a:pt x="33" y="380"/>
                </a:cubicBezTo>
                <a:cubicBezTo>
                  <a:pt x="33" y="378"/>
                  <a:pt x="33" y="378"/>
                  <a:pt x="33" y="378"/>
                </a:cubicBezTo>
                <a:cubicBezTo>
                  <a:pt x="33" y="378"/>
                  <a:pt x="34" y="378"/>
                  <a:pt x="34" y="378"/>
                </a:cubicBezTo>
                <a:close/>
                <a:moveTo>
                  <a:pt x="43" y="379"/>
                </a:moveTo>
                <a:cubicBezTo>
                  <a:pt x="43" y="380"/>
                  <a:pt x="43" y="380"/>
                  <a:pt x="44" y="380"/>
                </a:cubicBezTo>
                <a:cubicBezTo>
                  <a:pt x="44" y="381"/>
                  <a:pt x="44" y="381"/>
                  <a:pt x="44" y="381"/>
                </a:cubicBezTo>
                <a:cubicBezTo>
                  <a:pt x="43" y="381"/>
                  <a:pt x="43" y="380"/>
                  <a:pt x="43" y="381"/>
                </a:cubicBezTo>
                <a:cubicBezTo>
                  <a:pt x="43" y="380"/>
                  <a:pt x="43" y="380"/>
                  <a:pt x="43" y="379"/>
                </a:cubicBezTo>
                <a:close/>
                <a:moveTo>
                  <a:pt x="27" y="380"/>
                </a:moveTo>
                <a:cubicBezTo>
                  <a:pt x="27" y="380"/>
                  <a:pt x="27" y="381"/>
                  <a:pt x="27" y="381"/>
                </a:cubicBezTo>
                <a:cubicBezTo>
                  <a:pt x="27" y="381"/>
                  <a:pt x="27" y="382"/>
                  <a:pt x="26" y="382"/>
                </a:cubicBezTo>
                <a:cubicBezTo>
                  <a:pt x="26" y="381"/>
                  <a:pt x="27" y="381"/>
                  <a:pt x="27" y="380"/>
                </a:cubicBezTo>
                <a:close/>
                <a:moveTo>
                  <a:pt x="42" y="380"/>
                </a:moveTo>
                <a:cubicBezTo>
                  <a:pt x="43" y="381"/>
                  <a:pt x="42" y="385"/>
                  <a:pt x="41" y="385"/>
                </a:cubicBezTo>
                <a:cubicBezTo>
                  <a:pt x="41" y="383"/>
                  <a:pt x="42" y="382"/>
                  <a:pt x="42" y="381"/>
                </a:cubicBezTo>
                <a:cubicBezTo>
                  <a:pt x="42" y="381"/>
                  <a:pt x="42" y="381"/>
                  <a:pt x="42" y="380"/>
                </a:cubicBezTo>
                <a:close/>
                <a:moveTo>
                  <a:pt x="25" y="381"/>
                </a:moveTo>
                <a:cubicBezTo>
                  <a:pt x="26" y="380"/>
                  <a:pt x="26" y="381"/>
                  <a:pt x="26" y="381"/>
                </a:cubicBezTo>
                <a:cubicBezTo>
                  <a:pt x="26" y="382"/>
                  <a:pt x="26" y="383"/>
                  <a:pt x="26" y="383"/>
                </a:cubicBezTo>
                <a:cubicBezTo>
                  <a:pt x="26" y="383"/>
                  <a:pt x="26" y="382"/>
                  <a:pt x="26" y="382"/>
                </a:cubicBezTo>
                <a:cubicBezTo>
                  <a:pt x="26" y="382"/>
                  <a:pt x="26" y="381"/>
                  <a:pt x="25" y="381"/>
                </a:cubicBezTo>
                <a:close/>
                <a:moveTo>
                  <a:pt x="34" y="381"/>
                </a:moveTo>
                <a:cubicBezTo>
                  <a:pt x="34" y="382"/>
                  <a:pt x="33" y="382"/>
                  <a:pt x="33" y="381"/>
                </a:cubicBezTo>
                <a:cubicBezTo>
                  <a:pt x="33" y="380"/>
                  <a:pt x="34" y="380"/>
                  <a:pt x="34" y="381"/>
                </a:cubicBezTo>
                <a:close/>
                <a:moveTo>
                  <a:pt x="46" y="381"/>
                </a:moveTo>
                <a:cubicBezTo>
                  <a:pt x="46" y="384"/>
                  <a:pt x="47" y="381"/>
                  <a:pt x="48" y="381"/>
                </a:cubicBezTo>
                <a:cubicBezTo>
                  <a:pt x="48" y="383"/>
                  <a:pt x="48" y="384"/>
                  <a:pt x="47" y="386"/>
                </a:cubicBezTo>
                <a:cubicBezTo>
                  <a:pt x="48" y="386"/>
                  <a:pt x="48" y="386"/>
                  <a:pt x="48" y="386"/>
                </a:cubicBezTo>
                <a:cubicBezTo>
                  <a:pt x="48" y="386"/>
                  <a:pt x="48" y="387"/>
                  <a:pt x="49" y="387"/>
                </a:cubicBezTo>
                <a:cubicBezTo>
                  <a:pt x="48" y="387"/>
                  <a:pt x="47" y="389"/>
                  <a:pt x="48" y="389"/>
                </a:cubicBezTo>
                <a:cubicBezTo>
                  <a:pt x="48" y="391"/>
                  <a:pt x="48" y="389"/>
                  <a:pt x="47" y="389"/>
                </a:cubicBezTo>
                <a:cubicBezTo>
                  <a:pt x="47" y="389"/>
                  <a:pt x="48" y="390"/>
                  <a:pt x="47" y="391"/>
                </a:cubicBezTo>
                <a:cubicBezTo>
                  <a:pt x="47" y="391"/>
                  <a:pt x="47" y="390"/>
                  <a:pt x="47" y="390"/>
                </a:cubicBezTo>
                <a:cubicBezTo>
                  <a:pt x="48" y="390"/>
                  <a:pt x="48" y="391"/>
                  <a:pt x="48" y="392"/>
                </a:cubicBezTo>
                <a:cubicBezTo>
                  <a:pt x="47" y="392"/>
                  <a:pt x="47" y="389"/>
                  <a:pt x="46" y="387"/>
                </a:cubicBezTo>
                <a:cubicBezTo>
                  <a:pt x="46" y="387"/>
                  <a:pt x="46" y="388"/>
                  <a:pt x="46" y="388"/>
                </a:cubicBezTo>
                <a:cubicBezTo>
                  <a:pt x="45" y="388"/>
                  <a:pt x="45" y="389"/>
                  <a:pt x="45" y="390"/>
                </a:cubicBezTo>
                <a:cubicBezTo>
                  <a:pt x="44" y="388"/>
                  <a:pt x="45" y="386"/>
                  <a:pt x="46" y="387"/>
                </a:cubicBezTo>
                <a:cubicBezTo>
                  <a:pt x="47" y="387"/>
                  <a:pt x="47" y="388"/>
                  <a:pt x="47" y="388"/>
                </a:cubicBezTo>
                <a:cubicBezTo>
                  <a:pt x="47" y="388"/>
                  <a:pt x="47" y="388"/>
                  <a:pt x="47" y="388"/>
                </a:cubicBezTo>
                <a:cubicBezTo>
                  <a:pt x="46" y="387"/>
                  <a:pt x="47" y="385"/>
                  <a:pt x="46" y="383"/>
                </a:cubicBezTo>
                <a:cubicBezTo>
                  <a:pt x="46" y="384"/>
                  <a:pt x="46" y="384"/>
                  <a:pt x="46" y="384"/>
                </a:cubicBezTo>
                <a:cubicBezTo>
                  <a:pt x="46" y="385"/>
                  <a:pt x="46" y="384"/>
                  <a:pt x="46" y="385"/>
                </a:cubicBezTo>
                <a:cubicBezTo>
                  <a:pt x="47" y="385"/>
                  <a:pt x="46" y="386"/>
                  <a:pt x="46" y="386"/>
                </a:cubicBezTo>
                <a:cubicBezTo>
                  <a:pt x="47" y="385"/>
                  <a:pt x="45" y="385"/>
                  <a:pt x="46" y="386"/>
                </a:cubicBezTo>
                <a:cubicBezTo>
                  <a:pt x="45" y="384"/>
                  <a:pt x="45" y="383"/>
                  <a:pt x="46" y="381"/>
                </a:cubicBezTo>
                <a:close/>
                <a:moveTo>
                  <a:pt x="43" y="381"/>
                </a:moveTo>
                <a:cubicBezTo>
                  <a:pt x="43" y="382"/>
                  <a:pt x="43" y="382"/>
                  <a:pt x="44" y="382"/>
                </a:cubicBezTo>
                <a:cubicBezTo>
                  <a:pt x="44" y="383"/>
                  <a:pt x="43" y="383"/>
                  <a:pt x="43" y="383"/>
                </a:cubicBezTo>
                <a:cubicBezTo>
                  <a:pt x="43" y="382"/>
                  <a:pt x="43" y="382"/>
                  <a:pt x="43" y="381"/>
                </a:cubicBezTo>
                <a:close/>
                <a:moveTo>
                  <a:pt x="52" y="382"/>
                </a:moveTo>
                <a:cubicBezTo>
                  <a:pt x="52" y="382"/>
                  <a:pt x="53" y="384"/>
                  <a:pt x="52" y="383"/>
                </a:cubicBezTo>
                <a:cubicBezTo>
                  <a:pt x="52" y="384"/>
                  <a:pt x="52" y="384"/>
                  <a:pt x="52" y="384"/>
                </a:cubicBezTo>
                <a:cubicBezTo>
                  <a:pt x="53" y="384"/>
                  <a:pt x="53" y="383"/>
                  <a:pt x="53" y="382"/>
                </a:cubicBezTo>
                <a:cubicBezTo>
                  <a:pt x="54" y="383"/>
                  <a:pt x="53" y="384"/>
                  <a:pt x="53" y="385"/>
                </a:cubicBezTo>
                <a:cubicBezTo>
                  <a:pt x="52" y="385"/>
                  <a:pt x="53" y="387"/>
                  <a:pt x="52" y="387"/>
                </a:cubicBezTo>
                <a:cubicBezTo>
                  <a:pt x="51" y="387"/>
                  <a:pt x="52" y="383"/>
                  <a:pt x="52" y="382"/>
                </a:cubicBezTo>
                <a:close/>
                <a:moveTo>
                  <a:pt x="27" y="384"/>
                </a:moveTo>
                <a:cubicBezTo>
                  <a:pt x="28" y="384"/>
                  <a:pt x="28" y="386"/>
                  <a:pt x="29" y="386"/>
                </a:cubicBezTo>
                <a:cubicBezTo>
                  <a:pt x="28" y="388"/>
                  <a:pt x="28" y="387"/>
                  <a:pt x="28" y="389"/>
                </a:cubicBezTo>
                <a:cubicBezTo>
                  <a:pt x="28" y="388"/>
                  <a:pt x="28" y="388"/>
                  <a:pt x="28" y="386"/>
                </a:cubicBezTo>
                <a:cubicBezTo>
                  <a:pt x="28" y="386"/>
                  <a:pt x="28" y="387"/>
                  <a:pt x="28" y="388"/>
                </a:cubicBezTo>
                <a:cubicBezTo>
                  <a:pt x="27" y="386"/>
                  <a:pt x="28" y="385"/>
                  <a:pt x="27" y="384"/>
                </a:cubicBezTo>
                <a:close/>
                <a:moveTo>
                  <a:pt x="26" y="383"/>
                </a:moveTo>
                <a:cubicBezTo>
                  <a:pt x="27" y="381"/>
                  <a:pt x="28" y="383"/>
                  <a:pt x="29" y="382"/>
                </a:cubicBezTo>
                <a:cubicBezTo>
                  <a:pt x="29" y="383"/>
                  <a:pt x="29" y="383"/>
                  <a:pt x="29" y="383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9" y="384"/>
                  <a:pt x="29" y="384"/>
                  <a:pt x="29" y="385"/>
                </a:cubicBezTo>
                <a:cubicBezTo>
                  <a:pt x="28" y="382"/>
                  <a:pt x="27" y="384"/>
                  <a:pt x="26" y="383"/>
                </a:cubicBezTo>
                <a:close/>
                <a:moveTo>
                  <a:pt x="41" y="382"/>
                </a:moveTo>
                <a:cubicBezTo>
                  <a:pt x="41" y="383"/>
                  <a:pt x="41" y="385"/>
                  <a:pt x="40" y="384"/>
                </a:cubicBezTo>
                <a:cubicBezTo>
                  <a:pt x="40" y="383"/>
                  <a:pt x="40" y="383"/>
                  <a:pt x="41" y="382"/>
                </a:cubicBezTo>
                <a:close/>
                <a:moveTo>
                  <a:pt x="34" y="384"/>
                </a:moveTo>
                <a:cubicBezTo>
                  <a:pt x="35" y="384"/>
                  <a:pt x="35" y="385"/>
                  <a:pt x="35" y="386"/>
                </a:cubicBezTo>
                <a:cubicBezTo>
                  <a:pt x="35" y="386"/>
                  <a:pt x="34" y="385"/>
                  <a:pt x="34" y="384"/>
                </a:cubicBezTo>
                <a:close/>
                <a:moveTo>
                  <a:pt x="27" y="386"/>
                </a:moveTo>
                <a:cubicBezTo>
                  <a:pt x="26" y="388"/>
                  <a:pt x="28" y="388"/>
                  <a:pt x="28" y="390"/>
                </a:cubicBezTo>
                <a:cubicBezTo>
                  <a:pt x="27" y="390"/>
                  <a:pt x="27" y="390"/>
                  <a:pt x="27" y="391"/>
                </a:cubicBezTo>
                <a:cubicBezTo>
                  <a:pt x="27" y="390"/>
                  <a:pt x="26" y="390"/>
                  <a:pt x="26" y="391"/>
                </a:cubicBezTo>
                <a:cubicBezTo>
                  <a:pt x="26" y="389"/>
                  <a:pt x="25" y="388"/>
                  <a:pt x="26" y="388"/>
                </a:cubicBezTo>
                <a:cubicBezTo>
                  <a:pt x="26" y="387"/>
                  <a:pt x="25" y="387"/>
                  <a:pt x="25" y="388"/>
                </a:cubicBezTo>
                <a:cubicBezTo>
                  <a:pt x="24" y="386"/>
                  <a:pt x="26" y="385"/>
                  <a:pt x="26" y="385"/>
                </a:cubicBezTo>
                <a:cubicBezTo>
                  <a:pt x="26" y="387"/>
                  <a:pt x="26" y="386"/>
                  <a:pt x="27" y="386"/>
                </a:cubicBezTo>
                <a:close/>
                <a:moveTo>
                  <a:pt x="33" y="385"/>
                </a:moveTo>
                <a:cubicBezTo>
                  <a:pt x="34" y="385"/>
                  <a:pt x="34" y="387"/>
                  <a:pt x="34" y="388"/>
                </a:cubicBezTo>
                <a:cubicBezTo>
                  <a:pt x="34" y="387"/>
                  <a:pt x="33" y="386"/>
                  <a:pt x="33" y="385"/>
                </a:cubicBezTo>
                <a:close/>
                <a:moveTo>
                  <a:pt x="42" y="385"/>
                </a:moveTo>
                <a:cubicBezTo>
                  <a:pt x="43" y="387"/>
                  <a:pt x="42" y="387"/>
                  <a:pt x="41" y="388"/>
                </a:cubicBezTo>
                <a:cubicBezTo>
                  <a:pt x="41" y="387"/>
                  <a:pt x="42" y="387"/>
                  <a:pt x="42" y="385"/>
                </a:cubicBezTo>
                <a:close/>
                <a:moveTo>
                  <a:pt x="31" y="387"/>
                </a:moveTo>
                <a:cubicBezTo>
                  <a:pt x="32" y="386"/>
                  <a:pt x="32" y="389"/>
                  <a:pt x="32" y="390"/>
                </a:cubicBezTo>
                <a:cubicBezTo>
                  <a:pt x="31" y="389"/>
                  <a:pt x="32" y="389"/>
                  <a:pt x="31" y="390"/>
                </a:cubicBezTo>
                <a:cubicBezTo>
                  <a:pt x="31" y="389"/>
                  <a:pt x="32" y="388"/>
                  <a:pt x="31" y="387"/>
                </a:cubicBezTo>
                <a:close/>
                <a:moveTo>
                  <a:pt x="25" y="389"/>
                </a:moveTo>
                <a:cubicBezTo>
                  <a:pt x="24" y="389"/>
                  <a:pt x="25" y="391"/>
                  <a:pt x="24" y="391"/>
                </a:cubicBezTo>
                <a:cubicBezTo>
                  <a:pt x="24" y="391"/>
                  <a:pt x="24" y="390"/>
                  <a:pt x="24" y="388"/>
                </a:cubicBezTo>
                <a:cubicBezTo>
                  <a:pt x="24" y="389"/>
                  <a:pt x="25" y="389"/>
                  <a:pt x="25" y="390"/>
                </a:cubicBezTo>
                <a:cubicBezTo>
                  <a:pt x="25" y="391"/>
                  <a:pt x="25" y="390"/>
                  <a:pt x="25" y="389"/>
                </a:cubicBezTo>
                <a:close/>
                <a:moveTo>
                  <a:pt x="30" y="389"/>
                </a:moveTo>
                <a:cubicBezTo>
                  <a:pt x="29" y="390"/>
                  <a:pt x="29" y="391"/>
                  <a:pt x="29" y="391"/>
                </a:cubicBezTo>
                <a:cubicBezTo>
                  <a:pt x="28" y="390"/>
                  <a:pt x="29" y="389"/>
                  <a:pt x="30" y="389"/>
                </a:cubicBezTo>
                <a:close/>
                <a:moveTo>
                  <a:pt x="33" y="391"/>
                </a:moveTo>
                <a:cubicBezTo>
                  <a:pt x="34" y="391"/>
                  <a:pt x="34" y="391"/>
                  <a:pt x="34" y="391"/>
                </a:cubicBezTo>
                <a:cubicBezTo>
                  <a:pt x="34" y="392"/>
                  <a:pt x="35" y="394"/>
                  <a:pt x="34" y="394"/>
                </a:cubicBezTo>
                <a:cubicBezTo>
                  <a:pt x="34" y="394"/>
                  <a:pt x="33" y="393"/>
                  <a:pt x="33" y="391"/>
                </a:cubicBezTo>
                <a:close/>
                <a:moveTo>
                  <a:pt x="25" y="391"/>
                </a:moveTo>
                <a:cubicBezTo>
                  <a:pt x="25" y="392"/>
                  <a:pt x="26" y="391"/>
                  <a:pt x="26" y="393"/>
                </a:cubicBezTo>
                <a:cubicBezTo>
                  <a:pt x="26" y="393"/>
                  <a:pt x="25" y="393"/>
                  <a:pt x="25" y="391"/>
                </a:cubicBezTo>
                <a:close/>
                <a:moveTo>
                  <a:pt x="25" y="394"/>
                </a:moveTo>
                <a:cubicBezTo>
                  <a:pt x="25" y="394"/>
                  <a:pt x="25" y="395"/>
                  <a:pt x="24" y="395"/>
                </a:cubicBezTo>
                <a:cubicBezTo>
                  <a:pt x="24" y="393"/>
                  <a:pt x="25" y="392"/>
                  <a:pt x="25" y="394"/>
                </a:cubicBezTo>
                <a:close/>
                <a:moveTo>
                  <a:pt x="32" y="394"/>
                </a:moveTo>
                <a:cubicBezTo>
                  <a:pt x="32" y="396"/>
                  <a:pt x="33" y="395"/>
                  <a:pt x="33" y="397"/>
                </a:cubicBezTo>
                <a:cubicBezTo>
                  <a:pt x="33" y="398"/>
                  <a:pt x="32" y="396"/>
                  <a:pt x="31" y="395"/>
                </a:cubicBezTo>
                <a:cubicBezTo>
                  <a:pt x="31" y="394"/>
                  <a:pt x="32" y="394"/>
                  <a:pt x="32" y="394"/>
                </a:cubicBezTo>
                <a:close/>
                <a:moveTo>
                  <a:pt x="42" y="400"/>
                </a:moveTo>
                <a:cubicBezTo>
                  <a:pt x="43" y="400"/>
                  <a:pt x="43" y="401"/>
                  <a:pt x="43" y="401"/>
                </a:cubicBezTo>
                <a:cubicBezTo>
                  <a:pt x="43" y="401"/>
                  <a:pt x="43" y="400"/>
                  <a:pt x="43" y="399"/>
                </a:cubicBezTo>
                <a:cubicBezTo>
                  <a:pt x="43" y="399"/>
                  <a:pt x="43" y="400"/>
                  <a:pt x="43" y="401"/>
                </a:cubicBezTo>
                <a:cubicBezTo>
                  <a:pt x="44" y="401"/>
                  <a:pt x="44" y="399"/>
                  <a:pt x="44" y="399"/>
                </a:cubicBezTo>
                <a:cubicBezTo>
                  <a:pt x="44" y="399"/>
                  <a:pt x="43" y="397"/>
                  <a:pt x="43" y="398"/>
                </a:cubicBezTo>
                <a:cubicBezTo>
                  <a:pt x="42" y="396"/>
                  <a:pt x="45" y="397"/>
                  <a:pt x="44" y="394"/>
                </a:cubicBezTo>
                <a:cubicBezTo>
                  <a:pt x="45" y="394"/>
                  <a:pt x="45" y="395"/>
                  <a:pt x="45" y="395"/>
                </a:cubicBezTo>
                <a:cubicBezTo>
                  <a:pt x="45" y="396"/>
                  <a:pt x="44" y="397"/>
                  <a:pt x="45" y="397"/>
                </a:cubicBezTo>
                <a:cubicBezTo>
                  <a:pt x="45" y="399"/>
                  <a:pt x="45" y="400"/>
                  <a:pt x="45" y="401"/>
                </a:cubicBezTo>
                <a:cubicBezTo>
                  <a:pt x="45" y="401"/>
                  <a:pt x="45" y="401"/>
                  <a:pt x="45" y="401"/>
                </a:cubicBezTo>
                <a:cubicBezTo>
                  <a:pt x="44" y="403"/>
                  <a:pt x="46" y="408"/>
                  <a:pt x="45" y="409"/>
                </a:cubicBezTo>
                <a:cubicBezTo>
                  <a:pt x="45" y="409"/>
                  <a:pt x="45" y="411"/>
                  <a:pt x="45" y="411"/>
                </a:cubicBezTo>
                <a:cubicBezTo>
                  <a:pt x="45" y="413"/>
                  <a:pt x="46" y="415"/>
                  <a:pt x="45" y="418"/>
                </a:cubicBezTo>
                <a:cubicBezTo>
                  <a:pt x="45" y="418"/>
                  <a:pt x="45" y="418"/>
                  <a:pt x="45" y="418"/>
                </a:cubicBezTo>
                <a:cubicBezTo>
                  <a:pt x="45" y="417"/>
                  <a:pt x="45" y="417"/>
                  <a:pt x="45" y="417"/>
                </a:cubicBezTo>
                <a:cubicBezTo>
                  <a:pt x="46" y="416"/>
                  <a:pt x="44" y="415"/>
                  <a:pt x="44" y="413"/>
                </a:cubicBezTo>
                <a:cubicBezTo>
                  <a:pt x="45" y="413"/>
                  <a:pt x="45" y="409"/>
                  <a:pt x="44" y="407"/>
                </a:cubicBezTo>
                <a:cubicBezTo>
                  <a:pt x="44" y="408"/>
                  <a:pt x="44" y="411"/>
                  <a:pt x="43" y="411"/>
                </a:cubicBezTo>
                <a:cubicBezTo>
                  <a:pt x="43" y="410"/>
                  <a:pt x="43" y="410"/>
                  <a:pt x="43" y="409"/>
                </a:cubicBezTo>
                <a:cubicBezTo>
                  <a:pt x="43" y="410"/>
                  <a:pt x="43" y="411"/>
                  <a:pt x="42" y="410"/>
                </a:cubicBezTo>
                <a:cubicBezTo>
                  <a:pt x="42" y="408"/>
                  <a:pt x="43" y="409"/>
                  <a:pt x="43" y="407"/>
                </a:cubicBezTo>
                <a:cubicBezTo>
                  <a:pt x="43" y="407"/>
                  <a:pt x="43" y="406"/>
                  <a:pt x="42" y="406"/>
                </a:cubicBezTo>
                <a:cubicBezTo>
                  <a:pt x="42" y="405"/>
                  <a:pt x="43" y="404"/>
                  <a:pt x="43" y="406"/>
                </a:cubicBezTo>
                <a:cubicBezTo>
                  <a:pt x="43" y="406"/>
                  <a:pt x="43" y="403"/>
                  <a:pt x="42" y="404"/>
                </a:cubicBezTo>
                <a:cubicBezTo>
                  <a:pt x="43" y="403"/>
                  <a:pt x="43" y="403"/>
                  <a:pt x="43" y="402"/>
                </a:cubicBezTo>
                <a:cubicBezTo>
                  <a:pt x="43" y="402"/>
                  <a:pt x="42" y="401"/>
                  <a:pt x="42" y="400"/>
                </a:cubicBezTo>
                <a:close/>
                <a:moveTo>
                  <a:pt x="42" y="398"/>
                </a:moveTo>
                <a:cubicBezTo>
                  <a:pt x="42" y="398"/>
                  <a:pt x="42" y="399"/>
                  <a:pt x="41" y="399"/>
                </a:cubicBezTo>
                <a:cubicBezTo>
                  <a:pt x="41" y="398"/>
                  <a:pt x="42" y="398"/>
                  <a:pt x="42" y="397"/>
                </a:cubicBezTo>
                <a:cubicBezTo>
                  <a:pt x="42" y="397"/>
                  <a:pt x="42" y="398"/>
                  <a:pt x="42" y="398"/>
                </a:cubicBezTo>
                <a:cubicBezTo>
                  <a:pt x="42" y="399"/>
                  <a:pt x="42" y="398"/>
                  <a:pt x="42" y="398"/>
                </a:cubicBezTo>
                <a:close/>
                <a:moveTo>
                  <a:pt x="53" y="397"/>
                </a:moveTo>
                <a:cubicBezTo>
                  <a:pt x="54" y="398"/>
                  <a:pt x="52" y="399"/>
                  <a:pt x="52" y="400"/>
                </a:cubicBezTo>
                <a:cubicBezTo>
                  <a:pt x="52" y="397"/>
                  <a:pt x="53" y="399"/>
                  <a:pt x="53" y="397"/>
                </a:cubicBezTo>
                <a:close/>
                <a:moveTo>
                  <a:pt x="32" y="397"/>
                </a:moveTo>
                <a:cubicBezTo>
                  <a:pt x="32" y="398"/>
                  <a:pt x="32" y="398"/>
                  <a:pt x="32" y="398"/>
                </a:cubicBezTo>
                <a:cubicBezTo>
                  <a:pt x="31" y="398"/>
                  <a:pt x="32" y="400"/>
                  <a:pt x="31" y="400"/>
                </a:cubicBezTo>
                <a:cubicBezTo>
                  <a:pt x="31" y="400"/>
                  <a:pt x="31" y="399"/>
                  <a:pt x="31" y="398"/>
                </a:cubicBezTo>
                <a:cubicBezTo>
                  <a:pt x="31" y="398"/>
                  <a:pt x="31" y="397"/>
                  <a:pt x="32" y="397"/>
                </a:cubicBezTo>
                <a:close/>
                <a:moveTo>
                  <a:pt x="52" y="404"/>
                </a:moveTo>
                <a:cubicBezTo>
                  <a:pt x="53" y="404"/>
                  <a:pt x="54" y="407"/>
                  <a:pt x="52" y="407"/>
                </a:cubicBezTo>
                <a:cubicBezTo>
                  <a:pt x="53" y="405"/>
                  <a:pt x="52" y="406"/>
                  <a:pt x="52" y="404"/>
                </a:cubicBezTo>
                <a:close/>
                <a:moveTo>
                  <a:pt x="42" y="441"/>
                </a:moveTo>
                <a:cubicBezTo>
                  <a:pt x="43" y="442"/>
                  <a:pt x="42" y="443"/>
                  <a:pt x="42" y="444"/>
                </a:cubicBezTo>
                <a:cubicBezTo>
                  <a:pt x="42" y="444"/>
                  <a:pt x="42" y="442"/>
                  <a:pt x="42" y="441"/>
                </a:cubicBezTo>
                <a:close/>
              </a:path>
            </a:pathLst>
          </a:custGeom>
          <a:solidFill>
            <a:schemeClr val="accent1">
              <a:lumMod val="50000"/>
              <a:alpha val="20000"/>
            </a:schemeClr>
          </a:solidFill>
          <a:ln w="1587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+mn-ea"/>
              <a:cs typeface="MiSans" panose="00000500000000000000" charset="-122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望远镜的诞生与早期发展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第一章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/data/temp/50a825d9-b6b9-11ef-95dd-c2d6ce42b63f.jpg50a825d9-b6b9-11ef-95dd-c2d6ce42b63f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44" r="144"/>
          <a:stretch>
            <a:fillRect/>
          </a:stretch>
        </p:blipFill>
        <p:spPr>
          <a:xfrm>
            <a:off x="0" y="0"/>
            <a:ext cx="12192000" cy="3429000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" name="矩形: 圆角 14"/>
          <p:cNvSpPr/>
          <p:nvPr>
            <p:custDataLst>
              <p:tags r:id="rId3"/>
            </p:custDataLst>
          </p:nvPr>
        </p:nvSpPr>
        <p:spPr>
          <a:xfrm>
            <a:off x="530225" y="3091180"/>
            <a:ext cx="11129010" cy="3237865"/>
          </a:xfrm>
          <a:prstGeom prst="roundRect">
            <a:avLst>
              <a:gd name="adj" fmla="val 9236"/>
            </a:avLst>
          </a:prstGeom>
          <a:solidFill>
            <a:schemeClr val="lt1">
              <a:lumMod val="100000"/>
            </a:schemeClr>
          </a:solidFill>
          <a:ln w="3175" cap="flat" cmpd="sng" algn="ctr">
            <a:solidFill>
              <a:schemeClr val="accent1">
                <a:lumMod val="10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0" dist="76200" dir="5399999" algn="bl" rotWithShape="0">
              <a:schemeClr val="accent1">
                <a:alpha val="20000"/>
              </a:schemeClr>
            </a:outerShdw>
          </a:effectLst>
        </p:spPr>
        <p:txBody>
          <a:bodyPr rtlCol="0" anchor="ctr"/>
          <a:lstStyle/>
          <a:p>
            <a:pPr algn="ctr"/>
            <a:endParaRPr kumimoji="1" lang="zh-CN" altLang="en-US" sz="3200">
              <a:latin typeface="+mj-ea"/>
              <a:ea typeface="+mj-ea"/>
              <a:sym typeface="微软雅黑" panose="020B0503020204020204" charset="-122"/>
            </a:endParaRPr>
          </a:p>
        </p:txBody>
      </p:sp>
      <p:sp>
        <p:nvSpPr>
          <p:cNvPr id="17" name="标题 1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525270" y="3378835"/>
            <a:ext cx="9474200" cy="72009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000000"/>
                </a:solidFill>
              </a:rPr>
              <a:t>望远镜的意外发明</a:t>
            </a:r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527175" y="4785042"/>
            <a:ext cx="9472930" cy="121856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+mn-ea"/>
                <a:cs typeface="+mn-ea"/>
                <a:sym typeface="+mn-ea"/>
              </a:rPr>
              <a:t>几个学徒的偶然发现，利普希制造的第一架小型望远镜开启了人类探索宇宙的新篇章。</a:t>
            </a:r>
            <a:endParaRPr lang="zh-CN" altLang="en-US" sz="1600" dirty="0">
              <a:solidFill>
                <a:srgbClr val="000000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1527175" y="4325302"/>
            <a:ext cx="9474200" cy="349250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荷兰眼镜工的灵光一闪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伽利略的天文望远镜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971165" y="3691890"/>
            <a:ext cx="2248535" cy="224091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" name="环形箭头 5"/>
          <p:cNvSpPr/>
          <p:nvPr>
            <p:custDataLst>
              <p:tags r:id="rId3"/>
            </p:custDataLst>
          </p:nvPr>
        </p:nvSpPr>
        <p:spPr>
          <a:xfrm>
            <a:off x="2170430" y="1423670"/>
            <a:ext cx="2428240" cy="2428240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26995" y="1881505"/>
            <a:ext cx="1514475" cy="1514475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241425" y="3044190"/>
            <a:ext cx="1829435" cy="1828165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环形箭头 17"/>
          <p:cNvSpPr/>
          <p:nvPr>
            <p:custDataLst>
              <p:tags r:id="rId6"/>
            </p:custDataLst>
          </p:nvPr>
        </p:nvSpPr>
        <p:spPr>
          <a:xfrm flipH="1">
            <a:off x="848360" y="2597150"/>
            <a:ext cx="2725420" cy="2725420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489835" y="3207385"/>
            <a:ext cx="3212465" cy="3211830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792855" y="4606925"/>
            <a:ext cx="606425" cy="41148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214370" y="2437130"/>
            <a:ext cx="338455" cy="402590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940560" y="3757930"/>
            <a:ext cx="431165" cy="400685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伽利略在1609年制作的升级版天文望远镜，让月球、木星的卫星和太阳黑子成为人类的“邻居”。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从3倍到30倍的飞跃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望远镜家族的壮大与多样化</a:t>
            </a:r>
            <a:endParaRPr lang="zh-CN" altLang="en-US"/>
          </a:p>
        </p:txBody>
      </p:sp>
      <p:sp>
        <p:nvSpPr>
          <p:cNvPr id="6" name="节编号"/>
          <p:cNvSpPr>
            <a:spLocks noGrp="1"/>
          </p:cNvSpPr>
          <p:nvPr>
            <p:ph type="body" sz="quarter" idx="13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第二章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414780" y="1341755"/>
            <a:ext cx="4610100" cy="1315720"/>
          </a:xfrm>
        </p:spPr>
        <p:txBody>
          <a:bodyPr lIns="0" tIns="0" rIns="0" bIns="0" anchor="b">
            <a:normAutofit/>
          </a:bodyPr>
          <a:lstStyle/>
          <a:p>
            <a:pPr algn="l"/>
            <a:r>
              <a:rPr lang="zh-CN" altLang="en-US" dirty="0"/>
              <a:t>反射望远镜的“镜子魔术”</a:t>
            </a:r>
            <a:endParaRPr lang="zh-CN" altLang="en-US" dirty="0"/>
          </a:p>
        </p:txBody>
      </p:sp>
      <p:sp>
        <p:nvSpPr>
          <p:cNvPr id="12" name="椭圆 11"/>
          <p:cNvSpPr/>
          <p:nvPr>
            <p:custDataLst>
              <p:tags r:id="rId2"/>
            </p:custDataLst>
          </p:nvPr>
        </p:nvSpPr>
        <p:spPr>
          <a:xfrm>
            <a:off x="8924925" y="3724910"/>
            <a:ext cx="2781300" cy="27813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>
            <p:custDataLst>
              <p:tags r:id="rId3"/>
            </p:custDataLst>
          </p:nvPr>
        </p:nvSpPr>
        <p:spPr>
          <a:xfrm>
            <a:off x="6024245" y="622935"/>
            <a:ext cx="5338445" cy="53384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 descr="/data/temp/4f8fcc33-b6b9-11ef-9e5e-46096c320747.jpg@base@tag=imgScale&amp;m=1&amp;w=1445&amp;h=1445&amp;q=954f8fcc33-b6b9-11ef-9e5e-46096c32074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16676" r="16676"/>
          <a:stretch>
            <a:fillRect/>
          </a:stretch>
        </p:blipFill>
        <p:spPr>
          <a:xfrm>
            <a:off x="6261100" y="580390"/>
            <a:ext cx="5207635" cy="520763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201" h="8201">
                <a:moveTo>
                  <a:pt x="4101" y="0"/>
                </a:moveTo>
                <a:cubicBezTo>
                  <a:pt x="6365" y="0"/>
                  <a:pt x="8201" y="1836"/>
                  <a:pt x="8201" y="4101"/>
                </a:cubicBezTo>
                <a:cubicBezTo>
                  <a:pt x="8201" y="6365"/>
                  <a:pt x="6365" y="8201"/>
                  <a:pt x="4101" y="8201"/>
                </a:cubicBezTo>
                <a:cubicBezTo>
                  <a:pt x="1836" y="8201"/>
                  <a:pt x="0" y="6365"/>
                  <a:pt x="0" y="4101"/>
                </a:cubicBezTo>
                <a:cubicBezTo>
                  <a:pt x="0" y="1836"/>
                  <a:pt x="1836" y="0"/>
                  <a:pt x="4101" y="0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tx1">
                <a:lumMod val="50000"/>
                <a:lumOff val="50000"/>
                <a:alpha val="20000"/>
              </a:schemeClr>
            </a:solidFill>
          </a:ln>
        </p:spPr>
      </p:pic>
      <p:sp>
        <p:nvSpPr>
          <p:cNvPr id="2" name="圆角矩形 24"/>
          <p:cNvSpPr/>
          <p:nvPr>
            <p:custDataLst>
              <p:tags r:id="rId6"/>
            </p:custDataLst>
          </p:nvPr>
        </p:nvSpPr>
        <p:spPr>
          <a:xfrm>
            <a:off x="1403032" y="2966684"/>
            <a:ext cx="2222390" cy="41100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rgbClr val="376FFF">
              <a:shade val="50000"/>
            </a:srgbClr>
          </a:lnRef>
          <a:fillRef idx="1">
            <a:srgbClr val="376FFF"/>
          </a:fillRef>
          <a:effectRef idx="0">
            <a:srgbClr val="376FFF"/>
          </a:effectRef>
          <a:fontRef idx="minor">
            <a:srgbClr val="FFFFFF"/>
          </a:fontRef>
        </p:style>
        <p:txBody>
          <a:bodyPr vertOverflow="overflow" horzOverflow="overflow" vert="horz" wrap="square" lIns="0" tIns="0" rIns="0" bIns="0" numCol="1" spcCol="0" rtlCol="0" fromWordArt="0" anchor="ctr" anchorCtr="0" forceAA="0" compatLnSpc="1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舞台上的“镜子魔术师”</a:t>
            </a:r>
            <a:endParaRPr lang="zh-CN" altLang="en-US" sz="1600" b="1" dirty="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403032" y="3464253"/>
            <a:ext cx="3416941" cy="240064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4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反射望远镜使用反射镜收集和聚集光线，展现其独特的观测能力。</a:t>
            </a:r>
            <a:endParaRPr lang="zh-CN" altLang="en-US" sz="14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射电望远镜的“超级大耳朵”</a:t>
            </a:r>
            <a:endParaRPr lang="zh-CN" altLang="en-US"/>
          </a:p>
        </p:txBody>
      </p:sp>
      <p:sp>
        <p:nvSpPr>
          <p:cNvPr id="11" name="Freeform 10"/>
          <p:cNvSpPr>
            <a:spLocks noEditPoints="1"/>
          </p:cNvSpPr>
          <p:nvPr>
            <p:custDataLst>
              <p:tags r:id="rId2"/>
            </p:custDataLst>
          </p:nvPr>
        </p:nvSpPr>
        <p:spPr bwMode="auto">
          <a:xfrm>
            <a:off x="2971165" y="3691890"/>
            <a:ext cx="2248535" cy="2240915"/>
          </a:xfrm>
          <a:custGeom>
            <a:avLst/>
            <a:gdLst>
              <a:gd name="T0" fmla="*/ 109 w 615"/>
              <a:gd name="T1" fmla="*/ 156 h 613"/>
              <a:gd name="T2" fmla="*/ 50 w 615"/>
              <a:gd name="T3" fmla="*/ 137 h 613"/>
              <a:gd name="T4" fmla="*/ 70 w 615"/>
              <a:gd name="T5" fmla="*/ 231 h 613"/>
              <a:gd name="T6" fmla="*/ 59 w 615"/>
              <a:gd name="T7" fmla="*/ 270 h 613"/>
              <a:gd name="T8" fmla="*/ 1 w 615"/>
              <a:gd name="T9" fmla="*/ 344 h 613"/>
              <a:gd name="T10" fmla="*/ 73 w 615"/>
              <a:gd name="T11" fmla="*/ 393 h 613"/>
              <a:gd name="T12" fmla="*/ 26 w 615"/>
              <a:gd name="T13" fmla="*/ 432 h 613"/>
              <a:gd name="T14" fmla="*/ 116 w 615"/>
              <a:gd name="T15" fmla="*/ 466 h 613"/>
              <a:gd name="T16" fmla="*/ 144 w 615"/>
              <a:gd name="T17" fmla="*/ 496 h 613"/>
              <a:gd name="T18" fmla="*/ 175 w 615"/>
              <a:gd name="T19" fmla="*/ 583 h 613"/>
              <a:gd name="T20" fmla="*/ 267 w 615"/>
              <a:gd name="T21" fmla="*/ 553 h 613"/>
              <a:gd name="T22" fmla="*/ 277 w 615"/>
              <a:gd name="T23" fmla="*/ 613 h 613"/>
              <a:gd name="T24" fmla="*/ 351 w 615"/>
              <a:gd name="T25" fmla="*/ 552 h 613"/>
              <a:gd name="T26" fmla="*/ 409 w 615"/>
              <a:gd name="T27" fmla="*/ 536 h 613"/>
              <a:gd name="T28" fmla="*/ 503 w 615"/>
              <a:gd name="T29" fmla="*/ 545 h 613"/>
              <a:gd name="T30" fmla="*/ 479 w 615"/>
              <a:gd name="T31" fmla="*/ 487 h 613"/>
              <a:gd name="T32" fmla="*/ 507 w 615"/>
              <a:gd name="T33" fmla="*/ 458 h 613"/>
              <a:gd name="T34" fmla="*/ 593 w 615"/>
              <a:gd name="T35" fmla="*/ 421 h 613"/>
              <a:gd name="T36" fmla="*/ 544 w 615"/>
              <a:gd name="T37" fmla="*/ 382 h 613"/>
              <a:gd name="T38" fmla="*/ 555 w 615"/>
              <a:gd name="T39" fmla="*/ 344 h 613"/>
              <a:gd name="T40" fmla="*/ 613 w 615"/>
              <a:gd name="T41" fmla="*/ 270 h 613"/>
              <a:gd name="T42" fmla="*/ 551 w 615"/>
              <a:gd name="T43" fmla="*/ 259 h 613"/>
              <a:gd name="T44" fmla="*/ 542 w 615"/>
              <a:gd name="T45" fmla="*/ 220 h 613"/>
              <a:gd name="T46" fmla="*/ 558 w 615"/>
              <a:gd name="T47" fmla="*/ 127 h 613"/>
              <a:gd name="T48" fmla="*/ 494 w 615"/>
              <a:gd name="T49" fmla="*/ 145 h 613"/>
              <a:gd name="T50" fmla="*/ 464 w 615"/>
              <a:gd name="T51" fmla="*/ 113 h 613"/>
              <a:gd name="T52" fmla="*/ 437 w 615"/>
              <a:gd name="T53" fmla="*/ 35 h 613"/>
              <a:gd name="T54" fmla="*/ 397 w 615"/>
              <a:gd name="T55" fmla="*/ 77 h 613"/>
              <a:gd name="T56" fmla="*/ 348 w 615"/>
              <a:gd name="T57" fmla="*/ 60 h 613"/>
              <a:gd name="T58" fmla="*/ 275 w 615"/>
              <a:gd name="T59" fmla="*/ 0 h 613"/>
              <a:gd name="T60" fmla="*/ 264 w 615"/>
              <a:gd name="T61" fmla="*/ 62 h 613"/>
              <a:gd name="T62" fmla="*/ 205 w 615"/>
              <a:gd name="T63" fmla="*/ 78 h 613"/>
              <a:gd name="T64" fmla="*/ 112 w 615"/>
              <a:gd name="T65" fmla="*/ 69 h 613"/>
              <a:gd name="T66" fmla="*/ 414 w 615"/>
              <a:gd name="T67" fmla="*/ 131 h 613"/>
              <a:gd name="T68" fmla="*/ 200 w 615"/>
              <a:gd name="T69" fmla="*/ 484 h 613"/>
              <a:gd name="T70" fmla="*/ 414 w 615"/>
              <a:gd name="T71" fmla="*/ 131 h 6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615" h="613">
                <a:moveTo>
                  <a:pt x="136" y="126"/>
                </a:moveTo>
                <a:cubicBezTo>
                  <a:pt x="126" y="135"/>
                  <a:pt x="117" y="145"/>
                  <a:pt x="109" y="156"/>
                </a:cubicBezTo>
                <a:cubicBezTo>
                  <a:pt x="108" y="155"/>
                  <a:pt x="108" y="155"/>
                  <a:pt x="108" y="155"/>
                </a:cubicBezTo>
                <a:cubicBezTo>
                  <a:pt x="50" y="137"/>
                  <a:pt x="50" y="137"/>
                  <a:pt x="50" y="137"/>
                </a:cubicBezTo>
                <a:cubicBezTo>
                  <a:pt x="21" y="192"/>
                  <a:pt x="21" y="192"/>
                  <a:pt x="21" y="192"/>
                </a:cubicBezTo>
                <a:cubicBezTo>
                  <a:pt x="70" y="231"/>
                  <a:pt x="70" y="231"/>
                  <a:pt x="70" y="231"/>
                </a:cubicBezTo>
                <a:cubicBezTo>
                  <a:pt x="66" y="244"/>
                  <a:pt x="63" y="257"/>
                  <a:pt x="61" y="270"/>
                </a:cubicBezTo>
                <a:cubicBezTo>
                  <a:pt x="59" y="270"/>
                  <a:pt x="59" y="270"/>
                  <a:pt x="59" y="270"/>
                </a:cubicBezTo>
                <a:cubicBezTo>
                  <a:pt x="0" y="281"/>
                  <a:pt x="0" y="281"/>
                  <a:pt x="0" y="281"/>
                </a:cubicBezTo>
                <a:cubicBezTo>
                  <a:pt x="1" y="344"/>
                  <a:pt x="1" y="344"/>
                  <a:pt x="1" y="344"/>
                </a:cubicBezTo>
                <a:cubicBezTo>
                  <a:pt x="62" y="354"/>
                  <a:pt x="62" y="354"/>
                  <a:pt x="62" y="354"/>
                </a:cubicBezTo>
                <a:cubicBezTo>
                  <a:pt x="65" y="367"/>
                  <a:pt x="69" y="380"/>
                  <a:pt x="73" y="393"/>
                </a:cubicBezTo>
                <a:cubicBezTo>
                  <a:pt x="72" y="394"/>
                  <a:pt x="72" y="394"/>
                  <a:pt x="72" y="394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57" y="486"/>
                  <a:pt x="57" y="486"/>
                  <a:pt x="57" y="486"/>
                </a:cubicBezTo>
                <a:cubicBezTo>
                  <a:pt x="116" y="466"/>
                  <a:pt x="116" y="466"/>
                  <a:pt x="116" y="466"/>
                </a:cubicBezTo>
                <a:cubicBezTo>
                  <a:pt x="124" y="477"/>
                  <a:pt x="128" y="483"/>
                  <a:pt x="144" y="495"/>
                </a:cubicBezTo>
                <a:cubicBezTo>
                  <a:pt x="144" y="496"/>
                  <a:pt x="144" y="496"/>
                  <a:pt x="144" y="496"/>
                </a:cubicBezTo>
                <a:cubicBezTo>
                  <a:pt x="122" y="551"/>
                  <a:pt x="122" y="551"/>
                  <a:pt x="122" y="551"/>
                </a:cubicBezTo>
                <a:cubicBezTo>
                  <a:pt x="175" y="583"/>
                  <a:pt x="175" y="583"/>
                  <a:pt x="175" y="583"/>
                </a:cubicBezTo>
                <a:cubicBezTo>
                  <a:pt x="216" y="538"/>
                  <a:pt x="216" y="538"/>
                  <a:pt x="216" y="538"/>
                </a:cubicBezTo>
                <a:cubicBezTo>
                  <a:pt x="233" y="545"/>
                  <a:pt x="249" y="550"/>
                  <a:pt x="267" y="553"/>
                </a:cubicBezTo>
                <a:cubicBezTo>
                  <a:pt x="266" y="554"/>
                  <a:pt x="266" y="554"/>
                  <a:pt x="266" y="554"/>
                </a:cubicBezTo>
                <a:cubicBezTo>
                  <a:pt x="277" y="613"/>
                  <a:pt x="277" y="613"/>
                  <a:pt x="277" y="613"/>
                </a:cubicBezTo>
                <a:cubicBezTo>
                  <a:pt x="339" y="613"/>
                  <a:pt x="339" y="613"/>
                  <a:pt x="339" y="613"/>
                </a:cubicBezTo>
                <a:cubicBezTo>
                  <a:pt x="351" y="552"/>
                  <a:pt x="351" y="552"/>
                  <a:pt x="351" y="552"/>
                </a:cubicBezTo>
                <a:cubicBezTo>
                  <a:pt x="371" y="549"/>
                  <a:pt x="390" y="543"/>
                  <a:pt x="409" y="534"/>
                </a:cubicBezTo>
                <a:cubicBezTo>
                  <a:pt x="409" y="536"/>
                  <a:pt x="409" y="536"/>
                  <a:pt x="409" y="536"/>
                </a:cubicBezTo>
                <a:cubicBezTo>
                  <a:pt x="451" y="579"/>
                  <a:pt x="451" y="579"/>
                  <a:pt x="451" y="579"/>
                </a:cubicBezTo>
                <a:cubicBezTo>
                  <a:pt x="503" y="545"/>
                  <a:pt x="503" y="545"/>
                  <a:pt x="503" y="545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79" y="487"/>
                  <a:pt x="479" y="487"/>
                  <a:pt x="479" y="487"/>
                </a:cubicBezTo>
                <a:cubicBezTo>
                  <a:pt x="488" y="478"/>
                  <a:pt x="497" y="468"/>
                  <a:pt x="506" y="458"/>
                </a:cubicBezTo>
                <a:cubicBezTo>
                  <a:pt x="507" y="458"/>
                  <a:pt x="507" y="458"/>
                  <a:pt x="507" y="458"/>
                </a:cubicBezTo>
                <a:cubicBezTo>
                  <a:pt x="565" y="477"/>
                  <a:pt x="565" y="477"/>
                  <a:pt x="565" y="477"/>
                </a:cubicBezTo>
                <a:cubicBezTo>
                  <a:pt x="593" y="421"/>
                  <a:pt x="593" y="421"/>
                  <a:pt x="593" y="421"/>
                </a:cubicBezTo>
                <a:cubicBezTo>
                  <a:pt x="545" y="382"/>
                  <a:pt x="545" y="382"/>
                  <a:pt x="545" y="382"/>
                </a:cubicBezTo>
                <a:cubicBezTo>
                  <a:pt x="544" y="382"/>
                  <a:pt x="544" y="382"/>
                  <a:pt x="544" y="382"/>
                </a:cubicBezTo>
                <a:cubicBezTo>
                  <a:pt x="548" y="370"/>
                  <a:pt x="551" y="357"/>
                  <a:pt x="553" y="344"/>
                </a:cubicBezTo>
                <a:cubicBezTo>
                  <a:pt x="555" y="344"/>
                  <a:pt x="555" y="344"/>
                  <a:pt x="555" y="344"/>
                </a:cubicBezTo>
                <a:cubicBezTo>
                  <a:pt x="615" y="332"/>
                  <a:pt x="615" y="332"/>
                  <a:pt x="615" y="332"/>
                </a:cubicBezTo>
                <a:cubicBezTo>
                  <a:pt x="613" y="270"/>
                  <a:pt x="613" y="270"/>
                  <a:pt x="613" y="270"/>
                </a:cubicBezTo>
                <a:cubicBezTo>
                  <a:pt x="552" y="259"/>
                  <a:pt x="552" y="259"/>
                  <a:pt x="552" y="259"/>
                </a:cubicBezTo>
                <a:cubicBezTo>
                  <a:pt x="551" y="259"/>
                  <a:pt x="551" y="259"/>
                  <a:pt x="551" y="259"/>
                </a:cubicBezTo>
                <a:cubicBezTo>
                  <a:pt x="548" y="246"/>
                  <a:pt x="545" y="233"/>
                  <a:pt x="540" y="221"/>
                </a:cubicBezTo>
                <a:cubicBezTo>
                  <a:pt x="542" y="220"/>
                  <a:pt x="542" y="220"/>
                  <a:pt x="542" y="220"/>
                </a:cubicBezTo>
                <a:cubicBezTo>
                  <a:pt x="589" y="181"/>
                  <a:pt x="589" y="181"/>
                  <a:pt x="589" y="181"/>
                </a:cubicBezTo>
                <a:cubicBezTo>
                  <a:pt x="558" y="127"/>
                  <a:pt x="558" y="127"/>
                  <a:pt x="558" y="127"/>
                </a:cubicBezTo>
                <a:cubicBezTo>
                  <a:pt x="499" y="147"/>
                  <a:pt x="499" y="147"/>
                  <a:pt x="499" y="147"/>
                </a:cubicBezTo>
                <a:cubicBezTo>
                  <a:pt x="494" y="145"/>
                  <a:pt x="494" y="145"/>
                  <a:pt x="494" y="145"/>
                </a:cubicBezTo>
                <a:cubicBezTo>
                  <a:pt x="486" y="135"/>
                  <a:pt x="479" y="127"/>
                  <a:pt x="463" y="115"/>
                </a:cubicBezTo>
                <a:cubicBezTo>
                  <a:pt x="464" y="113"/>
                  <a:pt x="464" y="113"/>
                  <a:pt x="464" y="113"/>
                </a:cubicBezTo>
                <a:cubicBezTo>
                  <a:pt x="490" y="68"/>
                  <a:pt x="490" y="68"/>
                  <a:pt x="490" y="68"/>
                </a:cubicBezTo>
                <a:cubicBezTo>
                  <a:pt x="437" y="35"/>
                  <a:pt x="437" y="35"/>
                  <a:pt x="437" y="35"/>
                </a:cubicBezTo>
                <a:cubicBezTo>
                  <a:pt x="396" y="78"/>
                  <a:pt x="396" y="78"/>
                  <a:pt x="396" y="78"/>
                </a:cubicBezTo>
                <a:cubicBezTo>
                  <a:pt x="397" y="77"/>
                  <a:pt x="397" y="77"/>
                  <a:pt x="397" y="77"/>
                </a:cubicBezTo>
                <a:cubicBezTo>
                  <a:pt x="381" y="71"/>
                  <a:pt x="365" y="65"/>
                  <a:pt x="348" y="62"/>
                </a:cubicBezTo>
                <a:cubicBezTo>
                  <a:pt x="348" y="60"/>
                  <a:pt x="348" y="60"/>
                  <a:pt x="348" y="60"/>
                </a:cubicBezTo>
                <a:cubicBezTo>
                  <a:pt x="337" y="0"/>
                  <a:pt x="337" y="0"/>
                  <a:pt x="33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64" y="62"/>
                  <a:pt x="264" y="62"/>
                  <a:pt x="264" y="62"/>
                </a:cubicBezTo>
                <a:cubicBezTo>
                  <a:pt x="244" y="66"/>
                  <a:pt x="225" y="71"/>
                  <a:pt x="206" y="79"/>
                </a:cubicBezTo>
                <a:cubicBezTo>
                  <a:pt x="205" y="78"/>
                  <a:pt x="205" y="78"/>
                  <a:pt x="205" y="78"/>
                </a:cubicBezTo>
                <a:cubicBezTo>
                  <a:pt x="163" y="34"/>
                  <a:pt x="163" y="34"/>
                  <a:pt x="163" y="34"/>
                </a:cubicBezTo>
                <a:cubicBezTo>
                  <a:pt x="112" y="69"/>
                  <a:pt x="112" y="69"/>
                  <a:pt x="112" y="69"/>
                </a:cubicBezTo>
                <a:cubicBezTo>
                  <a:pt x="136" y="126"/>
                  <a:pt x="136" y="126"/>
                  <a:pt x="136" y="126"/>
                </a:cubicBezTo>
                <a:close/>
                <a:moveTo>
                  <a:pt x="414" y="131"/>
                </a:moveTo>
                <a:cubicBezTo>
                  <a:pt x="512" y="190"/>
                  <a:pt x="543" y="317"/>
                  <a:pt x="483" y="414"/>
                </a:cubicBezTo>
                <a:cubicBezTo>
                  <a:pt x="424" y="512"/>
                  <a:pt x="297" y="543"/>
                  <a:pt x="200" y="484"/>
                </a:cubicBezTo>
                <a:cubicBezTo>
                  <a:pt x="102" y="425"/>
                  <a:pt x="71" y="298"/>
                  <a:pt x="130" y="200"/>
                </a:cubicBezTo>
                <a:cubicBezTo>
                  <a:pt x="189" y="102"/>
                  <a:pt x="317" y="71"/>
                  <a:pt x="414" y="13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" name="环形箭头 5"/>
          <p:cNvSpPr/>
          <p:nvPr>
            <p:custDataLst>
              <p:tags r:id="rId3"/>
            </p:custDataLst>
          </p:nvPr>
        </p:nvSpPr>
        <p:spPr>
          <a:xfrm>
            <a:off x="2170430" y="1423670"/>
            <a:ext cx="2428240" cy="2428240"/>
          </a:xfrm>
          <a:prstGeom prst="circularArrow">
            <a:avLst>
              <a:gd name="adj1" fmla="val 5781"/>
              <a:gd name="adj2" fmla="val 579983"/>
              <a:gd name="adj3" fmla="val 15894856"/>
              <a:gd name="adj4" fmla="val 11562717"/>
              <a:gd name="adj5" fmla="val 5674"/>
            </a:avLst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Freeform 1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2626995" y="1881505"/>
            <a:ext cx="1514475" cy="1514475"/>
          </a:xfrm>
          <a:custGeom>
            <a:avLst/>
            <a:gdLst>
              <a:gd name="T0" fmla="*/ 57 w 325"/>
              <a:gd name="T1" fmla="*/ 82 h 325"/>
              <a:gd name="T2" fmla="*/ 26 w 325"/>
              <a:gd name="T3" fmla="*/ 72 h 325"/>
              <a:gd name="T4" fmla="*/ 37 w 325"/>
              <a:gd name="T5" fmla="*/ 122 h 325"/>
              <a:gd name="T6" fmla="*/ 31 w 325"/>
              <a:gd name="T7" fmla="*/ 143 h 325"/>
              <a:gd name="T8" fmla="*/ 0 w 325"/>
              <a:gd name="T9" fmla="*/ 182 h 325"/>
              <a:gd name="T10" fmla="*/ 38 w 325"/>
              <a:gd name="T11" fmla="*/ 208 h 325"/>
              <a:gd name="T12" fmla="*/ 13 w 325"/>
              <a:gd name="T13" fmla="*/ 229 h 325"/>
              <a:gd name="T14" fmla="*/ 61 w 325"/>
              <a:gd name="T15" fmla="*/ 247 h 325"/>
              <a:gd name="T16" fmla="*/ 76 w 325"/>
              <a:gd name="T17" fmla="*/ 263 h 325"/>
              <a:gd name="T18" fmla="*/ 92 w 325"/>
              <a:gd name="T19" fmla="*/ 309 h 325"/>
              <a:gd name="T20" fmla="*/ 141 w 325"/>
              <a:gd name="T21" fmla="*/ 292 h 325"/>
              <a:gd name="T22" fmla="*/ 147 w 325"/>
              <a:gd name="T23" fmla="*/ 325 h 325"/>
              <a:gd name="T24" fmla="*/ 186 w 325"/>
              <a:gd name="T25" fmla="*/ 292 h 325"/>
              <a:gd name="T26" fmla="*/ 217 w 325"/>
              <a:gd name="T27" fmla="*/ 283 h 325"/>
              <a:gd name="T28" fmla="*/ 266 w 325"/>
              <a:gd name="T29" fmla="*/ 288 h 325"/>
              <a:gd name="T30" fmla="*/ 253 w 325"/>
              <a:gd name="T31" fmla="*/ 258 h 325"/>
              <a:gd name="T32" fmla="*/ 268 w 325"/>
              <a:gd name="T33" fmla="*/ 242 h 325"/>
              <a:gd name="T34" fmla="*/ 314 w 325"/>
              <a:gd name="T35" fmla="*/ 223 h 325"/>
              <a:gd name="T36" fmla="*/ 288 w 325"/>
              <a:gd name="T37" fmla="*/ 202 h 325"/>
              <a:gd name="T38" fmla="*/ 294 w 325"/>
              <a:gd name="T39" fmla="*/ 182 h 325"/>
              <a:gd name="T40" fmla="*/ 325 w 325"/>
              <a:gd name="T41" fmla="*/ 143 h 325"/>
              <a:gd name="T42" fmla="*/ 292 w 325"/>
              <a:gd name="T43" fmla="*/ 137 h 325"/>
              <a:gd name="T44" fmla="*/ 287 w 325"/>
              <a:gd name="T45" fmla="*/ 116 h 325"/>
              <a:gd name="T46" fmla="*/ 295 w 325"/>
              <a:gd name="T47" fmla="*/ 67 h 325"/>
              <a:gd name="T48" fmla="*/ 262 w 325"/>
              <a:gd name="T49" fmla="*/ 77 h 325"/>
              <a:gd name="T50" fmla="*/ 246 w 325"/>
              <a:gd name="T51" fmla="*/ 59 h 325"/>
              <a:gd name="T52" fmla="*/ 231 w 325"/>
              <a:gd name="T53" fmla="*/ 18 h 325"/>
              <a:gd name="T54" fmla="*/ 210 w 325"/>
              <a:gd name="T55" fmla="*/ 41 h 325"/>
              <a:gd name="T56" fmla="*/ 184 w 325"/>
              <a:gd name="T57" fmla="*/ 31 h 325"/>
              <a:gd name="T58" fmla="*/ 146 w 325"/>
              <a:gd name="T59" fmla="*/ 0 h 325"/>
              <a:gd name="T60" fmla="*/ 139 w 325"/>
              <a:gd name="T61" fmla="*/ 33 h 325"/>
              <a:gd name="T62" fmla="*/ 108 w 325"/>
              <a:gd name="T63" fmla="*/ 41 h 325"/>
              <a:gd name="T64" fmla="*/ 59 w 325"/>
              <a:gd name="T65" fmla="*/ 36 h 325"/>
              <a:gd name="T66" fmla="*/ 72 w 325"/>
              <a:gd name="T67" fmla="*/ 67 h 325"/>
              <a:gd name="T68" fmla="*/ 256 w 325"/>
              <a:gd name="T69" fmla="*/ 219 h 325"/>
              <a:gd name="T70" fmla="*/ 69 w 325"/>
              <a:gd name="T71" fmla="*/ 106 h 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5" h="325">
                <a:moveTo>
                  <a:pt x="72" y="67"/>
                </a:moveTo>
                <a:cubicBezTo>
                  <a:pt x="67" y="71"/>
                  <a:pt x="62" y="77"/>
                  <a:pt x="57" y="82"/>
                </a:cubicBezTo>
                <a:cubicBezTo>
                  <a:pt x="57" y="82"/>
                  <a:pt x="57" y="82"/>
                  <a:pt x="57" y="82"/>
                </a:cubicBezTo>
                <a:cubicBezTo>
                  <a:pt x="26" y="72"/>
                  <a:pt x="26" y="72"/>
                  <a:pt x="26" y="72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37" y="122"/>
                  <a:pt x="37" y="122"/>
                  <a:pt x="37" y="122"/>
                </a:cubicBezTo>
                <a:cubicBezTo>
                  <a:pt x="35" y="129"/>
                  <a:pt x="33" y="136"/>
                  <a:pt x="32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182"/>
                  <a:pt x="0" y="182"/>
                  <a:pt x="0" y="182"/>
                </a:cubicBezTo>
                <a:cubicBezTo>
                  <a:pt x="33" y="187"/>
                  <a:pt x="33" y="187"/>
                  <a:pt x="33" y="187"/>
                </a:cubicBezTo>
                <a:cubicBezTo>
                  <a:pt x="34" y="194"/>
                  <a:pt x="36" y="201"/>
                  <a:pt x="38" y="208"/>
                </a:cubicBezTo>
                <a:cubicBezTo>
                  <a:pt x="38" y="208"/>
                  <a:pt x="38" y="208"/>
                  <a:pt x="38" y="208"/>
                </a:cubicBezTo>
                <a:cubicBezTo>
                  <a:pt x="13" y="229"/>
                  <a:pt x="13" y="229"/>
                  <a:pt x="13" y="229"/>
                </a:cubicBezTo>
                <a:cubicBezTo>
                  <a:pt x="30" y="257"/>
                  <a:pt x="30" y="257"/>
                  <a:pt x="30" y="257"/>
                </a:cubicBezTo>
                <a:cubicBezTo>
                  <a:pt x="61" y="247"/>
                  <a:pt x="61" y="247"/>
                  <a:pt x="61" y="247"/>
                </a:cubicBezTo>
                <a:cubicBezTo>
                  <a:pt x="66" y="252"/>
                  <a:pt x="68" y="256"/>
                  <a:pt x="76" y="262"/>
                </a:cubicBezTo>
                <a:cubicBezTo>
                  <a:pt x="76" y="263"/>
                  <a:pt x="76" y="263"/>
                  <a:pt x="76" y="263"/>
                </a:cubicBezTo>
                <a:cubicBezTo>
                  <a:pt x="64" y="292"/>
                  <a:pt x="64" y="292"/>
                  <a:pt x="64" y="292"/>
                </a:cubicBezTo>
                <a:cubicBezTo>
                  <a:pt x="92" y="309"/>
                  <a:pt x="92" y="309"/>
                  <a:pt x="92" y="309"/>
                </a:cubicBezTo>
                <a:cubicBezTo>
                  <a:pt x="114" y="285"/>
                  <a:pt x="114" y="285"/>
                  <a:pt x="114" y="285"/>
                </a:cubicBezTo>
                <a:cubicBezTo>
                  <a:pt x="123" y="288"/>
                  <a:pt x="132" y="291"/>
                  <a:pt x="141" y="292"/>
                </a:cubicBezTo>
                <a:cubicBezTo>
                  <a:pt x="141" y="293"/>
                  <a:pt x="141" y="293"/>
                  <a:pt x="141" y="293"/>
                </a:cubicBezTo>
                <a:cubicBezTo>
                  <a:pt x="147" y="325"/>
                  <a:pt x="147" y="325"/>
                  <a:pt x="147" y="325"/>
                </a:cubicBezTo>
                <a:cubicBezTo>
                  <a:pt x="179" y="324"/>
                  <a:pt x="179" y="324"/>
                  <a:pt x="179" y="324"/>
                </a:cubicBezTo>
                <a:cubicBezTo>
                  <a:pt x="186" y="292"/>
                  <a:pt x="186" y="292"/>
                  <a:pt x="186" y="292"/>
                </a:cubicBezTo>
                <a:cubicBezTo>
                  <a:pt x="196" y="290"/>
                  <a:pt x="206" y="287"/>
                  <a:pt x="216" y="283"/>
                </a:cubicBezTo>
                <a:cubicBezTo>
                  <a:pt x="217" y="283"/>
                  <a:pt x="217" y="283"/>
                  <a:pt x="217" y="283"/>
                </a:cubicBezTo>
                <a:cubicBezTo>
                  <a:pt x="239" y="307"/>
                  <a:pt x="239" y="307"/>
                  <a:pt x="239" y="307"/>
                </a:cubicBezTo>
                <a:cubicBezTo>
                  <a:pt x="266" y="288"/>
                  <a:pt x="266" y="288"/>
                  <a:pt x="266" y="28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3" y="258"/>
                  <a:pt x="253" y="258"/>
                  <a:pt x="253" y="258"/>
                </a:cubicBezTo>
                <a:cubicBezTo>
                  <a:pt x="258" y="253"/>
                  <a:pt x="263" y="248"/>
                  <a:pt x="268" y="242"/>
                </a:cubicBezTo>
                <a:cubicBezTo>
                  <a:pt x="268" y="242"/>
                  <a:pt x="268" y="242"/>
                  <a:pt x="268" y="242"/>
                </a:cubicBezTo>
                <a:cubicBezTo>
                  <a:pt x="299" y="252"/>
                  <a:pt x="299" y="252"/>
                  <a:pt x="299" y="252"/>
                </a:cubicBezTo>
                <a:cubicBezTo>
                  <a:pt x="314" y="223"/>
                  <a:pt x="314" y="223"/>
                  <a:pt x="314" y="223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88" y="202"/>
                  <a:pt x="288" y="202"/>
                  <a:pt x="288" y="202"/>
                </a:cubicBezTo>
                <a:cubicBezTo>
                  <a:pt x="290" y="195"/>
                  <a:pt x="292" y="189"/>
                  <a:pt x="293" y="182"/>
                </a:cubicBezTo>
                <a:cubicBezTo>
                  <a:pt x="294" y="182"/>
                  <a:pt x="294" y="182"/>
                  <a:pt x="294" y="182"/>
                </a:cubicBezTo>
                <a:cubicBezTo>
                  <a:pt x="325" y="175"/>
                  <a:pt x="325" y="175"/>
                  <a:pt x="325" y="175"/>
                </a:cubicBezTo>
                <a:cubicBezTo>
                  <a:pt x="325" y="143"/>
                  <a:pt x="325" y="143"/>
                  <a:pt x="325" y="143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2" y="137"/>
                  <a:pt x="292" y="137"/>
                  <a:pt x="292" y="137"/>
                </a:cubicBezTo>
                <a:cubicBezTo>
                  <a:pt x="290" y="130"/>
                  <a:pt x="288" y="123"/>
                  <a:pt x="286" y="117"/>
                </a:cubicBezTo>
                <a:cubicBezTo>
                  <a:pt x="287" y="116"/>
                  <a:pt x="287" y="116"/>
                  <a:pt x="287" y="116"/>
                </a:cubicBezTo>
                <a:cubicBezTo>
                  <a:pt x="312" y="96"/>
                  <a:pt x="312" y="96"/>
                  <a:pt x="312" y="96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64" y="78"/>
                  <a:pt x="264" y="78"/>
                  <a:pt x="264" y="78"/>
                </a:cubicBezTo>
                <a:cubicBezTo>
                  <a:pt x="262" y="77"/>
                  <a:pt x="262" y="77"/>
                  <a:pt x="262" y="77"/>
                </a:cubicBezTo>
                <a:cubicBezTo>
                  <a:pt x="257" y="71"/>
                  <a:pt x="253" y="67"/>
                  <a:pt x="245" y="61"/>
                </a:cubicBezTo>
                <a:cubicBezTo>
                  <a:pt x="246" y="59"/>
                  <a:pt x="246" y="59"/>
                  <a:pt x="246" y="59"/>
                </a:cubicBezTo>
                <a:cubicBezTo>
                  <a:pt x="259" y="36"/>
                  <a:pt x="259" y="36"/>
                  <a:pt x="259" y="36"/>
                </a:cubicBezTo>
                <a:cubicBezTo>
                  <a:pt x="231" y="18"/>
                  <a:pt x="231" y="18"/>
                  <a:pt x="231" y="18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10" y="41"/>
                  <a:pt x="210" y="41"/>
                  <a:pt x="210" y="41"/>
                </a:cubicBezTo>
                <a:cubicBezTo>
                  <a:pt x="201" y="37"/>
                  <a:pt x="193" y="34"/>
                  <a:pt x="184" y="33"/>
                </a:cubicBezTo>
                <a:cubicBezTo>
                  <a:pt x="184" y="31"/>
                  <a:pt x="184" y="31"/>
                  <a:pt x="184" y="31"/>
                </a:cubicBezTo>
                <a:cubicBezTo>
                  <a:pt x="178" y="0"/>
                  <a:pt x="178" y="0"/>
                  <a:pt x="178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9" y="33"/>
                  <a:pt x="139" y="33"/>
                  <a:pt x="139" y="33"/>
                </a:cubicBezTo>
                <a:cubicBezTo>
                  <a:pt x="129" y="34"/>
                  <a:pt x="119" y="37"/>
                  <a:pt x="109" y="42"/>
                </a:cubicBezTo>
                <a:cubicBezTo>
                  <a:pt x="108" y="41"/>
                  <a:pt x="108" y="41"/>
                  <a:pt x="108" y="41"/>
                </a:cubicBezTo>
                <a:cubicBezTo>
                  <a:pt x="86" y="18"/>
                  <a:pt x="86" y="18"/>
                  <a:pt x="86" y="18"/>
                </a:cubicBezTo>
                <a:cubicBezTo>
                  <a:pt x="59" y="36"/>
                  <a:pt x="59" y="36"/>
                  <a:pt x="59" y="36"/>
                </a:cubicBezTo>
                <a:cubicBezTo>
                  <a:pt x="72" y="66"/>
                  <a:pt x="72" y="66"/>
                  <a:pt x="72" y="66"/>
                </a:cubicBezTo>
                <a:lnTo>
                  <a:pt x="72" y="67"/>
                </a:lnTo>
                <a:close/>
                <a:moveTo>
                  <a:pt x="219" y="69"/>
                </a:moveTo>
                <a:cubicBezTo>
                  <a:pt x="271" y="100"/>
                  <a:pt x="287" y="167"/>
                  <a:pt x="256" y="219"/>
                </a:cubicBezTo>
                <a:cubicBezTo>
                  <a:pt x="224" y="271"/>
                  <a:pt x="157" y="287"/>
                  <a:pt x="106" y="256"/>
                </a:cubicBezTo>
                <a:cubicBezTo>
                  <a:pt x="54" y="225"/>
                  <a:pt x="37" y="157"/>
                  <a:pt x="69" y="106"/>
                </a:cubicBezTo>
                <a:cubicBezTo>
                  <a:pt x="100" y="54"/>
                  <a:pt x="167" y="38"/>
                  <a:pt x="219" y="69"/>
                </a:cubicBezTo>
                <a:close/>
              </a:path>
            </a:pathLst>
          </a:custGeom>
          <a:solidFill>
            <a:schemeClr val="accent1">
              <a:alpha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3" name="Freeform 12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241425" y="3044190"/>
            <a:ext cx="1829435" cy="1828165"/>
          </a:xfrm>
          <a:custGeom>
            <a:avLst/>
            <a:gdLst>
              <a:gd name="T0" fmla="*/ 97 w 547"/>
              <a:gd name="T1" fmla="*/ 139 h 547"/>
              <a:gd name="T2" fmla="*/ 44 w 547"/>
              <a:gd name="T3" fmla="*/ 122 h 547"/>
              <a:gd name="T4" fmla="*/ 62 w 547"/>
              <a:gd name="T5" fmla="*/ 206 h 547"/>
              <a:gd name="T6" fmla="*/ 52 w 547"/>
              <a:gd name="T7" fmla="*/ 240 h 547"/>
              <a:gd name="T8" fmla="*/ 1 w 547"/>
              <a:gd name="T9" fmla="*/ 306 h 547"/>
              <a:gd name="T10" fmla="*/ 65 w 547"/>
              <a:gd name="T11" fmla="*/ 350 h 547"/>
              <a:gd name="T12" fmla="*/ 23 w 547"/>
              <a:gd name="T13" fmla="*/ 385 h 547"/>
              <a:gd name="T14" fmla="*/ 103 w 547"/>
              <a:gd name="T15" fmla="*/ 416 h 547"/>
              <a:gd name="T16" fmla="*/ 128 w 547"/>
              <a:gd name="T17" fmla="*/ 442 h 547"/>
              <a:gd name="T18" fmla="*/ 155 w 547"/>
              <a:gd name="T19" fmla="*/ 520 h 547"/>
              <a:gd name="T20" fmla="*/ 237 w 547"/>
              <a:gd name="T21" fmla="*/ 492 h 547"/>
              <a:gd name="T22" fmla="*/ 247 w 547"/>
              <a:gd name="T23" fmla="*/ 547 h 547"/>
              <a:gd name="T24" fmla="*/ 312 w 547"/>
              <a:gd name="T25" fmla="*/ 492 h 547"/>
              <a:gd name="T26" fmla="*/ 364 w 547"/>
              <a:gd name="T27" fmla="*/ 477 h 547"/>
              <a:gd name="T28" fmla="*/ 448 w 547"/>
              <a:gd name="T29" fmla="*/ 486 h 547"/>
              <a:gd name="T30" fmla="*/ 426 w 547"/>
              <a:gd name="T31" fmla="*/ 434 h 547"/>
              <a:gd name="T32" fmla="*/ 451 w 547"/>
              <a:gd name="T33" fmla="*/ 408 h 547"/>
              <a:gd name="T34" fmla="*/ 528 w 547"/>
              <a:gd name="T35" fmla="*/ 376 h 547"/>
              <a:gd name="T36" fmla="*/ 484 w 547"/>
              <a:gd name="T37" fmla="*/ 341 h 547"/>
              <a:gd name="T38" fmla="*/ 494 w 547"/>
              <a:gd name="T39" fmla="*/ 306 h 547"/>
              <a:gd name="T40" fmla="*/ 546 w 547"/>
              <a:gd name="T41" fmla="*/ 240 h 547"/>
              <a:gd name="T42" fmla="*/ 491 w 547"/>
              <a:gd name="T43" fmla="*/ 231 h 547"/>
              <a:gd name="T44" fmla="*/ 483 w 547"/>
              <a:gd name="T45" fmla="*/ 196 h 547"/>
              <a:gd name="T46" fmla="*/ 497 w 547"/>
              <a:gd name="T47" fmla="*/ 113 h 547"/>
              <a:gd name="T48" fmla="*/ 440 w 547"/>
              <a:gd name="T49" fmla="*/ 130 h 547"/>
              <a:gd name="T50" fmla="*/ 413 w 547"/>
              <a:gd name="T51" fmla="*/ 101 h 547"/>
              <a:gd name="T52" fmla="*/ 389 w 547"/>
              <a:gd name="T53" fmla="*/ 32 h 547"/>
              <a:gd name="T54" fmla="*/ 353 w 547"/>
              <a:gd name="T55" fmla="*/ 69 h 547"/>
              <a:gd name="T56" fmla="*/ 310 w 547"/>
              <a:gd name="T57" fmla="*/ 53 h 547"/>
              <a:gd name="T58" fmla="*/ 245 w 547"/>
              <a:gd name="T59" fmla="*/ 0 h 547"/>
              <a:gd name="T60" fmla="*/ 235 w 547"/>
              <a:gd name="T61" fmla="*/ 55 h 547"/>
              <a:gd name="T62" fmla="*/ 182 w 547"/>
              <a:gd name="T63" fmla="*/ 69 h 547"/>
              <a:gd name="T64" fmla="*/ 99 w 547"/>
              <a:gd name="T65" fmla="*/ 61 h 547"/>
              <a:gd name="T66" fmla="*/ 121 w 547"/>
              <a:gd name="T67" fmla="*/ 113 h 547"/>
              <a:gd name="T68" fmla="*/ 430 w 547"/>
              <a:gd name="T69" fmla="*/ 369 h 547"/>
              <a:gd name="T70" fmla="*/ 116 w 547"/>
              <a:gd name="T71" fmla="*/ 178 h 5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47" h="547">
                <a:moveTo>
                  <a:pt x="121" y="113"/>
                </a:moveTo>
                <a:cubicBezTo>
                  <a:pt x="112" y="121"/>
                  <a:pt x="104" y="129"/>
                  <a:pt x="97" y="139"/>
                </a:cubicBezTo>
                <a:cubicBezTo>
                  <a:pt x="95" y="138"/>
                  <a:pt x="95" y="138"/>
                  <a:pt x="95" y="138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62" y="206"/>
                  <a:pt x="62" y="206"/>
                  <a:pt x="62" y="206"/>
                </a:cubicBezTo>
                <a:cubicBezTo>
                  <a:pt x="58" y="217"/>
                  <a:pt x="55" y="229"/>
                  <a:pt x="53" y="240"/>
                </a:cubicBezTo>
                <a:cubicBezTo>
                  <a:pt x="52" y="240"/>
                  <a:pt x="52" y="240"/>
                  <a:pt x="52" y="240"/>
                </a:cubicBezTo>
                <a:cubicBezTo>
                  <a:pt x="0" y="251"/>
                  <a:pt x="0" y="251"/>
                  <a:pt x="0" y="251"/>
                </a:cubicBezTo>
                <a:cubicBezTo>
                  <a:pt x="1" y="306"/>
                  <a:pt x="1" y="306"/>
                  <a:pt x="1" y="306"/>
                </a:cubicBezTo>
                <a:cubicBezTo>
                  <a:pt x="55" y="316"/>
                  <a:pt x="55" y="316"/>
                  <a:pt x="55" y="316"/>
                </a:cubicBezTo>
                <a:cubicBezTo>
                  <a:pt x="57" y="328"/>
                  <a:pt x="61" y="339"/>
                  <a:pt x="65" y="350"/>
                </a:cubicBezTo>
                <a:cubicBezTo>
                  <a:pt x="64" y="351"/>
                  <a:pt x="64" y="351"/>
                  <a:pt x="64" y="351"/>
                </a:cubicBezTo>
                <a:cubicBezTo>
                  <a:pt x="23" y="385"/>
                  <a:pt x="23" y="385"/>
                  <a:pt x="23" y="385"/>
                </a:cubicBezTo>
                <a:cubicBezTo>
                  <a:pt x="50" y="433"/>
                  <a:pt x="50" y="433"/>
                  <a:pt x="50" y="433"/>
                </a:cubicBezTo>
                <a:cubicBezTo>
                  <a:pt x="103" y="416"/>
                  <a:pt x="103" y="416"/>
                  <a:pt x="103" y="416"/>
                </a:cubicBezTo>
                <a:cubicBezTo>
                  <a:pt x="110" y="425"/>
                  <a:pt x="114" y="431"/>
                  <a:pt x="128" y="442"/>
                </a:cubicBezTo>
                <a:cubicBezTo>
                  <a:pt x="128" y="442"/>
                  <a:pt x="128" y="442"/>
                  <a:pt x="128" y="442"/>
                </a:cubicBezTo>
                <a:cubicBezTo>
                  <a:pt x="108" y="491"/>
                  <a:pt x="108" y="491"/>
                  <a:pt x="108" y="491"/>
                </a:cubicBezTo>
                <a:cubicBezTo>
                  <a:pt x="155" y="520"/>
                  <a:pt x="155" y="520"/>
                  <a:pt x="155" y="520"/>
                </a:cubicBezTo>
                <a:cubicBezTo>
                  <a:pt x="192" y="480"/>
                  <a:pt x="192" y="480"/>
                  <a:pt x="192" y="480"/>
                </a:cubicBezTo>
                <a:cubicBezTo>
                  <a:pt x="207" y="485"/>
                  <a:pt x="222" y="490"/>
                  <a:pt x="237" y="492"/>
                </a:cubicBezTo>
                <a:cubicBezTo>
                  <a:pt x="237" y="494"/>
                  <a:pt x="237" y="494"/>
                  <a:pt x="237" y="494"/>
                </a:cubicBezTo>
                <a:cubicBezTo>
                  <a:pt x="247" y="547"/>
                  <a:pt x="247" y="547"/>
                  <a:pt x="247" y="547"/>
                </a:cubicBezTo>
                <a:cubicBezTo>
                  <a:pt x="302" y="546"/>
                  <a:pt x="302" y="546"/>
                  <a:pt x="302" y="546"/>
                </a:cubicBezTo>
                <a:cubicBezTo>
                  <a:pt x="312" y="492"/>
                  <a:pt x="312" y="492"/>
                  <a:pt x="312" y="492"/>
                </a:cubicBezTo>
                <a:cubicBezTo>
                  <a:pt x="330" y="489"/>
                  <a:pt x="347" y="484"/>
                  <a:pt x="364" y="476"/>
                </a:cubicBezTo>
                <a:cubicBezTo>
                  <a:pt x="364" y="477"/>
                  <a:pt x="364" y="477"/>
                  <a:pt x="364" y="477"/>
                </a:cubicBezTo>
                <a:cubicBezTo>
                  <a:pt x="402" y="516"/>
                  <a:pt x="402" y="516"/>
                  <a:pt x="402" y="516"/>
                </a:cubicBezTo>
                <a:cubicBezTo>
                  <a:pt x="448" y="486"/>
                  <a:pt x="448" y="486"/>
                  <a:pt x="448" y="486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26" y="434"/>
                  <a:pt x="426" y="434"/>
                  <a:pt x="426" y="434"/>
                </a:cubicBezTo>
                <a:cubicBezTo>
                  <a:pt x="435" y="426"/>
                  <a:pt x="443" y="417"/>
                  <a:pt x="450" y="408"/>
                </a:cubicBezTo>
                <a:cubicBezTo>
                  <a:pt x="451" y="408"/>
                  <a:pt x="451" y="408"/>
                  <a:pt x="451" y="408"/>
                </a:cubicBezTo>
                <a:cubicBezTo>
                  <a:pt x="503" y="425"/>
                  <a:pt x="503" y="425"/>
                  <a:pt x="503" y="425"/>
                </a:cubicBezTo>
                <a:cubicBezTo>
                  <a:pt x="528" y="376"/>
                  <a:pt x="528" y="376"/>
                  <a:pt x="528" y="376"/>
                </a:cubicBezTo>
                <a:cubicBezTo>
                  <a:pt x="485" y="341"/>
                  <a:pt x="485" y="341"/>
                  <a:pt x="485" y="341"/>
                </a:cubicBezTo>
                <a:cubicBezTo>
                  <a:pt x="484" y="341"/>
                  <a:pt x="484" y="341"/>
                  <a:pt x="484" y="341"/>
                </a:cubicBezTo>
                <a:cubicBezTo>
                  <a:pt x="488" y="329"/>
                  <a:pt x="491" y="318"/>
                  <a:pt x="493" y="306"/>
                </a:cubicBezTo>
                <a:cubicBezTo>
                  <a:pt x="494" y="306"/>
                  <a:pt x="494" y="306"/>
                  <a:pt x="494" y="306"/>
                </a:cubicBezTo>
                <a:cubicBezTo>
                  <a:pt x="547" y="296"/>
                  <a:pt x="547" y="296"/>
                  <a:pt x="547" y="296"/>
                </a:cubicBezTo>
                <a:cubicBezTo>
                  <a:pt x="546" y="240"/>
                  <a:pt x="546" y="240"/>
                  <a:pt x="546" y="240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91" y="231"/>
                  <a:pt x="491" y="231"/>
                  <a:pt x="491" y="231"/>
                </a:cubicBezTo>
                <a:cubicBezTo>
                  <a:pt x="488" y="219"/>
                  <a:pt x="485" y="208"/>
                  <a:pt x="481" y="197"/>
                </a:cubicBezTo>
                <a:cubicBezTo>
                  <a:pt x="483" y="196"/>
                  <a:pt x="483" y="196"/>
                  <a:pt x="483" y="196"/>
                </a:cubicBezTo>
                <a:cubicBezTo>
                  <a:pt x="524" y="161"/>
                  <a:pt x="524" y="161"/>
                  <a:pt x="524" y="161"/>
                </a:cubicBezTo>
                <a:cubicBezTo>
                  <a:pt x="497" y="113"/>
                  <a:pt x="497" y="113"/>
                  <a:pt x="497" y="113"/>
                </a:cubicBezTo>
                <a:cubicBezTo>
                  <a:pt x="444" y="131"/>
                  <a:pt x="444" y="131"/>
                  <a:pt x="444" y="131"/>
                </a:cubicBezTo>
                <a:cubicBezTo>
                  <a:pt x="440" y="130"/>
                  <a:pt x="440" y="130"/>
                  <a:pt x="440" y="130"/>
                </a:cubicBezTo>
                <a:cubicBezTo>
                  <a:pt x="433" y="121"/>
                  <a:pt x="426" y="113"/>
                  <a:pt x="412" y="102"/>
                </a:cubicBezTo>
                <a:cubicBezTo>
                  <a:pt x="413" y="101"/>
                  <a:pt x="413" y="101"/>
                  <a:pt x="413" y="101"/>
                </a:cubicBezTo>
                <a:cubicBezTo>
                  <a:pt x="436" y="60"/>
                  <a:pt x="436" y="60"/>
                  <a:pt x="436" y="60"/>
                </a:cubicBezTo>
                <a:cubicBezTo>
                  <a:pt x="389" y="32"/>
                  <a:pt x="389" y="32"/>
                  <a:pt x="389" y="32"/>
                </a:cubicBezTo>
                <a:cubicBezTo>
                  <a:pt x="353" y="70"/>
                  <a:pt x="353" y="70"/>
                  <a:pt x="353" y="70"/>
                </a:cubicBezTo>
                <a:cubicBezTo>
                  <a:pt x="353" y="69"/>
                  <a:pt x="353" y="69"/>
                  <a:pt x="353" y="69"/>
                </a:cubicBezTo>
                <a:cubicBezTo>
                  <a:pt x="339" y="63"/>
                  <a:pt x="324" y="58"/>
                  <a:pt x="309" y="56"/>
                </a:cubicBezTo>
                <a:cubicBezTo>
                  <a:pt x="310" y="53"/>
                  <a:pt x="310" y="53"/>
                  <a:pt x="310" y="53"/>
                </a:cubicBezTo>
                <a:cubicBezTo>
                  <a:pt x="300" y="0"/>
                  <a:pt x="300" y="0"/>
                  <a:pt x="300" y="0"/>
                </a:cubicBezTo>
                <a:cubicBezTo>
                  <a:pt x="245" y="0"/>
                  <a:pt x="245" y="0"/>
                  <a:pt x="245" y="0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5" y="55"/>
                  <a:pt x="235" y="55"/>
                  <a:pt x="235" y="55"/>
                </a:cubicBezTo>
                <a:cubicBezTo>
                  <a:pt x="217" y="58"/>
                  <a:pt x="200" y="64"/>
                  <a:pt x="183" y="71"/>
                </a:cubicBezTo>
                <a:cubicBezTo>
                  <a:pt x="182" y="69"/>
                  <a:pt x="182" y="69"/>
                  <a:pt x="182" y="69"/>
                </a:cubicBezTo>
                <a:cubicBezTo>
                  <a:pt x="145" y="30"/>
                  <a:pt x="145" y="30"/>
                  <a:pt x="145" y="30"/>
                </a:cubicBezTo>
                <a:cubicBezTo>
                  <a:pt x="99" y="61"/>
                  <a:pt x="99" y="61"/>
                  <a:pt x="99" y="61"/>
                </a:cubicBezTo>
                <a:cubicBezTo>
                  <a:pt x="121" y="112"/>
                  <a:pt x="121" y="112"/>
                  <a:pt x="121" y="112"/>
                </a:cubicBezTo>
                <a:lnTo>
                  <a:pt x="121" y="113"/>
                </a:lnTo>
                <a:close/>
                <a:moveTo>
                  <a:pt x="369" y="116"/>
                </a:moveTo>
                <a:cubicBezTo>
                  <a:pt x="455" y="169"/>
                  <a:pt x="483" y="282"/>
                  <a:pt x="430" y="369"/>
                </a:cubicBezTo>
                <a:cubicBezTo>
                  <a:pt x="378" y="456"/>
                  <a:pt x="264" y="484"/>
                  <a:pt x="177" y="431"/>
                </a:cubicBezTo>
                <a:cubicBezTo>
                  <a:pt x="91" y="378"/>
                  <a:pt x="63" y="265"/>
                  <a:pt x="116" y="178"/>
                </a:cubicBezTo>
                <a:cubicBezTo>
                  <a:pt x="168" y="91"/>
                  <a:pt x="282" y="64"/>
                  <a:pt x="369" y="116"/>
                </a:cubicBez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8" name="环形箭头 17"/>
          <p:cNvSpPr/>
          <p:nvPr>
            <p:custDataLst>
              <p:tags r:id="rId6"/>
            </p:custDataLst>
          </p:nvPr>
        </p:nvSpPr>
        <p:spPr>
          <a:xfrm flipH="1">
            <a:off x="848360" y="2597150"/>
            <a:ext cx="2725420" cy="2725420"/>
          </a:xfrm>
          <a:prstGeom prst="circularArrow">
            <a:avLst>
              <a:gd name="adj1" fmla="val 4672"/>
              <a:gd name="adj2" fmla="val 688138"/>
              <a:gd name="adj3" fmla="val 824476"/>
              <a:gd name="adj4" fmla="val 16616669"/>
              <a:gd name="adj5" fmla="val 6514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1" name="环形箭头 30"/>
          <p:cNvSpPr/>
          <p:nvPr>
            <p:custDataLst>
              <p:tags r:id="rId7"/>
            </p:custDataLst>
          </p:nvPr>
        </p:nvSpPr>
        <p:spPr>
          <a:xfrm>
            <a:off x="2489835" y="3207385"/>
            <a:ext cx="3212465" cy="3211830"/>
          </a:xfrm>
          <a:prstGeom prst="circularArrow">
            <a:avLst>
              <a:gd name="adj1" fmla="val 5068"/>
              <a:gd name="adj2" fmla="val 670356"/>
              <a:gd name="adj3" fmla="val 1731422"/>
              <a:gd name="adj4" fmla="val 16417229"/>
              <a:gd name="adj5" fmla="val 6055"/>
            </a:avLst>
          </a:prstGeom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图片 13" descr="343439383331313b343532303032343bb7a2b2bcb9dcc0ed"/>
          <p:cNvSpPr/>
          <p:nvPr>
            <p:custDataLst>
              <p:tags r:id="rId8"/>
            </p:custDataLst>
          </p:nvPr>
        </p:nvSpPr>
        <p:spPr>
          <a:xfrm>
            <a:off x="3792855" y="4606925"/>
            <a:ext cx="606425" cy="411480"/>
          </a:xfrm>
          <a:custGeom>
            <a:avLst/>
            <a:gdLst>
              <a:gd name="connsiteX0" fmla="*/ 454748 w 539114"/>
              <a:gd name="connsiteY0" fmla="*/ 160944 h 365828"/>
              <a:gd name="connsiteX1" fmla="*/ 338707 w 539114"/>
              <a:gd name="connsiteY1" fmla="*/ 996 h 365828"/>
              <a:gd name="connsiteX2" fmla="*/ 197515 w 539114"/>
              <a:gd name="connsiteY2" fmla="*/ 94259 h 365828"/>
              <a:gd name="connsiteX3" fmla="*/ 120784 w 539114"/>
              <a:gd name="connsiteY3" fmla="*/ 88392 h 365828"/>
              <a:gd name="connsiteX4" fmla="*/ 88109 w 539114"/>
              <a:gd name="connsiteY4" fmla="*/ 160638 h 365828"/>
              <a:gd name="connsiteX5" fmla="*/ 114 w 539114"/>
              <a:gd name="connsiteY5" fmla="*/ 271677 h 365828"/>
              <a:gd name="connsiteX6" fmla="*/ 95631 w 539114"/>
              <a:gd name="connsiteY6" fmla="*/ 365947 h 365828"/>
              <a:gd name="connsiteX7" fmla="*/ 242920 w 539114"/>
              <a:gd name="connsiteY7" fmla="*/ 365947 h 365828"/>
              <a:gd name="connsiteX8" fmla="*/ 242920 w 539114"/>
              <a:gd name="connsiteY8" fmla="*/ 268394 h 365828"/>
              <a:gd name="connsiteX9" fmla="*/ 196627 w 539114"/>
              <a:gd name="connsiteY9" fmla="*/ 268394 h 365828"/>
              <a:gd name="connsiteX10" fmla="*/ 274476 w 539114"/>
              <a:gd name="connsiteY10" fmla="*/ 180954 h 365828"/>
              <a:gd name="connsiteX11" fmla="*/ 352326 w 539114"/>
              <a:gd name="connsiteY11" fmla="*/ 268394 h 365828"/>
              <a:gd name="connsiteX12" fmla="*/ 306031 w 539114"/>
              <a:gd name="connsiteY12" fmla="*/ 268394 h 365828"/>
              <a:gd name="connsiteX13" fmla="*/ 306031 w 539114"/>
              <a:gd name="connsiteY13" fmla="*/ 365947 h 365828"/>
              <a:gd name="connsiteX14" fmla="*/ 439703 w 539114"/>
              <a:gd name="connsiteY14" fmla="*/ 365947 h 365828"/>
              <a:gd name="connsiteX15" fmla="*/ 538962 w 539114"/>
              <a:gd name="connsiteY15" fmla="*/ 277237 h 365828"/>
              <a:gd name="connsiteX16" fmla="*/ 454748 w 539114"/>
              <a:gd name="connsiteY16" fmla="*/ 160944 h 365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39114" h="365828">
                <a:moveTo>
                  <a:pt x="454748" y="160944"/>
                </a:moveTo>
                <a:cubicBezTo>
                  <a:pt x="454748" y="160944"/>
                  <a:pt x="464893" y="17416"/>
                  <a:pt x="338707" y="996"/>
                </a:cubicBezTo>
                <a:cubicBezTo>
                  <a:pt x="230459" y="-10475"/>
                  <a:pt x="197515" y="94259"/>
                  <a:pt x="197515" y="94259"/>
                </a:cubicBezTo>
                <a:cubicBezTo>
                  <a:pt x="197515" y="94259"/>
                  <a:pt x="164762" y="61420"/>
                  <a:pt x="120784" y="88392"/>
                </a:cubicBezTo>
                <a:cubicBezTo>
                  <a:pt x="81126" y="113656"/>
                  <a:pt x="88109" y="160638"/>
                  <a:pt x="88109" y="160638"/>
                </a:cubicBezTo>
                <a:cubicBezTo>
                  <a:pt x="88109" y="160638"/>
                  <a:pt x="114" y="178064"/>
                  <a:pt x="114" y="271677"/>
                </a:cubicBezTo>
                <a:cubicBezTo>
                  <a:pt x="2159" y="364940"/>
                  <a:pt x="95631" y="365947"/>
                  <a:pt x="95631" y="365947"/>
                </a:cubicBezTo>
                <a:lnTo>
                  <a:pt x="242920" y="365947"/>
                </a:lnTo>
                <a:lnTo>
                  <a:pt x="242920" y="268394"/>
                </a:lnTo>
                <a:lnTo>
                  <a:pt x="196627" y="268394"/>
                </a:lnTo>
                <a:lnTo>
                  <a:pt x="274476" y="180954"/>
                </a:lnTo>
                <a:lnTo>
                  <a:pt x="352326" y="268394"/>
                </a:lnTo>
                <a:lnTo>
                  <a:pt x="306031" y="268394"/>
                </a:lnTo>
                <a:lnTo>
                  <a:pt x="306031" y="365947"/>
                </a:lnTo>
                <a:lnTo>
                  <a:pt x="439703" y="365947"/>
                </a:lnTo>
                <a:cubicBezTo>
                  <a:pt x="439703" y="365947"/>
                  <a:pt x="526810" y="365947"/>
                  <a:pt x="538962" y="277237"/>
                </a:cubicBezTo>
                <a:cubicBezTo>
                  <a:pt x="544747" y="180035"/>
                  <a:pt x="454748" y="160944"/>
                  <a:pt x="454748" y="160944"/>
                </a:cubicBezTo>
                <a:close/>
              </a:path>
            </a:pathLst>
          </a:custGeom>
          <a:solidFill>
            <a:schemeClr val="accent1"/>
          </a:solidFill>
          <a:ln w="1905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图片 9" descr="343435383038363b343532323339303bbacfcdacc7a9caf0"/>
          <p:cNvSpPr/>
          <p:nvPr>
            <p:custDataLst>
              <p:tags r:id="rId9"/>
            </p:custDataLst>
          </p:nvPr>
        </p:nvSpPr>
        <p:spPr>
          <a:xfrm>
            <a:off x="3214370" y="2437130"/>
            <a:ext cx="338455" cy="402590"/>
          </a:xfrm>
          <a:custGeom>
            <a:avLst/>
            <a:gdLst>
              <a:gd name="connsiteX0" fmla="*/ 195160 w 300837"/>
              <a:gd name="connsiteY0" fmla="*/ 3917 h 358140"/>
              <a:gd name="connsiteX1" fmla="*/ 265994 w 300837"/>
              <a:gd name="connsiteY1" fmla="*/ 59853 h 358140"/>
              <a:gd name="connsiteX2" fmla="*/ 195160 w 300837"/>
              <a:gd name="connsiteY2" fmla="*/ 59853 h 358140"/>
              <a:gd name="connsiteX3" fmla="*/ 195160 w 300837"/>
              <a:gd name="connsiteY3" fmla="*/ 3917 h 358140"/>
              <a:gd name="connsiteX4" fmla="*/ 144070 w 300837"/>
              <a:gd name="connsiteY4" fmla="*/ 311419 h 358140"/>
              <a:gd name="connsiteX5" fmla="*/ 135730 w 300837"/>
              <a:gd name="connsiteY5" fmla="*/ 344671 h 358140"/>
              <a:gd name="connsiteX6" fmla="*/ 136334 w 300837"/>
              <a:gd name="connsiteY6" fmla="*/ 357740 h 358140"/>
              <a:gd name="connsiteX7" fmla="*/ 7119 w 300837"/>
              <a:gd name="connsiteY7" fmla="*/ 357740 h 358140"/>
              <a:gd name="connsiteX8" fmla="*/ -416 w 300837"/>
              <a:gd name="connsiteY8" fmla="*/ 350268 h 358140"/>
              <a:gd name="connsiteX9" fmla="*/ -416 w 300837"/>
              <a:gd name="connsiteY9" fmla="*/ 7074 h 358140"/>
              <a:gd name="connsiteX10" fmla="*/ 7119 w 300837"/>
              <a:gd name="connsiteY10" fmla="*/ -400 h 358140"/>
              <a:gd name="connsiteX11" fmla="*/ 180090 w 300837"/>
              <a:gd name="connsiteY11" fmla="*/ -400 h 358140"/>
              <a:gd name="connsiteX12" fmla="*/ 180090 w 300837"/>
              <a:gd name="connsiteY12" fmla="*/ 67325 h 358140"/>
              <a:gd name="connsiteX13" fmla="*/ 187625 w 300837"/>
              <a:gd name="connsiteY13" fmla="*/ 74799 h 358140"/>
              <a:gd name="connsiteX14" fmla="*/ 270385 w 300837"/>
              <a:gd name="connsiteY14" fmla="*/ 74799 h 358140"/>
              <a:gd name="connsiteX15" fmla="*/ 270385 w 300837"/>
              <a:gd name="connsiteY15" fmla="*/ 194037 h 358140"/>
              <a:gd name="connsiteX16" fmla="*/ 246613 w 300837"/>
              <a:gd name="connsiteY16" fmla="*/ 205309 h 358140"/>
              <a:gd name="connsiteX17" fmla="*/ 150397 w 300837"/>
              <a:gd name="connsiteY17" fmla="*/ 300669 h 358140"/>
              <a:gd name="connsiteX18" fmla="*/ 144070 w 300837"/>
              <a:gd name="connsiteY18" fmla="*/ 311419 h 358140"/>
              <a:gd name="connsiteX19" fmla="*/ 160631 w 300837"/>
              <a:gd name="connsiteY19" fmla="*/ 311659 h 358140"/>
              <a:gd name="connsiteX20" fmla="*/ 239320 w 300837"/>
              <a:gd name="connsiteY20" fmla="*/ 233564 h 358140"/>
              <a:gd name="connsiteX21" fmla="*/ 275098 w 300837"/>
              <a:gd name="connsiteY21" fmla="*/ 269054 h 358140"/>
              <a:gd name="connsiteX22" fmla="*/ 196449 w 300837"/>
              <a:gd name="connsiteY22" fmla="*/ 347110 h 358140"/>
              <a:gd name="connsiteX23" fmla="*/ 192985 w 300837"/>
              <a:gd name="connsiteY23" fmla="*/ 349068 h 358140"/>
              <a:gd name="connsiteX24" fmla="*/ 159382 w 300837"/>
              <a:gd name="connsiteY24" fmla="*/ 357420 h 358140"/>
              <a:gd name="connsiteX25" fmla="*/ 157568 w 300837"/>
              <a:gd name="connsiteY25" fmla="*/ 357660 h 358140"/>
              <a:gd name="connsiteX26" fmla="*/ 152209 w 300837"/>
              <a:gd name="connsiteY26" fmla="*/ 355501 h 358140"/>
              <a:gd name="connsiteX27" fmla="*/ 150236 w 300837"/>
              <a:gd name="connsiteY27" fmla="*/ 348427 h 358140"/>
              <a:gd name="connsiteX28" fmla="*/ 158656 w 300837"/>
              <a:gd name="connsiteY28" fmla="*/ 315096 h 358140"/>
              <a:gd name="connsiteX29" fmla="*/ 160631 w 300837"/>
              <a:gd name="connsiteY29" fmla="*/ 311659 h 358140"/>
              <a:gd name="connsiteX30" fmla="*/ 292988 w 300837"/>
              <a:gd name="connsiteY30" fmla="*/ 215859 h 358140"/>
              <a:gd name="connsiteX31" fmla="*/ 292988 w 300837"/>
              <a:gd name="connsiteY31" fmla="*/ 251350 h 358140"/>
              <a:gd name="connsiteX32" fmla="*/ 285695 w 300837"/>
              <a:gd name="connsiteY32" fmla="*/ 258582 h 358140"/>
              <a:gd name="connsiteX33" fmla="*/ 249916 w 300837"/>
              <a:gd name="connsiteY33" fmla="*/ 223093 h 358140"/>
              <a:gd name="connsiteX34" fmla="*/ 257210 w 300837"/>
              <a:gd name="connsiteY34" fmla="*/ 215859 h 358140"/>
              <a:gd name="connsiteX35" fmla="*/ 292988 w 300837"/>
              <a:gd name="connsiteY35" fmla="*/ 215859 h 358140"/>
              <a:gd name="connsiteX36" fmla="*/ 71212 w 300837"/>
              <a:gd name="connsiteY36" fmla="*/ 107042 h 358140"/>
              <a:gd name="connsiteX37" fmla="*/ 64049 w 300837"/>
              <a:gd name="connsiteY37" fmla="*/ 114205 h 358140"/>
              <a:gd name="connsiteX38" fmla="*/ 64049 w 300837"/>
              <a:gd name="connsiteY38" fmla="*/ 121368 h 358140"/>
              <a:gd name="connsiteX39" fmla="*/ 71212 w 300837"/>
              <a:gd name="connsiteY39" fmla="*/ 128530 h 358140"/>
              <a:gd name="connsiteX40" fmla="*/ 200142 w 300837"/>
              <a:gd name="connsiteY40" fmla="*/ 128530 h 358140"/>
              <a:gd name="connsiteX41" fmla="*/ 207305 w 300837"/>
              <a:gd name="connsiteY41" fmla="*/ 121368 h 358140"/>
              <a:gd name="connsiteX42" fmla="*/ 207305 w 300837"/>
              <a:gd name="connsiteY42" fmla="*/ 114205 h 358140"/>
              <a:gd name="connsiteX43" fmla="*/ 200142 w 300837"/>
              <a:gd name="connsiteY43" fmla="*/ 107042 h 358140"/>
              <a:gd name="connsiteX44" fmla="*/ 71212 w 300837"/>
              <a:gd name="connsiteY44" fmla="*/ 107042 h 358140"/>
              <a:gd name="connsiteX45" fmla="*/ 71212 w 300837"/>
              <a:gd name="connsiteY45" fmla="*/ 164344 h 358140"/>
              <a:gd name="connsiteX46" fmla="*/ 64049 w 300837"/>
              <a:gd name="connsiteY46" fmla="*/ 171507 h 358140"/>
              <a:gd name="connsiteX47" fmla="*/ 64049 w 300837"/>
              <a:gd name="connsiteY47" fmla="*/ 178670 h 358140"/>
              <a:gd name="connsiteX48" fmla="*/ 71212 w 300837"/>
              <a:gd name="connsiteY48" fmla="*/ 185833 h 358140"/>
              <a:gd name="connsiteX49" fmla="*/ 185817 w 300837"/>
              <a:gd name="connsiteY49" fmla="*/ 185833 h 358140"/>
              <a:gd name="connsiteX50" fmla="*/ 192980 w 300837"/>
              <a:gd name="connsiteY50" fmla="*/ 178670 h 358140"/>
              <a:gd name="connsiteX51" fmla="*/ 192980 w 300837"/>
              <a:gd name="connsiteY51" fmla="*/ 171507 h 358140"/>
              <a:gd name="connsiteX52" fmla="*/ 185817 w 300837"/>
              <a:gd name="connsiteY52" fmla="*/ 164344 h 358140"/>
              <a:gd name="connsiteX53" fmla="*/ 71212 w 300837"/>
              <a:gd name="connsiteY53" fmla="*/ 164344 h 358140"/>
              <a:gd name="connsiteX54" fmla="*/ 71212 w 300837"/>
              <a:gd name="connsiteY54" fmla="*/ 221647 h 358140"/>
              <a:gd name="connsiteX55" fmla="*/ 64049 w 300837"/>
              <a:gd name="connsiteY55" fmla="*/ 228810 h 358140"/>
              <a:gd name="connsiteX56" fmla="*/ 64049 w 300837"/>
              <a:gd name="connsiteY56" fmla="*/ 235972 h 358140"/>
              <a:gd name="connsiteX57" fmla="*/ 71212 w 300837"/>
              <a:gd name="connsiteY57" fmla="*/ 243135 h 358140"/>
              <a:gd name="connsiteX58" fmla="*/ 157166 w 300837"/>
              <a:gd name="connsiteY58" fmla="*/ 243135 h 358140"/>
              <a:gd name="connsiteX59" fmla="*/ 164328 w 300837"/>
              <a:gd name="connsiteY59" fmla="*/ 235972 h 358140"/>
              <a:gd name="connsiteX60" fmla="*/ 164328 w 300837"/>
              <a:gd name="connsiteY60" fmla="*/ 228810 h 358140"/>
              <a:gd name="connsiteX61" fmla="*/ 157166 w 300837"/>
              <a:gd name="connsiteY61" fmla="*/ 221647 h 358140"/>
              <a:gd name="connsiteX62" fmla="*/ 71212 w 300837"/>
              <a:gd name="connsiteY62" fmla="*/ 221647 h 3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300837" h="358140">
                <a:moveTo>
                  <a:pt x="195160" y="3917"/>
                </a:moveTo>
                <a:lnTo>
                  <a:pt x="265994" y="59853"/>
                </a:lnTo>
                <a:lnTo>
                  <a:pt x="195160" y="59853"/>
                </a:lnTo>
                <a:lnTo>
                  <a:pt x="195160" y="3917"/>
                </a:lnTo>
                <a:moveTo>
                  <a:pt x="144070" y="311419"/>
                </a:moveTo>
                <a:lnTo>
                  <a:pt x="135730" y="344671"/>
                </a:lnTo>
                <a:cubicBezTo>
                  <a:pt x="134601" y="349028"/>
                  <a:pt x="134762" y="353583"/>
                  <a:pt x="136334" y="357740"/>
                </a:cubicBezTo>
                <a:lnTo>
                  <a:pt x="7119" y="357740"/>
                </a:lnTo>
                <a:cubicBezTo>
                  <a:pt x="2968" y="357740"/>
                  <a:pt x="-416" y="354383"/>
                  <a:pt x="-416" y="350268"/>
                </a:cubicBezTo>
                <a:lnTo>
                  <a:pt x="-416" y="7074"/>
                </a:lnTo>
                <a:cubicBezTo>
                  <a:pt x="-416" y="2957"/>
                  <a:pt x="2968" y="-400"/>
                  <a:pt x="7119" y="-400"/>
                </a:cubicBezTo>
                <a:lnTo>
                  <a:pt x="180090" y="-400"/>
                </a:lnTo>
                <a:lnTo>
                  <a:pt x="180090" y="67325"/>
                </a:lnTo>
                <a:cubicBezTo>
                  <a:pt x="180090" y="71442"/>
                  <a:pt x="183476" y="74799"/>
                  <a:pt x="187625" y="74799"/>
                </a:cubicBezTo>
                <a:lnTo>
                  <a:pt x="270385" y="74799"/>
                </a:lnTo>
                <a:lnTo>
                  <a:pt x="270385" y="194037"/>
                </a:lnTo>
                <a:cubicBezTo>
                  <a:pt x="261280" y="195077"/>
                  <a:pt x="252857" y="199033"/>
                  <a:pt x="246613" y="205309"/>
                </a:cubicBezTo>
                <a:lnTo>
                  <a:pt x="150397" y="300669"/>
                </a:lnTo>
                <a:cubicBezTo>
                  <a:pt x="147294" y="303506"/>
                  <a:pt x="145038" y="307462"/>
                  <a:pt x="144070" y="311419"/>
                </a:cubicBezTo>
                <a:moveTo>
                  <a:pt x="160631" y="311659"/>
                </a:moveTo>
                <a:lnTo>
                  <a:pt x="239320" y="233564"/>
                </a:lnTo>
                <a:lnTo>
                  <a:pt x="275098" y="269054"/>
                </a:lnTo>
                <a:lnTo>
                  <a:pt x="196449" y="347110"/>
                </a:lnTo>
                <a:cubicBezTo>
                  <a:pt x="195483" y="348110"/>
                  <a:pt x="194273" y="348748"/>
                  <a:pt x="192985" y="349068"/>
                </a:cubicBezTo>
                <a:lnTo>
                  <a:pt x="159382" y="357420"/>
                </a:lnTo>
                <a:cubicBezTo>
                  <a:pt x="158776" y="357580"/>
                  <a:pt x="158172" y="357660"/>
                  <a:pt x="157568" y="357660"/>
                </a:cubicBezTo>
                <a:cubicBezTo>
                  <a:pt x="155595" y="357660"/>
                  <a:pt x="153661" y="356901"/>
                  <a:pt x="152209" y="355501"/>
                </a:cubicBezTo>
                <a:cubicBezTo>
                  <a:pt x="150316" y="353663"/>
                  <a:pt x="149551" y="350985"/>
                  <a:pt x="150236" y="348427"/>
                </a:cubicBezTo>
                <a:lnTo>
                  <a:pt x="158656" y="315096"/>
                </a:lnTo>
                <a:cubicBezTo>
                  <a:pt x="158978" y="313818"/>
                  <a:pt x="159663" y="312537"/>
                  <a:pt x="160631" y="311659"/>
                </a:cubicBezTo>
                <a:moveTo>
                  <a:pt x="292988" y="215859"/>
                </a:moveTo>
                <a:cubicBezTo>
                  <a:pt x="302899" y="225651"/>
                  <a:pt x="302899" y="241597"/>
                  <a:pt x="292988" y="251350"/>
                </a:cubicBezTo>
                <a:lnTo>
                  <a:pt x="285695" y="258582"/>
                </a:lnTo>
                <a:lnTo>
                  <a:pt x="249916" y="223093"/>
                </a:lnTo>
                <a:lnTo>
                  <a:pt x="257210" y="215859"/>
                </a:lnTo>
                <a:cubicBezTo>
                  <a:pt x="266718" y="206308"/>
                  <a:pt x="283440" y="206308"/>
                  <a:pt x="292988" y="215859"/>
                </a:cubicBezTo>
                <a:moveTo>
                  <a:pt x="71212" y="107042"/>
                </a:moveTo>
                <a:cubicBezTo>
                  <a:pt x="67256" y="107042"/>
                  <a:pt x="64049" y="110249"/>
                  <a:pt x="64049" y="114205"/>
                </a:cubicBezTo>
                <a:lnTo>
                  <a:pt x="64049" y="121368"/>
                </a:lnTo>
                <a:cubicBezTo>
                  <a:pt x="64049" y="125324"/>
                  <a:pt x="67256" y="128530"/>
                  <a:pt x="71212" y="128530"/>
                </a:cubicBezTo>
                <a:lnTo>
                  <a:pt x="200142" y="128530"/>
                </a:lnTo>
                <a:cubicBezTo>
                  <a:pt x="204099" y="128530"/>
                  <a:pt x="207305" y="125324"/>
                  <a:pt x="207305" y="121368"/>
                </a:cubicBezTo>
                <a:lnTo>
                  <a:pt x="207305" y="114205"/>
                </a:lnTo>
                <a:cubicBezTo>
                  <a:pt x="207305" y="110249"/>
                  <a:pt x="204099" y="107042"/>
                  <a:pt x="200142" y="107042"/>
                </a:cubicBezTo>
                <a:lnTo>
                  <a:pt x="71212" y="107042"/>
                </a:lnTo>
                <a:moveTo>
                  <a:pt x="71212" y="164344"/>
                </a:moveTo>
                <a:cubicBezTo>
                  <a:pt x="67256" y="164344"/>
                  <a:pt x="64049" y="167551"/>
                  <a:pt x="64049" y="171507"/>
                </a:cubicBezTo>
                <a:lnTo>
                  <a:pt x="64049" y="178670"/>
                </a:lnTo>
                <a:cubicBezTo>
                  <a:pt x="64049" y="182626"/>
                  <a:pt x="67256" y="185833"/>
                  <a:pt x="71212" y="185833"/>
                </a:cubicBezTo>
                <a:lnTo>
                  <a:pt x="185817" y="185833"/>
                </a:lnTo>
                <a:cubicBezTo>
                  <a:pt x="189773" y="185833"/>
                  <a:pt x="192980" y="182626"/>
                  <a:pt x="192980" y="178670"/>
                </a:cubicBezTo>
                <a:lnTo>
                  <a:pt x="192980" y="171507"/>
                </a:lnTo>
                <a:cubicBezTo>
                  <a:pt x="192980" y="167551"/>
                  <a:pt x="189773" y="164344"/>
                  <a:pt x="185817" y="164344"/>
                </a:cubicBezTo>
                <a:lnTo>
                  <a:pt x="71212" y="164344"/>
                </a:lnTo>
                <a:moveTo>
                  <a:pt x="71212" y="221647"/>
                </a:moveTo>
                <a:cubicBezTo>
                  <a:pt x="67256" y="221647"/>
                  <a:pt x="64049" y="224854"/>
                  <a:pt x="64049" y="228810"/>
                </a:cubicBezTo>
                <a:lnTo>
                  <a:pt x="64049" y="235972"/>
                </a:lnTo>
                <a:cubicBezTo>
                  <a:pt x="64049" y="239929"/>
                  <a:pt x="67256" y="243135"/>
                  <a:pt x="71212" y="243135"/>
                </a:cubicBezTo>
                <a:lnTo>
                  <a:pt x="157166" y="243135"/>
                </a:lnTo>
                <a:cubicBezTo>
                  <a:pt x="161122" y="243135"/>
                  <a:pt x="164328" y="239929"/>
                  <a:pt x="164328" y="235972"/>
                </a:cubicBezTo>
                <a:lnTo>
                  <a:pt x="164328" y="228810"/>
                </a:lnTo>
                <a:cubicBezTo>
                  <a:pt x="164328" y="224854"/>
                  <a:pt x="161122" y="221647"/>
                  <a:pt x="157166" y="221647"/>
                </a:cubicBezTo>
                <a:lnTo>
                  <a:pt x="71212" y="221647"/>
                </a:lnTo>
              </a:path>
            </a:pathLst>
          </a:custGeom>
          <a:solidFill>
            <a:schemeClr val="accent1">
              <a:alpha val="60000"/>
            </a:schemeClr>
          </a:solidFill>
          <a:ln w="44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图片 11" descr="343435383037343b343532333834333bb9a4d7f7"/>
          <p:cNvSpPr/>
          <p:nvPr>
            <p:custDataLst>
              <p:tags r:id="rId10"/>
            </p:custDataLst>
          </p:nvPr>
        </p:nvSpPr>
        <p:spPr>
          <a:xfrm>
            <a:off x="1940560" y="3757930"/>
            <a:ext cx="431165" cy="400685"/>
          </a:xfrm>
          <a:custGeom>
            <a:avLst/>
            <a:gdLst>
              <a:gd name="connsiteX0" fmla="*/ 238674 w 383540"/>
              <a:gd name="connsiteY0" fmla="*/ 214735 h 356048"/>
              <a:gd name="connsiteX1" fmla="*/ 238674 w 383540"/>
              <a:gd name="connsiteY1" fmla="*/ 220977 h 356048"/>
              <a:gd name="connsiteX2" fmla="*/ 231178 w 383540"/>
              <a:gd name="connsiteY2" fmla="*/ 228512 h 356048"/>
              <a:gd name="connsiteX3" fmla="*/ 153443 w 383540"/>
              <a:gd name="connsiteY3" fmla="*/ 228512 h 356048"/>
              <a:gd name="connsiteX4" fmla="*/ 145948 w 383540"/>
              <a:gd name="connsiteY4" fmla="*/ 220977 h 356048"/>
              <a:gd name="connsiteX5" fmla="*/ 145948 w 383540"/>
              <a:gd name="connsiteY5" fmla="*/ 214735 h 356048"/>
              <a:gd name="connsiteX6" fmla="*/ 114 w 383540"/>
              <a:gd name="connsiteY6" fmla="*/ 214735 h 356048"/>
              <a:gd name="connsiteX7" fmla="*/ 114 w 383540"/>
              <a:gd name="connsiteY7" fmla="*/ 325381 h 356048"/>
              <a:gd name="connsiteX8" fmla="*/ 30523 w 383540"/>
              <a:gd name="connsiteY8" fmla="*/ 356164 h 356048"/>
              <a:gd name="connsiteX9" fmla="*/ 353243 w 383540"/>
              <a:gd name="connsiteY9" fmla="*/ 356164 h 356048"/>
              <a:gd name="connsiteX10" fmla="*/ 383651 w 383540"/>
              <a:gd name="connsiteY10" fmla="*/ 325381 h 356048"/>
              <a:gd name="connsiteX11" fmla="*/ 383651 w 383540"/>
              <a:gd name="connsiteY11" fmla="*/ 214735 h 356048"/>
              <a:gd name="connsiteX12" fmla="*/ 238674 w 383540"/>
              <a:gd name="connsiteY12" fmla="*/ 214735 h 356048"/>
              <a:gd name="connsiteX13" fmla="*/ 145948 w 383540"/>
              <a:gd name="connsiteY13" fmla="*/ 191917 h 356048"/>
              <a:gd name="connsiteX14" fmla="*/ 145948 w 383540"/>
              <a:gd name="connsiteY14" fmla="*/ 185673 h 356048"/>
              <a:gd name="connsiteX15" fmla="*/ 153443 w 383540"/>
              <a:gd name="connsiteY15" fmla="*/ 178140 h 356048"/>
              <a:gd name="connsiteX16" fmla="*/ 231178 w 383540"/>
              <a:gd name="connsiteY16" fmla="*/ 178140 h 356048"/>
              <a:gd name="connsiteX17" fmla="*/ 238674 w 383540"/>
              <a:gd name="connsiteY17" fmla="*/ 185673 h 356048"/>
              <a:gd name="connsiteX18" fmla="*/ 238674 w 383540"/>
              <a:gd name="connsiteY18" fmla="*/ 191917 h 356048"/>
              <a:gd name="connsiteX19" fmla="*/ 383654 w 383540"/>
              <a:gd name="connsiteY19" fmla="*/ 191917 h 356048"/>
              <a:gd name="connsiteX20" fmla="*/ 383651 w 383540"/>
              <a:gd name="connsiteY20" fmla="*/ 84284 h 356048"/>
              <a:gd name="connsiteX21" fmla="*/ 353457 w 383540"/>
              <a:gd name="connsiteY21" fmla="*/ 53501 h 356048"/>
              <a:gd name="connsiteX22" fmla="*/ 264372 w 383540"/>
              <a:gd name="connsiteY22" fmla="*/ 53501 h 356048"/>
              <a:gd name="connsiteX23" fmla="*/ 264372 w 383540"/>
              <a:gd name="connsiteY23" fmla="*/ 24870 h 356048"/>
              <a:gd name="connsiteX24" fmla="*/ 241887 w 383540"/>
              <a:gd name="connsiteY24" fmla="*/ 115 h 356048"/>
              <a:gd name="connsiteX25" fmla="*/ 142308 w 383540"/>
              <a:gd name="connsiteY25" fmla="*/ 115 h 356048"/>
              <a:gd name="connsiteX26" fmla="*/ 119822 w 383540"/>
              <a:gd name="connsiteY26" fmla="*/ 24870 h 356048"/>
              <a:gd name="connsiteX27" fmla="*/ 119822 w 383540"/>
              <a:gd name="connsiteY27" fmla="*/ 53501 h 356048"/>
              <a:gd name="connsiteX28" fmla="*/ 30523 w 383540"/>
              <a:gd name="connsiteY28" fmla="*/ 53501 h 356048"/>
              <a:gd name="connsiteX29" fmla="*/ 114 w 383540"/>
              <a:gd name="connsiteY29" fmla="*/ 84284 h 356048"/>
              <a:gd name="connsiteX30" fmla="*/ 114 w 383540"/>
              <a:gd name="connsiteY30" fmla="*/ 191917 h 356048"/>
              <a:gd name="connsiteX31" fmla="*/ 145948 w 383540"/>
              <a:gd name="connsiteY31" fmla="*/ 191917 h 356048"/>
              <a:gd name="connsiteX32" fmla="*/ 146805 w 383540"/>
              <a:gd name="connsiteY32" fmla="*/ 31113 h 356048"/>
              <a:gd name="connsiteX33" fmla="*/ 152372 w 383540"/>
              <a:gd name="connsiteY33" fmla="*/ 25516 h 356048"/>
              <a:gd name="connsiteX34" fmla="*/ 231608 w 383540"/>
              <a:gd name="connsiteY34" fmla="*/ 25516 h 356048"/>
              <a:gd name="connsiteX35" fmla="*/ 237175 w 383540"/>
              <a:gd name="connsiteY35" fmla="*/ 31113 h 356048"/>
              <a:gd name="connsiteX36" fmla="*/ 237175 w 383540"/>
              <a:gd name="connsiteY36" fmla="*/ 53286 h 356048"/>
              <a:gd name="connsiteX37" fmla="*/ 146805 w 383540"/>
              <a:gd name="connsiteY37" fmla="*/ 53286 h 356048"/>
              <a:gd name="connsiteX38" fmla="*/ 146805 w 383540"/>
              <a:gd name="connsiteY38" fmla="*/ 31113 h 35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383540" h="356048">
                <a:moveTo>
                  <a:pt x="238674" y="214735"/>
                </a:moveTo>
                <a:lnTo>
                  <a:pt x="238674" y="220977"/>
                </a:lnTo>
                <a:cubicBezTo>
                  <a:pt x="238674" y="225068"/>
                  <a:pt x="235247" y="228512"/>
                  <a:pt x="231178" y="228512"/>
                </a:cubicBezTo>
                <a:lnTo>
                  <a:pt x="153443" y="228512"/>
                </a:lnTo>
                <a:cubicBezTo>
                  <a:pt x="149375" y="228512"/>
                  <a:pt x="145948" y="225068"/>
                  <a:pt x="145948" y="220977"/>
                </a:cubicBezTo>
                <a:lnTo>
                  <a:pt x="145948" y="214735"/>
                </a:lnTo>
                <a:lnTo>
                  <a:pt x="114" y="214735"/>
                </a:lnTo>
                <a:lnTo>
                  <a:pt x="114" y="325381"/>
                </a:lnTo>
                <a:cubicBezTo>
                  <a:pt x="114" y="342388"/>
                  <a:pt x="13819" y="356164"/>
                  <a:pt x="30523" y="356164"/>
                </a:cubicBezTo>
                <a:lnTo>
                  <a:pt x="353243" y="356164"/>
                </a:lnTo>
                <a:cubicBezTo>
                  <a:pt x="370161" y="356164"/>
                  <a:pt x="383651" y="342388"/>
                  <a:pt x="383651" y="325381"/>
                </a:cubicBezTo>
                <a:lnTo>
                  <a:pt x="383651" y="214735"/>
                </a:lnTo>
                <a:lnTo>
                  <a:pt x="238674" y="214735"/>
                </a:lnTo>
                <a:moveTo>
                  <a:pt x="145948" y="191917"/>
                </a:moveTo>
                <a:lnTo>
                  <a:pt x="145948" y="185673"/>
                </a:lnTo>
                <a:cubicBezTo>
                  <a:pt x="145948" y="181584"/>
                  <a:pt x="149375" y="178140"/>
                  <a:pt x="153443" y="178140"/>
                </a:cubicBezTo>
                <a:lnTo>
                  <a:pt x="231178" y="178140"/>
                </a:lnTo>
                <a:cubicBezTo>
                  <a:pt x="235247" y="178140"/>
                  <a:pt x="238674" y="181584"/>
                  <a:pt x="238674" y="185673"/>
                </a:cubicBezTo>
                <a:lnTo>
                  <a:pt x="238674" y="191917"/>
                </a:lnTo>
                <a:lnTo>
                  <a:pt x="383654" y="191917"/>
                </a:lnTo>
                <a:lnTo>
                  <a:pt x="383651" y="84284"/>
                </a:lnTo>
                <a:cubicBezTo>
                  <a:pt x="383865" y="67278"/>
                  <a:pt x="370161" y="53501"/>
                  <a:pt x="353457" y="53501"/>
                </a:cubicBezTo>
                <a:lnTo>
                  <a:pt x="264372" y="53501"/>
                </a:lnTo>
                <a:lnTo>
                  <a:pt x="264372" y="24870"/>
                </a:lnTo>
                <a:cubicBezTo>
                  <a:pt x="264372" y="12385"/>
                  <a:pt x="254306" y="115"/>
                  <a:pt x="241887" y="115"/>
                </a:cubicBezTo>
                <a:lnTo>
                  <a:pt x="142308" y="115"/>
                </a:lnTo>
                <a:cubicBezTo>
                  <a:pt x="129887" y="115"/>
                  <a:pt x="119822" y="12385"/>
                  <a:pt x="119822" y="24870"/>
                </a:cubicBezTo>
                <a:lnTo>
                  <a:pt x="119822" y="53501"/>
                </a:lnTo>
                <a:lnTo>
                  <a:pt x="30523" y="53501"/>
                </a:lnTo>
                <a:cubicBezTo>
                  <a:pt x="13819" y="53501"/>
                  <a:pt x="114" y="67278"/>
                  <a:pt x="114" y="84284"/>
                </a:cubicBezTo>
                <a:lnTo>
                  <a:pt x="114" y="191917"/>
                </a:lnTo>
                <a:lnTo>
                  <a:pt x="145948" y="191917"/>
                </a:lnTo>
                <a:moveTo>
                  <a:pt x="146805" y="31113"/>
                </a:moveTo>
                <a:cubicBezTo>
                  <a:pt x="146805" y="28100"/>
                  <a:pt x="149161" y="25516"/>
                  <a:pt x="152372" y="25516"/>
                </a:cubicBezTo>
                <a:lnTo>
                  <a:pt x="231608" y="25516"/>
                </a:lnTo>
                <a:cubicBezTo>
                  <a:pt x="234605" y="25516"/>
                  <a:pt x="237175" y="27884"/>
                  <a:pt x="237175" y="31113"/>
                </a:cubicBezTo>
                <a:lnTo>
                  <a:pt x="237175" y="53286"/>
                </a:lnTo>
                <a:lnTo>
                  <a:pt x="146805" y="53286"/>
                </a:lnTo>
                <a:lnTo>
                  <a:pt x="146805" y="31113"/>
                </a:lnTo>
              </a:path>
            </a:pathLst>
          </a:custGeom>
          <a:solidFill>
            <a:schemeClr val="accent1">
              <a:alpha val="80000"/>
            </a:schemeClr>
          </a:solidFill>
          <a:ln w="1361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1"/>
            </p:custDataLst>
          </p:nvPr>
        </p:nvSpPr>
        <p:spPr>
          <a:xfrm>
            <a:off x="6778282" y="2456974"/>
            <a:ext cx="4452548" cy="323954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射电望远镜的大盘可以转向天空的任何部分，收集射线，倾听宇宙的声音。</a:t>
            </a:r>
            <a:endParaRPr lang="zh-CN" altLang="en-US" sz="1600" kern="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6770661" y="1973678"/>
            <a:ext cx="4452548" cy="37977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</a:rPr>
              <a:t>宇宙界的“超级大耳朵”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椭圆 21"/>
          <p:cNvSpPr/>
          <p:nvPr>
            <p:custDataLst>
              <p:tags r:id="rId13"/>
            </p:custDataLst>
          </p:nvPr>
        </p:nvSpPr>
        <p:spPr>
          <a:xfrm>
            <a:off x="6206074" y="1973043"/>
            <a:ext cx="466149" cy="466149"/>
          </a:xfrm>
          <a:prstGeom prst="ellipse">
            <a:avLst/>
          </a:prstGeom>
          <a:solidFill>
            <a:schemeClr val="accent1"/>
          </a:solidFill>
          <a:effectLst/>
        </p:spPr>
        <p:txBody>
          <a:bodyPr wrap="none" lIns="0" tIns="0" rIns="0" bIns="0" rtlCol="0" anchor="ctr" anchorCtr="0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>
                <a:solidFill>
                  <a:srgbClr val="FFFFFF"/>
                </a:solidFill>
                <a:latin typeface="+mn-ea"/>
                <a:cs typeface="+mn-ea"/>
              </a:rPr>
              <a:t>01</a:t>
            </a:r>
            <a:endParaRPr lang="en-US" altLang="zh-CN" sz="1600" b="1" dirty="0">
              <a:solidFill>
                <a:srgbClr val="FFFFFF"/>
              </a:solidFill>
              <a:latin typeface="+mn-ea"/>
              <a:cs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任意多边形: 形状 37"/>
          <p:cNvSpPr/>
          <p:nvPr>
            <p:custDataLst>
              <p:tags r:id="rId1"/>
            </p:custDataLst>
          </p:nvPr>
        </p:nvSpPr>
        <p:spPr>
          <a:xfrm>
            <a:off x="5597325" y="0"/>
            <a:ext cx="6606075" cy="6858000"/>
          </a:xfrm>
          <a:custGeom>
            <a:avLst/>
            <a:gdLst>
              <a:gd name="connsiteX0" fmla="*/ 3372960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5606 h 6858000"/>
              <a:gd name="connsiteX3" fmla="*/ 6572407 w 6606075"/>
              <a:gd name="connsiteY3" fmla="*/ 4226949 h 6858000"/>
              <a:gd name="connsiteX4" fmla="*/ 6295001 w 6606075"/>
              <a:gd name="connsiteY4" fmla="*/ 4198984 h 6858000"/>
              <a:gd name="connsiteX5" fmla="*/ 4918536 w 6606075"/>
              <a:gd name="connsiteY5" fmla="*/ 5575449 h 6858000"/>
              <a:gd name="connsiteX6" fmla="*/ 5759219 w 6606075"/>
              <a:gd name="connsiteY6" fmla="*/ 6843745 h 6858000"/>
              <a:gd name="connsiteX7" fmla="*/ 5798167 w 6606075"/>
              <a:gd name="connsiteY7" fmla="*/ 6858000 h 6858000"/>
              <a:gd name="connsiteX8" fmla="*/ 131098 w 6606075"/>
              <a:gd name="connsiteY8" fmla="*/ 6858000 h 6858000"/>
              <a:gd name="connsiteX9" fmla="*/ 127892 w 6606075"/>
              <a:gd name="connsiteY9" fmla="*/ 6844111 h 6858000"/>
              <a:gd name="connsiteX10" fmla="*/ 0 w 6606075"/>
              <a:gd name="connsiteY10" fmla="*/ 5575449 h 6858000"/>
              <a:gd name="connsiteX11" fmla="*/ 3294430 w 6606075"/>
              <a:gd name="connsiteY11" fmla="*/ 40221 h 6858000"/>
              <a:gd name="connsiteX12" fmla="*/ 3372960 w 6606075"/>
              <a:gd name="connsiteY12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6075" h="6858000">
                <a:moveTo>
                  <a:pt x="3372960" y="0"/>
                </a:moveTo>
                <a:lnTo>
                  <a:pt x="6606075" y="0"/>
                </a:lnTo>
                <a:lnTo>
                  <a:pt x="6606075" y="4235606"/>
                </a:lnTo>
                <a:lnTo>
                  <a:pt x="6572407" y="4226949"/>
                </a:lnTo>
                <a:cubicBezTo>
                  <a:pt x="6482802" y="4208613"/>
                  <a:pt x="6390026" y="4198984"/>
                  <a:pt x="6295001" y="4198984"/>
                </a:cubicBezTo>
                <a:cubicBezTo>
                  <a:pt x="5534800" y="4198984"/>
                  <a:pt x="4918536" y="4815248"/>
                  <a:pt x="4918536" y="5575449"/>
                </a:cubicBezTo>
                <a:cubicBezTo>
                  <a:pt x="4918536" y="6145600"/>
                  <a:pt x="5265184" y="6634786"/>
                  <a:pt x="5759219" y="6843745"/>
                </a:cubicBezTo>
                <a:lnTo>
                  <a:pt x="5798167" y="6858000"/>
                </a:lnTo>
                <a:lnTo>
                  <a:pt x="131098" y="6858000"/>
                </a:lnTo>
                <a:lnTo>
                  <a:pt x="127892" y="6844111"/>
                </a:lnTo>
                <a:cubicBezTo>
                  <a:pt x="44037" y="6434322"/>
                  <a:pt x="0" y="6010028"/>
                  <a:pt x="0" y="5575449"/>
                </a:cubicBezTo>
                <a:cubicBezTo>
                  <a:pt x="0" y="3185264"/>
                  <a:pt x="1332119" y="1106212"/>
                  <a:pt x="3294430" y="40221"/>
                </a:cubicBezTo>
                <a:lnTo>
                  <a:pt x="3372960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5000"/>
                </a:schemeClr>
              </a:gs>
              <a:gs pos="100000">
                <a:schemeClr val="accent1">
                  <a:alpha val="50000"/>
                </a:schemeClr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" name="标题 10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5960" y="360045"/>
            <a:ext cx="6713220" cy="720090"/>
          </a:xfrm>
        </p:spPr>
        <p:txBody>
          <a:bodyPr/>
          <a:lstStyle/>
          <a:p>
            <a:r>
              <a:rPr lang="zh-CN" altLang="en-US"/>
              <a:t>空间望远镜的高清视野</a:t>
            </a:r>
            <a:endParaRPr lang="zh-CN" altLang="en-US"/>
          </a:p>
        </p:txBody>
      </p:sp>
      <p:pic>
        <p:nvPicPr>
          <p:cNvPr id="2" name="图片 1" descr="/data/temp/4f9ea9b6-b6b9-11ef-874b-7a39d7536466.jpg@base@tag=imgScale&amp;m=1&amp;w=1834&amp;h=1904&amp;q=954f9ea9b6-b6b9-11ef-874b-7a39d7536466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 t="14459" b="14459"/>
          <a:stretch>
            <a:fillRect/>
          </a:stretch>
        </p:blipFill>
        <p:spPr>
          <a:xfrm>
            <a:off x="5585927" y="0"/>
            <a:ext cx="6606075" cy="6858000"/>
          </a:xfrm>
          <a:custGeom>
            <a:avLst/>
            <a:gdLst>
              <a:gd name="connsiteX0" fmla="*/ 4692578 w 6606075"/>
              <a:gd name="connsiteY0" fmla="*/ 0 h 6858000"/>
              <a:gd name="connsiteX1" fmla="*/ 6606075 w 6606075"/>
              <a:gd name="connsiteY1" fmla="*/ 0 h 6858000"/>
              <a:gd name="connsiteX2" fmla="*/ 6606075 w 6606075"/>
              <a:gd name="connsiteY2" fmla="*/ 4238722 h 6858000"/>
              <a:gd name="connsiteX3" fmla="*/ 6486982 w 6606075"/>
              <a:gd name="connsiteY3" fmla="*/ 4220546 h 6858000"/>
              <a:gd name="connsiteX4" fmla="*/ 6295001 w 6606075"/>
              <a:gd name="connsiteY4" fmla="*/ 4210852 h 6858000"/>
              <a:gd name="connsiteX5" fmla="*/ 4417328 w 6606075"/>
              <a:gd name="connsiteY5" fmla="*/ 6088525 h 6858000"/>
              <a:gd name="connsiteX6" fmla="*/ 4564885 w 6606075"/>
              <a:gd name="connsiteY6" fmla="*/ 6819400 h 6858000"/>
              <a:gd name="connsiteX7" fmla="*/ 4583480 w 6606075"/>
              <a:gd name="connsiteY7" fmla="*/ 6858000 h 6858000"/>
              <a:gd name="connsiteX8" fmla="*/ 48492 w 6606075"/>
              <a:gd name="connsiteY8" fmla="*/ 6858000 h 6858000"/>
              <a:gd name="connsiteX9" fmla="*/ 32500 w 6606075"/>
              <a:gd name="connsiteY9" fmla="*/ 6732152 h 6858000"/>
              <a:gd name="connsiteX10" fmla="*/ 0 w 6606075"/>
              <a:gd name="connsiteY10" fmla="*/ 6088525 h 6858000"/>
              <a:gd name="connsiteX11" fmla="*/ 4423060 w 6606075"/>
              <a:gd name="connsiteY11" fmla="*/ 7653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06075" h="6858000">
                <a:moveTo>
                  <a:pt x="4692578" y="0"/>
                </a:moveTo>
                <a:lnTo>
                  <a:pt x="6606075" y="0"/>
                </a:lnTo>
                <a:lnTo>
                  <a:pt x="6606075" y="4238722"/>
                </a:lnTo>
                <a:lnTo>
                  <a:pt x="6486982" y="4220546"/>
                </a:lnTo>
                <a:cubicBezTo>
                  <a:pt x="6423860" y="4214136"/>
                  <a:pt x="6359814" y="4210852"/>
                  <a:pt x="6295001" y="4210852"/>
                </a:cubicBezTo>
                <a:cubicBezTo>
                  <a:pt x="5257991" y="4210852"/>
                  <a:pt x="4417328" y="5051515"/>
                  <a:pt x="4417328" y="6088525"/>
                </a:cubicBezTo>
                <a:cubicBezTo>
                  <a:pt x="4417328" y="6347777"/>
                  <a:pt x="4469869" y="6594758"/>
                  <a:pt x="4564885" y="6819400"/>
                </a:cubicBezTo>
                <a:lnTo>
                  <a:pt x="4583480" y="6858000"/>
                </a:lnTo>
                <a:lnTo>
                  <a:pt x="48492" y="6858000"/>
                </a:lnTo>
                <a:lnTo>
                  <a:pt x="32500" y="6732152"/>
                </a:lnTo>
                <a:cubicBezTo>
                  <a:pt x="11009" y="6520533"/>
                  <a:pt x="0" y="6305814"/>
                  <a:pt x="0" y="6088525"/>
                </a:cubicBezTo>
                <a:cubicBezTo>
                  <a:pt x="0" y="3263761"/>
                  <a:pt x="1860563" y="873554"/>
                  <a:pt x="4423060" y="76535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dk1">
                <a:lumMod val="40000"/>
                <a:lumOff val="60000"/>
                <a:alpha val="25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211245" y="2483683"/>
            <a:ext cx="5256887" cy="370260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哈勃望远镜自1990年起在太空持续向地球传送遥远宇宙的壮丽画面，成为画面质量的大哥。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211245" y="1772013"/>
            <a:ext cx="5256772" cy="53935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accent1"/>
                </a:solidFill>
                <a:latin typeface="+mn-ea"/>
                <a:cs typeface="+mn-ea"/>
              </a:rPr>
              <a:t>“宇宙摄影师”哈勃望远镜</a:t>
            </a:r>
            <a:endParaRPr lang="zh-CN" altLang="en-US" sz="2400" b="1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4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03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0"/>
</p:tagLst>
</file>

<file path=ppt/tags/tag104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</p:tagLst>
</file>

<file path=ppt/tags/tag10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</p:tagLst>
</file>

<file path=ppt/tags/tag109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6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114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5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</p:tagLst>
</file>

<file path=ppt/tags/tag116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20"/>
</p:tagLst>
</file>

<file path=ppt/tags/tag117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8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2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3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34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3.0"/>
  <p:tag name="KSO_WM_BEAUTIFY_FLAG" val="#wm#"/>
</p:tagLst>
</file>

<file path=ppt/tags/tag13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2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编辑标题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46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847"/>
</p:tagLst>
</file>

<file path=ppt/tags/tag15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847"/>
</p:tagLst>
</file>

<file path=ppt/tags/tag15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TEMPLATE_THUMBS_INDEX" val="1、9"/>
  <p:tag name="KSO_WM_TEMPLATE_SUBCATEGORY" val="29"/>
  <p:tag name="KSO_WM_TEMPLATE_COLOR_TYPE" val="0"/>
  <p:tag name="KSO_WM_TAG_VERSION" val="3.0"/>
  <p:tag name="KSO_WM_BEAUTIFY_FLAG" val="#wm#"/>
  <p:tag name="KSO_WM_TEMPLATE_INDEX" val="20235847"/>
  <p:tag name="KSO_WM_TEMPLATE_CATEGORY" val="custom"/>
  <p:tag name="KSO_WM_TEMPLATE_MASTER_TYPE" val="0"/>
</p:tagLst>
</file>

<file path=ppt/tags/tag16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47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ISCONTENTSTITLE" val="0"/>
  <p:tag name="KSO_WM_UNIT_VALUE" val="14"/>
  <p:tag name="KSO_WM_UNIT_PRESET_TEXT" val="单击此处&#10;添加文档标题"/>
  <p:tag name="KSO_WM_UNIT_TEXT_TYPE" val="1"/>
</p:tagLst>
</file>

<file path=ppt/tags/tag162.xml><?xml version="1.0" encoding="utf-8"?>
<p:tagLst xmlns:p="http://schemas.openxmlformats.org/presentationml/2006/main">
  <p:tag name="KSO_WM_TEMPLATE_THUMBS_INDEX" val="1、9"/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1"/>
  <p:tag name="KSO_WM_SLIDE_ID" val="custom20235847_1"/>
  <p:tag name="KSO_WM_TEMPLATE_MASTER_TYPE" val="0"/>
  <p:tag name="KSO_WM_SLIDE_LAYOUT" val="a_f"/>
  <p:tag name="KSO_WM_SLIDE_LAYOUT_CNT" val="1_1"/>
</p:tagLst>
</file>

<file path=ppt/tags/tag16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SCONTENTSTITLE" val="1"/>
  <p:tag name="KSO_WM_DIAGRAM_GROUP_CODE" val="l1-1"/>
  <p:tag name="KSO_WM_UNIT_ID" val="custom20235847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TEXT_FILL_FORE_SCHEMECOLOR_INDEX" val="15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TYPE" val="l_h_i"/>
  <p:tag name="KSO_WM_UNIT_SUBTYPE" val="d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847_3*l_h_i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65.xml><?xml version="1.0" encoding="utf-8"?>
<p:tagLst xmlns:p="http://schemas.openxmlformats.org/presentationml/2006/main">
  <p:tag name="KSO_WM_UNIT_TYPE" val="l_h_f"/>
  <p:tag name="KSO_WM_UNIT_INDEX" val="1_1_1"/>
  <p:tag name="KSO_WM_BEAUTIFY_FLAG" val="#wm#"/>
  <p:tag name="KSO_WM_TAG_VERSION" val="3.0"/>
  <p:tag name="KSO_WM_DIAGRAM_VERSION" val="3"/>
  <p:tag name="KSO_WM_DIAGRAM_GROUP_CODE" val="l1-1"/>
  <p:tag name="KSO_WM_UNIT_ID" val="custom20235847_3*l_h_f*1_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UNIT_PRESET_TEXT" val="添加目录项标题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166.xml><?xml version="1.0" encoding="utf-8"?>
<p:tagLst xmlns:p="http://schemas.openxmlformats.org/presentationml/2006/main">
  <p:tag name="KSO_WM_UNIT_TYPE" val="l_i"/>
  <p:tag name="KSO_WM_UNIT_INDEX" val="1_1"/>
  <p:tag name="KSO_WM_BEAUTIFY_FLAG" val="#wm#"/>
  <p:tag name="KSO_WM_TAG_VERSION" val="3.0"/>
  <p:tag name="KSO_WM_DIAGRAM_VERSION" val="3"/>
  <p:tag name="KSO_WM_DIAGRAM_GROUP_CODE" val="l1-1"/>
  <p:tag name="KSO_WM_UNIT_ID" val="custom20235847_3*l_h_i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20235847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solid&quot;:{&quot;brightness&quot;:-0.5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USESOURCEFORMAT_APPLY" val="0"/>
</p:tagLst>
</file>

<file path=ppt/tags/tag167.xml><?xml version="1.0" encoding="utf-8"?>
<p:tagLst xmlns:p="http://schemas.openxmlformats.org/presentationml/2006/main">
  <p:tag name="KSO_WM_UNIT_TYPE" val="l_h_i"/>
  <p:tag name="KSO_WM_UNIT_SUBTYPE" val="d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847_3*l_h_i*1_2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68.xml><?xml version="1.0" encoding="utf-8"?>
<p:tagLst xmlns:p="http://schemas.openxmlformats.org/presentationml/2006/main">
  <p:tag name="KSO_WM_UNIT_TYPE" val="l_h_f"/>
  <p:tag name="KSO_WM_UNIT_INDEX" val="1_2_1"/>
  <p:tag name="KSO_WM_BEAUTIFY_FLAG" val="#wm#"/>
  <p:tag name="KSO_WM_TAG_VERSION" val="3.0"/>
  <p:tag name="KSO_WM_DIAGRAM_VERSION" val="3"/>
  <p:tag name="KSO_WM_DIAGRAM_GROUP_CODE" val="l1-1"/>
  <p:tag name="KSO_WM_UNIT_ID" val="custom20235847_3*l_h_f*1_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UNIT_PRESET_TEXT" val="添加目录项标题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169.xml><?xml version="1.0" encoding="utf-8"?>
<p:tagLst xmlns:p="http://schemas.openxmlformats.org/presentationml/2006/main">
  <p:tag name="KSO_WM_UNIT_TYPE" val="l_h_i"/>
  <p:tag name="KSO_WM_UNIT_SUBTYPE" val="d"/>
  <p:tag name="KSO_WM_UNIT_INDEX" val="1_3_1"/>
  <p:tag name="KSO_WM_BEAUTIFY_FLAG" val="#wm#"/>
  <p:tag name="KSO_WM_TAG_VERSION" val="3.0"/>
  <p:tag name="KSO_WM_DIAGRAM_VERSION" val="3"/>
  <p:tag name="KSO_WM_DIAGRAM_GROUP_CODE" val="l1-1"/>
  <p:tag name="KSO_WM_UNIT_ID" val="custom20235847_3*l_h_i*1_3_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FORE_SCHEMECOLOR_INDEX" val="6"/>
  <p:tag name="KSO_WM_UNIT_TEXT_FILL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TYPE" val="l_h_f"/>
  <p:tag name="KSO_WM_UNIT_INDEX" val="1_3_1"/>
  <p:tag name="KSO_WM_BEAUTIFY_FLAG" val="#wm#"/>
  <p:tag name="KSO_WM_TAG_VERSION" val="3.0"/>
  <p:tag name="KSO_WM_DIAGRAM_VERSION" val="3"/>
  <p:tag name="KSO_WM_DIAGRAM_GROUP_CODE" val="l1-1"/>
  <p:tag name="KSO_WM_UNIT_ID" val="custom20235847_3*l_h_f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EMPLATE_INDEX" val="20235847"/>
  <p:tag name="KSO_WM_TEMPLATE_CATEGORY" val="custom"/>
  <p:tag name="KSO_WM_DIAGRAM_COLOR_TRICK" val="1"/>
  <p:tag name="KSO_WM_DIAGRAM_COLOR_TEXT_CAN_REMOVE" val="n"/>
  <p:tag name="KSO_WM_UNIT_SUBTYPE" val="a"/>
  <p:tag name="KSO_WM_UNIT_VALUE" val="14"/>
  <p:tag name="KSO_WM_UNIT_PRESET_TEXT" val="添加目录项标题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UNIT_USESOURCEFORMAT_APPLY" val="0"/>
</p:tagLst>
</file>

<file path=ppt/tags/tag171.xml><?xml version="1.0" encoding="utf-8"?>
<p:tagLst xmlns:p="http://schemas.openxmlformats.org/presentationml/2006/main">
  <p:tag name="KSO_WM_UNIT_TYPE" val="l_i"/>
  <p:tag name="KSO_WM_UNIT_INDEX" val="1_2"/>
  <p:tag name="KSO_WM_BEAUTIFY_FLAG" val="#wm#"/>
  <p:tag name="KSO_WM_TAG_VERSION" val="3.0"/>
  <p:tag name="KSO_WM_DIAGRAM_VERSION" val="3"/>
  <p:tag name="KSO_WM_DIAGRAM_GROUP_CODE" val="l1-1"/>
  <p:tag name="KSO_WM_UNIT_ID" val="custom20235847_3*l_h_i*1_3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20235847"/>
  <p:tag name="KSO_WM_TEMPLATE_CATEGORY" val="custom"/>
  <p:tag name="KSO_WM_DIAGRAM_COLOR_TRICK" val="1"/>
  <p:tag name="KSO_WM_DIAGRAM_COLOR_TEXT_CAN_REMOVE" val="n"/>
  <p:tag name="KSO_WM_DIAGRAM_MAX_ITEMCNT" val="6"/>
  <p:tag name="KSO_WM_DIAGRAM_MIN_ITEMCNT" val="2"/>
  <p:tag name="KSO_WM_DIAGRAM_VIRTUALLY_FRAME" val="{&quot;height&quot;:240.90213012695312,&quot;width&quot;:830.8289184570312}"/>
  <p:tag name="KSO_WM_DIAGRAM_COLOR_MATCH_VALUE" val="{&quot;shape&quot;:{&quot;fill&quot;:{&quot;solid&quot;:{&quot;brightness&quot;:-0.5,&quot;colorType&quot;:1,&quot;foreColorIndex&quot;:5,&quot;transparency&quot;:0.800000011920929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" val="5"/>
  <p:tag name="KSO_WM_UNIT_FILL_TYPE" val="1"/>
  <p:tag name="KSO_WM_UNIT_USESOURCEFORMAT_APPLY" val="0"/>
</p:tagLst>
</file>

<file path=ppt/tags/tag172.xml><?xml version="1.0" encoding="utf-8"?>
<p:tagLst xmlns:p="http://schemas.openxmlformats.org/presentationml/2006/main">
  <p:tag name="KSO_WM_SLIDE_TYPE" val="contents"/>
  <p:tag name="KSO_WM_TEMPLATE_SUBCATEGORY" val="29"/>
  <p:tag name="KSO_WM_TEMPLATE_COLOR_TYPE" val="0"/>
  <p:tag name="KSO_WM_TAG_VERSION" val="3.0"/>
  <p:tag name="KSO_WM_SLIDE_SUBTYPE" val="diag"/>
  <p:tag name="KSO_WM_SLIDE_ITEM_CNT" val="3"/>
  <p:tag name="KSO_WM_DIAGRAM_GROUP_CODE" val="l1-1"/>
  <p:tag name="KSO_WM_BEAUTIFY_FLAG" val="#wm#"/>
  <p:tag name="KSO_WM_TEMPLATE_INDEX" val="20235847"/>
  <p:tag name="KSO_WM_TEMPLATE_CATEGORY" val="custom"/>
  <p:tag name="KSO_WM_SLIDE_INDEX" val="3"/>
  <p:tag name="KSO_WM_SLIDE_ID" val="custom20235847_3"/>
  <p:tag name="KSO_WM_TEMPLATE_MASTER_TYPE" val="0"/>
  <p:tag name="KSO_WM_SLIDE_LAYOUT" val="a_l"/>
  <p:tag name="KSO_WM_SLIDE_LAYOUT_CNT" val="1_1"/>
  <p:tag name="KSO_WM_SLIDE_DIAGTYPE" val="l"/>
</p:tagLst>
</file>

<file path=ppt/tags/tag173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47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ISCONTENTSTITLE" val="0"/>
  <p:tag name="KSO_WM_UNIT_VALUE" val="14"/>
  <p:tag name="KSO_WM_UNIT_PRESET_TEXT" val="单击此处&#10;添加章节标题"/>
  <p:tag name="KSO_WM_UNIT_TEXT_TYPE" val="1"/>
</p:tagLst>
</file>

<file path=ppt/tags/tag174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47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</p:tagLst>
</file>

<file path=ppt/tags/tag175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7"/>
  <p:tag name="KSO_WM_SLIDE_ID" val="custom20235847_7"/>
  <p:tag name="KSO_WM_TEMPLATE_MASTER_TYPE" val="0"/>
  <p:tag name="KSO_WM_SLIDE_LAYOUT" val="a_e"/>
  <p:tag name="KSO_WM_SLIDE_LAYOUT_CNT" val="1_1"/>
</p:tagLst>
</file>

<file path=ppt/tags/tag176.xml><?xml version="1.0" encoding="utf-8"?>
<p:tagLst xmlns:p="http://schemas.openxmlformats.org/presentationml/2006/main">
  <p:tag name="KSO_WM_UNIT_VALUE" val="952*338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custom20232484_1*d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LINE_FORE_SCHEMECOLOR_INDEX" val="1"/>
  <p:tag name="KSO_WM_UNIT_LINE_FILL_TYPE" val="2"/>
  <p:tag name="KSO_WM_UNIT_USESOURCEFORMAT_APPLY" val="0"/>
  <p:tag name="MH_PIC_SOURCE_TYPE" val="generate_slide_ai**auto_ai_ai_v2.0.3.241203_ONLINE*1733809244808_0.101_ba94f89c066d-slide-0"/>
</p:tagLst>
</file>

<file path=ppt/tags/tag1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84_1*i*1"/>
  <p:tag name="KSO_WM_TEMPLATE_CATEGORY" val="custom"/>
  <p:tag name="KSO_WM_TEMPLATE_INDEX" val="20232484"/>
  <p:tag name="KSO_WM_UNIT_LAYERLEVEL" val="1"/>
  <p:tag name="KSO_WM_TAG_VERSION" val="3.0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2484_1*a*1"/>
  <p:tag name="KSO_WM_TEMPLATE_CATEGORY" val="custom"/>
  <p:tag name="KSO_WM_TEMPLATE_INDEX" val="20232484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USESOURCEFORMAT_APPLY" val="0"/>
</p:tagLst>
</file>

<file path=ppt/tags/tag17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3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6_1*l_h_f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000000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你的项正文，请尽量言简意赅的阐述观点。单击此处输入你的项正文，请尽量言简意赅的阐述观点。单击此处输入你的项正文。单击此处输入你的项正文，请尽量言简意赅的阐述观点。单击此处输入你的项正文，请尽量言简意赅的阐述观点。单击此处输入你的项正文。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4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6_1*l_h_a*1_1_1"/>
  <p:tag name="KSO_WM_TEMPLATE_CATEGORY" val="diagram"/>
  <p:tag name="KSO_WM_TEMPLATE_INDEX" val="20232476"/>
  <p:tag name="KSO_WM_UNIT_LAYERLEVEL" val="1_1_1"/>
  <p:tag name="KSO_WM_TAG_VERSION" val="3.0"/>
  <p:tag name="KSO_WM_BEAUTIFY_FLAG" val="#wm#"/>
  <p:tag name="KSO_WM_DIAGRAM_MAX_ITEMCNT" val="3"/>
  <p:tag name="KSO_WM_DIAGRAM_MIN_ITEMCNT" val="1"/>
  <p:tag name="KSO_WM_DIAGRAM_VIRTUALLY_FRAME" val="{&quot;height&quot;:132.14999389648438,&quot;width&quot;:74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添加项标题"/>
  <p:tag name="KSO_WM_UNIT_TEXT_FILL_FORE_SCHEMECOLOR_INDEX" val="1"/>
  <p:tag name="KSO_WM_UNIT_TEXT_FILL_TYPE" val="1"/>
  <p:tag name="KSO_WM_UNIT_USESOURCEFORMAT_APPLY" val="0"/>
</p:tagLst>
</file>

<file path=ppt/tags/tag181.xml><?xml version="1.0" encoding="utf-8"?>
<p:tagLst xmlns:p="http://schemas.openxmlformats.org/presentationml/2006/main">
  <p:tag name="KSO_WM_SLIDE_ID" val="custom20232484_1"/>
  <p:tag name="KSO_WM_TEMPLATE_SUBCATEGORY" val="0"/>
  <p:tag name="KSO_WM_TEMPLATE_MASTER_TYPE" val="0"/>
  <p:tag name="KSO_WM_TEMPLATE_COLOR_TYPE" val="0"/>
  <p:tag name="KSO_WM_SLIDE_ITEM_CNT" val="1"/>
  <p:tag name="KSO_WM_SLIDE_INDEX" val="1"/>
  <p:tag name="KSO_WM_TAG_VERSION" val="3.0"/>
  <p:tag name="KSO_WM_BEAUTIFY_FLAG" val="#wm#"/>
  <p:tag name="KSO_WM_TEMPLATE_CATEGORY" val="custom"/>
  <p:tag name="KSO_WM_TEMPLATE_INDEX" val="20235847"/>
  <p:tag name="KSO_WM_SLIDE_TYPE" val="text"/>
  <p:tag name="KSO_WM_SLIDE_SUBTYPE" val="picTxt"/>
  <p:tag name="KSO_WM_SLIDE_SIZE" val="745.9*95.95"/>
  <p:tag name="KSO_WM_SLIDE_POSITION" val="120.25*376.75"/>
  <p:tag name="KSO_WM_SLIDE_LAYOUT" val="a_d_l"/>
  <p:tag name="KSO_WM_SLIDE_LAYOUT_CNT" val="1_1_1"/>
  <p:tag name="KSO_WM_SPECIAL_SOURCE" val="bdnull"/>
  <p:tag name="KSO_WM_DIAGRAM_GROUP_CODE" val="l1-1"/>
  <p:tag name="KSO_WM_SLIDE_DIAGTYPE" val="l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18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19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19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19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847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19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47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ISCONTENTSTITLE" val="0"/>
  <p:tag name="KSO_WM_UNIT_VALUE" val="14"/>
  <p:tag name="KSO_WM_UNIT_PRESET_TEXT" val="单击此处&#10;添加章节标题"/>
  <p:tag name="KSO_WM_UNIT_TEXT_TYPE" val="1"/>
</p:tagLst>
</file>

<file path=ppt/tags/tag19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47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</p:tagLst>
</file>

<file path=ppt/tags/tag19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7"/>
  <p:tag name="KSO_WM_SLIDE_ID" val="custom20235847_7"/>
  <p:tag name="KSO_WM_TEMPLATE_MASTER_TYPE" val="0"/>
  <p:tag name="KSO_WM_SLIDE_LAYOUT" val="a_e"/>
  <p:tag name="KSO_WM_SLIDE_LAYOUT_CNT" val="1_1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3154"/>
  <p:tag name="KSO_WM_UNIT_ID" val="custom20233154_1*a*1"/>
  <p:tag name="KSO_WM_UNIT_TEXT_TYPE" val="1"/>
  <p:tag name="KSO_WM_UNIT_PRESET_TEXT" val="单击此处&#10;添加标题内容"/>
  <p:tag name="KSO_WM_UNIT_TEXT_FILL_FORE_SCHEMECOLOR_INDEX" val="15"/>
  <p:tag name="KSO_WM_UNIT_TEXT_FILL_TYPE" val="1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3154_1*i*1"/>
  <p:tag name="KSO_WM_TEMPLATE_CATEGORY" val="custom"/>
  <p:tag name="KSO_WM_TEMPLATE_INDEX" val="20233154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3154_1*i*2"/>
  <p:tag name="KSO_WM_TEMPLATE_CATEGORY" val="custom"/>
  <p:tag name="KSO_WM_TEMPLATE_INDEX" val="20233154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02.xml><?xml version="1.0" encoding="utf-8"?>
<p:tagLst xmlns:p="http://schemas.openxmlformats.org/presentationml/2006/main">
  <p:tag name="KSO_WM_UNIT_VALUE" val="1445*144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3154_1*d*1"/>
  <p:tag name="KSO_WM_TEMPLATE_CATEGORY" val="custom"/>
  <p:tag name="KSO_WM_TEMPLATE_INDEX" val="20233154"/>
  <p:tag name="KSO_WM_UNIT_LAYERLEVEL" val="1"/>
  <p:tag name="KSO_WM_TAG_VERSION" val="3.0"/>
  <p:tag name="KSO_WM_BEAUTIFY_FLAG" val="#wm#"/>
  <p:tag name="MH_PIC_SOURCE_TYPE" val="generate_slide_ai*VCG41N1496466481*auto_gallery_ai_v2.0.3.241203_ONLINE*1733809244808_0.101_ba94f89c066d-slide-3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63_1*l_h_a*1_1_1"/>
  <p:tag name="KSO_WM_TEMPLATE_CATEGORY" val="diagram"/>
  <p:tag name="KSO_WM_TEMPLATE_INDEX" val="20233663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9.20001220703125,&quot;width&quot;:269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DIAGRAM_VERSION" val="3"/>
  <p:tag name="KSO_WM_DIAGRAM_COLOR_TRICK" val="1"/>
  <p:tag name="KSO_WM_DIAGRAM_COLOR_TEXT_CAN_REMOVE" val="n"/>
  <p:tag name="KSO_WM_UNIT_TEXT_FILL_TYPE" val="1"/>
  <p:tag name="KSO_WM_UNIT_TEXT_TYPE" val="1"/>
  <p:tag name="KSO_WM_BEAUTIFY_FLAG" val="#wm#"/>
  <p:tag name="KSO_WM_UNIT_FILL_TYPE" val="1"/>
  <p:tag name="KSO_WM_UNIT_FILL_FORE_SCHEMECOLOR_INDEX" val="5"/>
  <p:tag name="KSO_WM_UNIT_FILL_FORE_SCHEMECOLOR_INDEX_BRIGHTNESS" val="0"/>
  <p:tag name="KSO_WM_UNIT_PRESET_TEXT" val="此处添加项标题"/>
  <p:tag name="KSO_WM_UNIT_USESOURCEFORMAT_APPLY" val="0"/>
</p:tagLst>
</file>

<file path=ppt/tags/tag20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663_1*l_h_f*1_1_1"/>
  <p:tag name="KSO_WM_TEMPLATE_CATEGORY" val="diagram"/>
  <p:tag name="KSO_WM_TEMPLATE_INDEX" val="20233663"/>
  <p:tag name="KSO_WM_UNIT_LAYERLEVEL" val="1_1_1"/>
  <p:tag name="KSO_WM_TAG_VERSION" val="3.0"/>
  <p:tag name="KSO_WM_UNIT_TEXT_FILL_FORE_SCHEMECOLOR_INDEX_BRIGHTNESS" val="0.15"/>
  <p:tag name="KSO_WM_DIAGRAM_GROUP_CODE" val="l1-1"/>
  <p:tag name="KSO_WM_DIAGRAM_MAX_ITEMCNT" val="4"/>
  <p:tag name="KSO_WM_DIAGRAM_MIN_ITEMCNT" val="1"/>
  <p:tag name="KSO_WM_DIAGRAM_VIRTUALLY_FRAME" val="{&quot;height&quot;:369.20001220703125,&quot;width&quot;:269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USE_COLOR_VALUE" val="{&quot;color_scheme&quot;:1,&quot;color_type&quot;:1,&quot;theme_color_indexes&quot;:[]}"/>
  <p:tag name="KSO_WM_DIAGRAM_VERSION" val="3"/>
  <p:tag name="KSO_WM_DIAGRAM_COLOR_TRICK" val="1"/>
  <p:tag name="KSO_WM_DIAGRAM_COLOR_TEXT_CAN_REMOVE" val="n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根据需要可酌情增减文字，以便观者准确理解您传达的思想单击此处添加文本内容，简明扼要地阐述您的观点，根据需要可酌情增减文字，以便观者准确理解您传达的思想。单击此处添加文本"/>
  <p:tag name="KSO_WM_UNIT_USESOURCEFORMAT_APPLY" val="0"/>
</p:tagLst>
</file>

<file path=ppt/tags/tag205.xml><?xml version="1.0" encoding="utf-8"?>
<p:tagLst xmlns:p="http://schemas.openxmlformats.org/presentationml/2006/main">
  <p:tag name="KSO_WM_BEAUTIFY_FLAG" val="#wm#"/>
  <p:tag name="KSO_WM_TEMPLATE_CATEGORY" val="custom"/>
  <p:tag name="KSO_WM_TEMPLATE_MASTER_TYPE" val="0"/>
  <p:tag name="KSO_WM_TEMPLATE_COLOR_TYPE" val="0"/>
  <p:tag name="KSO_WM_DIAGRAM_GROUP_CODE" val="l1-1"/>
  <p:tag name="KSO_WM_SLIDE_DIAGTYPE" val="l"/>
  <p:tag name="KSO_WM_SLIDE_LAYOUT" val="a_d_l"/>
  <p:tag name="KSO_WM_SLIDE_LAYOUT_CNT" val="1_1_1"/>
  <p:tag name="KSO_WM_SLIDE_TYPE" val="text"/>
  <p:tag name="KSO_WM_SLIDE_SUBTYPE" val="picTxt"/>
  <p:tag name="KSO_WM_SLIDE_SIZE" val="266.45*187.2"/>
  <p:tag name="KSO_WM_SLIDE_POSITION" val="111.75*273.5"/>
  <p:tag name="KSO_WM_TEMPLATE_INDEX" val="20235847"/>
  <p:tag name="KSO_WM_TEMPLATE_SUBCATEGORY" val="0"/>
  <p:tag name="KSO_WM_SLIDE_INDEX" val="1"/>
  <p:tag name="KSO_WM_TAG_VERSION" val="3.0"/>
  <p:tag name="KSO_WM_SLIDE_ID" val="custom20233154_1"/>
  <p:tag name="KSO_WM_SLIDE_ITEM_CNT" val="1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20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0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2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218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19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847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23_1*i*2"/>
  <p:tag name="KSO_WM_TEMPLATE_CATEGORY" val="custom"/>
  <p:tag name="KSO_WM_TEMPLATE_INDEX" val="20232423"/>
  <p:tag name="KSO_WM_UNIT_LAYERLEVEL" val="1"/>
  <p:tag name="KSO_WM_TAG_VERSION" val="3.0"/>
  <p:tag name="KSO_WM_BEAUTIFY_FLAG" val="#wm#"/>
  <p:tag name="KSO_WM_UNIT_FILL_FORE_SCHEMECOLOR_INDEX" val="5"/>
  <p:tag name="KSO_WM_UNIT_TEXT_FILL_FORE_SCHEMECOLOR_INDEX" val="2"/>
  <p:tag name="KSO_WM_UNIT_TEXT_FILL_TYPE" val="1"/>
  <p:tag name="KSO_WM_UNIT_USESOURCEFORMAT_APPLY" val="0"/>
</p:tagLst>
</file>

<file path=ppt/tags/tag2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23"/>
  <p:tag name="KSO_WM_UNIT_ID" val="custom20232423_1*a*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0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23_1*d*1"/>
  <p:tag name="KSO_WM_TEMPLATE_CATEGORY" val="custom"/>
  <p:tag name="KSO_WM_TEMPLATE_INDEX" val="20232423"/>
  <p:tag name="KSO_WM_UNIT_LAYERLEVEL" val="1"/>
  <p:tag name="KSO_WM_TAG_VERSION" val="3.0"/>
  <p:tag name="KSO_WM_BEAUTIFY_FLAG" val="#wm#"/>
  <p:tag name="KSO_WM_UNIT_VALUE" val="1904*1834"/>
  <p:tag name="MH_PIC_SOURCE_TYPE" val="generate_slide_ai*VCG41N1202978052*auto_gallery_ai_v2.0.3.241203_ONLINE*1733809244808_0.101_ba94f89c066d-slide-5"/>
  <p:tag name="KSO_WM_UNIT_FILL_FORE_SCHEMECOLOR_INDEX" val="5"/>
  <p:tag name="KSO_WM_UNIT_FILL_TYPE" val="1"/>
  <p:tag name="KSO_WM_UNIT_LINE_FORE_SCHEMECOLOR_INDEX" val="1"/>
  <p:tag name="KSO_WM_UNIT_LINE_FILL_TYPE" val="2"/>
  <p:tag name="KSO_WM_UNIT_USESOURCEFORMAT_APPLY" val="0"/>
</p:tagLst>
</file>

<file path=ppt/tags/tag2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22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22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40.157*239.584"/>
  <p:tag name="KSO_WM_SLIDE_POSITION" val="53.4751*216.572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47"/>
  <p:tag name="KSO_WM_TEMPLATE_SUBCATEGORY" val="0"/>
  <p:tag name="KSO_WM_SLIDE_INDEX" val="1"/>
  <p:tag name="KSO_WM_TAG_VERSION" val="3.0"/>
  <p:tag name="KSO_WM_SLIDE_ID" val="custom20232423_1"/>
  <p:tag name="KSO_WM_SLIDE_ITEM_CNT" val="1"/>
</p:tagLst>
</file>

<file path=ppt/tags/tag22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47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ISCONTENTSTITLE" val="0"/>
  <p:tag name="KSO_WM_UNIT_VALUE" val="14"/>
  <p:tag name="KSO_WM_UNIT_PRESET_TEXT" val="单击此处&#10;添加章节标题"/>
  <p:tag name="KSO_WM_UNIT_TEXT_TYPE" val="1"/>
</p:tagLst>
</file>

<file path=ppt/tags/tag227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ID" val="custom20235847_7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</p:tagLst>
</file>

<file path=ppt/tags/tag228.xml><?xml version="1.0" encoding="utf-8"?>
<p:tagLst xmlns:p="http://schemas.openxmlformats.org/presentationml/2006/main">
  <p:tag name="KSO_WM_SLIDE_TYPE" val="section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7"/>
  <p:tag name="KSO_WM_SLIDE_ID" val="custom20235847_7"/>
  <p:tag name="KSO_WM_TEMPLATE_MASTER_TYPE" val="0"/>
  <p:tag name="KSO_WM_SLIDE_LAYOUT" val="a_e"/>
  <p:tag name="KSO_WM_SLIDE_LAYOUT_CNT" val="1_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TEMPLATE_CATEGORY" val="custom"/>
  <p:tag name="KSO_WM_UNIT_LAYERLEVEL" val="1"/>
  <p:tag name="KSO_WM_TAG_VERSION" val="3.0"/>
  <p:tag name="KSO_WM_BEAUTIFY_FLAG" val="#wm#"/>
  <p:tag name="KSO_WM_UNIT_ISCONTENTSTITLE" val="0"/>
  <p:tag name="KSO_WM_UNIT_ISNUMDGMTITLE" val="0"/>
  <p:tag name="KSO_WM_UNIT_NOCLEAR" val="0"/>
  <p:tag name="KSO_WM_UNIT_VALUE" val="30"/>
  <p:tag name="KSO_WM_DIAGRAM_GROUP_CODE" val="l1-1"/>
  <p:tag name="KSO_WM_UNIT_TYPE" val="a"/>
  <p:tag name="KSO_WM_UNIT_INDEX" val="1"/>
  <p:tag name="KSO_WM_TEMPLATE_INDEX" val="20233212"/>
  <p:tag name="KSO_WM_UNIT_ID" val="custom20233212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1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1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2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2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2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3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3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4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4"/>
  <p:tag name="KSO_WM_UNIT_FILL_FORE_SCHEMECOLOR_INDEX" val="5"/>
  <p:tag name="KSO_WM_UNIT_FILL_TYPE" val="1"/>
  <p:tag name="KSO_WM_UNIT_TEXT_FILL_FORE_SCHEMECOLOR_INDEX" val="5"/>
  <p:tag name="KSO_WM_UNIT_TEXT_FILL_TYPE" val="1"/>
  <p:tag name="KSO_WM_UNIT_USESOURCEFORMAT_APPLY" val="0"/>
</p:tagLst>
</file>

<file path=ppt/tags/tag23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5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5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5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6"/>
  <p:tag name="KSO_WM_TEMPLATE_CATEGORY" val="custom"/>
  <p:tag name="KSO_WM_TEMPLATE_INDEX" val="20233212"/>
  <p:tag name="KSO_WM_UNIT_LAYERLEVEL" val="1"/>
  <p:tag name="KSO_WM_TAG_VERSION" val="3.0"/>
  <p:tag name="KSO_WM_UNIT_TYPE" val="i"/>
  <p:tag name="KSO_WM_UNIT_INDEX" val="6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7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7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8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8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custom20233212_1*i*9"/>
  <p:tag name="KSO_WM_TEMPLATE_CATEGORY" val="custom"/>
  <p:tag name="KSO_WM_TEMPLATE_INDEX" val="20233212"/>
  <p:tag name="KSO_WM_UNIT_LAYERLEVEL" val="1"/>
  <p:tag name="KSO_WM_TAG_VERSION" val="3.0"/>
  <p:tag name="KSO_WM_BEAUTIFY_FLAG" val="#wm#"/>
  <p:tag name="KSO_WM_UNIT_TYPE" val="i"/>
  <p:tag name="KSO_WM_UNIT_INDEX" val="9"/>
  <p:tag name="KSO_WM_UNIT_FILL_FORE_SCHEMECOLOR_INDEX" val="5"/>
  <p:tag name="KSO_WM_UNIT_FILL_TYPE" val="1"/>
  <p:tag name="KSO_WM_UNIT_TEXT_FILL_FORE_SCHEMECOLOR_INDEX" val="13"/>
  <p:tag name="KSO_WM_UNIT_TEXT_FILL_TYPE" val="1"/>
  <p:tag name="KSO_WM_UNIT_USESOURCEFORMAT_APPLY" val="0"/>
</p:tagLst>
</file>

<file path=ppt/tags/tag23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0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658_1*l_h_f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TEXT_FILL_FORE_SCHEMECOLOR_INDEX" val="1"/>
  <p:tag name="KSO_WM_UNIT_TEXT_FILL_TYPE" val="1"/>
  <p:tag name="KSO_WM_UNIT_PRESET_TEXT" val="单击添加文本具体内容，简明地阐述您观点根据需要可酌情增减文字，以便观者准确理解您传达的思想。单击添加文本具体内容，简明扼要地阐述您观点根据需要酌情增减文字，以便观者准确理解理解您传达的思想。单击添加文本具体内容，简明扼要地阐述您观点据需要酌情增减文字，以便观者准确理解理解您传达的思想。"/>
  <p:tag name="KSO_WM_UNIT_TEXT_TYPE" val="1"/>
  <p:tag name="KSO_WM_UNIT_USESOURCEFORMAT_APPLY" val="0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658_1*l_h_a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19"/>
  <p:tag name="KSO_WM_BEAUTIFY_FLAG" val="#wm#"/>
  <p:tag name="KSO_WM_UNIT_TEXT_FILL_FORE_SCHEMECOLOR_INDEX" val="1"/>
  <p:tag name="KSO_WM_UNIT_TEXT_FILL_TYPE" val="1"/>
  <p:tag name="KSO_WM_UNIT_PRESET_TEXT" val="此处添加项标题"/>
  <p:tag name="KSO_WM_UNIT_TEXT_TYPE" val="1"/>
  <p:tag name="KSO_WM_UNIT_USESOURCEFORMAT_APPLY" val="0"/>
</p:tagLst>
</file>

<file path=ppt/tags/tag24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1"/>
  <p:tag name="KSO_WM_UNIT_ID" val="diagram20233658_1*l_h_i*1_1_1"/>
  <p:tag name="KSO_WM_TEMPLATE_CATEGORY" val="diagram"/>
  <p:tag name="KSO_WM_TEMPLATE_INDEX" val="20233658"/>
  <p:tag name="KSO_WM_UNIT_LAYERLEVEL" val="1_1_1"/>
  <p:tag name="KSO_WM_TAG_VERSION" val="3.0"/>
  <p:tag name="KSO_WM_DIAGRAM_MAX_ITEMCNT" val="3"/>
  <p:tag name="KSO_WM_DIAGRAM_MIN_ITEMCNT" val="1"/>
  <p:tag name="KSO_WM_DIAGRAM_VIRTUALLY_FRAME" val="{&quot;height&quot;:356.11614990234375,&quot;width&quot;:395.6000061035156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5"/>
  <p:tag name="KSO_WM_UNIT_FILL_FORE_SCHEMECOLOR_INDEX_BRIGHTNESS" val="0"/>
  <p:tag name="KSO_WM_UNIT_USESOURCEFORMAT_APPLY" val="0"/>
</p:tagLst>
</file>

<file path=ppt/tags/tag242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81.641*348.251"/>
  <p:tag name="KSO_WM_SLIDE_POSITION" val="495.635*131.733"/>
  <p:tag name="KSO_WM_SLIDE_LAYOUT" val="a_l"/>
  <p:tag name="KSO_WM_SLIDE_LAYOUT_CNT" val="1_1"/>
  <p:tag name="KSO_WM_SPECIAL_SOURCE" val="bdnull"/>
  <p:tag name="KSO_WM_DIAGRAM_GROUP_CODE" val="l1-1"/>
  <p:tag name="KSO_WM_SLIDE_DIAGTYPE" val="l"/>
  <p:tag name="KSO_WM_TEMPLATE_INDEX" val="20235847"/>
  <p:tag name="KSO_WM_TEMPLATE_SUBCATEGORY" val="0"/>
  <p:tag name="KSO_WM_SLIDE_INDEX" val="1"/>
  <p:tag name="KSO_WM_TAG_VERSION" val="3.0"/>
  <p:tag name="KSO_WM_SLIDE_ID" val="custom20233212_1"/>
  <p:tag name="KSO_WM_SLIDE_ITEM_CNT" val="3"/>
</p:tagLst>
</file>

<file path=ppt/tags/tag243.xml><?xml version="1.0" encoding="utf-8"?>
<p:tagLst xmlns:p="http://schemas.openxmlformats.org/presentationml/2006/main">
  <p:tag name="KSO_WM_UNIT_VALUE" val="1904*176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69_1*d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UNIT_PICTURE_SUBTYPE" val="b"/>
  <p:tag name="MH_PIC_SOURCE_TYPE" val="generate_slide_ai*VCG41N599118934*auto_gallery_ai_v2.0.3.241203_ONLINE*1733809244808_0.101_ba94f89c066d-slide-8"/>
  <p:tag name="KSO_WM_UNIT_FILL_FORE_SCHEMECOLOR_INDEX" val="5"/>
  <p:tag name="KSO_WM_UNIT_FILL_TYPE" val="1"/>
  <p:tag name="KSO_WM_UNIT_LINE_FORE_SCHEMECOLOR_INDEX" val="13"/>
  <p:tag name="KSO_WM_UNIT_LINE_FILL_TYPE" val="2"/>
  <p:tag name="KSO_WM_UNIT_USESOURCEFORMAT_APPLY" val="0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69_1*i*1"/>
  <p:tag name="KSO_WM_TEMPLATE_CATEGORY" val="custom"/>
  <p:tag name="KSO_WM_TEMPLATE_INDEX" val="20232469"/>
  <p:tag name="KSO_WM_UNIT_LAYERLEVEL" val="1"/>
  <p:tag name="KSO_WM_TAG_VERSION" val="3.0"/>
  <p:tag name="KSO_WM_BEAUTIFY_FLAG" val="#wm#"/>
  <p:tag name="KSO_WM_DIAGRAM_VERSION" val="3"/>
  <p:tag name="KSO_WM_DIAGRAM_COLOR_TRICK" val="1"/>
  <p:tag name="KSO_WM_DIAGRAM_COLOR_TEXT_CAN_REMOVE" val="n"/>
  <p:tag name="KSO_WM_UNIT_FILL_FORE_SCHEMECOLOR_INDEX" val="2"/>
  <p:tag name="KSO_WM_UNIT_FILL_TYPE" val="1"/>
  <p:tag name="KSO_WM_UNIT_LINE_FORE_SCHEMECOLOR_INDEX" val="5"/>
  <p:tag name="KSO_WM_UNIT_LINE_FILL_TYPE" val="2"/>
  <p:tag name="KSO_WM_UNIT_SHADOW_SCHEMECOLOR_INDEX" val="5"/>
  <p:tag name="KSO_WM_UNIT_TEXT_FILL_FORE_SCHEMECOLOR_INDEX" val="13"/>
  <p:tag name="KSO_WM_UNIT_TEXT_FILL_TYPE" val="1"/>
  <p:tag name="KSO_WM_UNIT_USESOURCEFORMAT_APPLY" val="0"/>
</p:tagLst>
</file>

<file path=ppt/tags/tag2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69"/>
  <p:tag name="KSO_WM_UNIT_ID" val="custom20232469_1*a*1"/>
  <p:tag name="KSO_WM_UNIT_TEXT_TYPE" val="1"/>
  <p:tag name="KSO_WM_UNIT_PRESET_TEXT" val="单击此处添加标题"/>
  <p:tag name="KSO_WM_UNIT_TEXT_FILL_FORE_SCHEMECOLOR_INDEX" val="15"/>
  <p:tag name="KSO_WM_UNIT_TEXT_FILL_TYPE" val="1"/>
  <p:tag name="KSO_WM_UNIT_USESOURCEFORMAT_APPLY" val="0"/>
</p:tagLst>
</file>

<file path=ppt/tags/tag24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VALUE" val="1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126_1*l_h_f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文本具体内容，简明扼要地阐述您的观点。根据需要可酌情增减文字，以便观者准确地理解您传达的思想。单击此处添加文本具体内容，简明扼要地阐述您的观点。根据需要可酌情增减文字。单击此处添加文本具体内容，简明扼要地阐述您的观点。"/>
  <p:tag name="KSO_WM_UNIT_USESOURCEFORMAT_APPLY" val="0"/>
</p:tagLst>
</file>

<file path=ppt/tags/tag24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126_1*l_h_a*1_1_1"/>
  <p:tag name="KSO_WM_TEMPLATE_CATEGORY" val="diagram"/>
  <p:tag name="KSO_WM_TEMPLATE_INDEX" val="20233126"/>
  <p:tag name="KSO_WM_UNIT_LAYERLEVEL" val="1_1_1"/>
  <p:tag name="KSO_WM_TAG_VERSION" val="3.0"/>
  <p:tag name="KSO_WM_DIAGRAM_MAX_ITEMCNT" val="4"/>
  <p:tag name="KSO_WM_DIAGRAM_MIN_ITEMCNT" val="1"/>
  <p:tag name="KSO_WM_DIAGRAM_VIRTUALLY_FRAME" val="{&quot;height&quot;:368.54229736328125,&quot;width&quot;:413.8581848144531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TYPE" val="1"/>
  <p:tag name="KSO_WM_BEAUTIFY_FLAG" val="#wm#"/>
  <p:tag name="KSO_WM_UNIT_TEXT_FILL_FORE_SCHEMECOLOR_INDEX" val="1"/>
  <p:tag name="KSO_WM_UNIT_TEXT_FILL_TYPE" val="1"/>
  <p:tag name="KSO_WM_UNIT_PRESET_TEXT" val="单击此处添加标题"/>
  <p:tag name="KSO_WM_UNIT_USESOURCEFORMAT_APPLY" val="0"/>
</p:tagLst>
</file>

<file path=ppt/tags/tag248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370.05*194.782"/>
  <p:tag name="KSO_WM_SLIDE_POSITION" val="124.15*242.5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847"/>
  <p:tag name="KSO_WM_TEMPLATE_SUBCATEGORY" val="0"/>
  <p:tag name="KSO_WM_SLIDE_INDEX" val="1"/>
  <p:tag name="KSO_WM_TAG_VERSION" val="3.0"/>
  <p:tag name="KSO_WM_SLIDE_ID" val="custom20232469_1"/>
  <p:tag name="KSO_WM_SLIDE_ITEM_CNT" val="2"/>
</p:tagLst>
</file>

<file path=ppt/tags/tag24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847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847"/>
  <p:tag name="KSO_WM_TEMPLATE_CATEGORY" val="custom"/>
  <p:tag name="KSO_WM_UNIT_ISCONTENTSTITLE" val="0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847"/>
  <p:tag name="KSO_WM_TEMPLATE_CATEGORY" val="custom"/>
  <p:tag name="KSO_WM_SLIDE_INDEX" val="9"/>
  <p:tag name="KSO_WM_SLIDE_ID" val="custom20235847_9"/>
  <p:tag name="KSO_WM_TEMPLATE_MASTER_TYPE" val="0"/>
  <p:tag name="KSO_WM_SLIDE_LAYOUT" val="a_f"/>
  <p:tag name="KSO_WM_SLIDE_LAYOUT_CNT" val="1_1"/>
</p:tagLst>
</file>

<file path=ppt/tags/tag251.xml><?xml version="1.0" encoding="utf-8"?>
<p:tagLst xmlns:p="http://schemas.openxmlformats.org/presentationml/2006/main">
  <p:tag name="KSO_WM_PRESENTATION_SOURCE" val="WPPAIGeneratePPT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3.0"/>
  <p:tag name="KSO_WM_BEAUTIFY_FLAG" val="#wm#"/>
</p:tagLst>
</file>

<file path=ppt/tags/tag6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1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1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5"/>
</p:tagLst>
</file>

<file path=ppt/tags/tag7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</p:tagLst>
</file>

<file path=ppt/tags/tag77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</p:tagLst>
</file>

<file path=ppt/tags/tag78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3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3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3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3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6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3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7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10"/>
  <p:tag name="KSO_WM_BEAUTIFY_FLAG" val="#wm#"/>
  <p:tag name="KSO_WM_TAG_VERSION" val="3.0"/>
  <p:tag name="KSO_WM_UNIT_ID" val="_4*i*1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9"/>
  <p:tag name="KSO_WM_BEAUTIFY_FLAG" val="#wm#"/>
  <p:tag name="KSO_WM_TAG_VERSION" val="3.0"/>
  <p:tag name="KSO_WM_UNIT_ID" val="_4*i*9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7">
      <a:dk1>
        <a:srgbClr val="000000"/>
      </a:dk1>
      <a:lt1>
        <a:srgbClr val="FFFFFF"/>
      </a:lt1>
      <a:dk2>
        <a:srgbClr val="141D1F"/>
      </a:dk2>
      <a:lt2>
        <a:srgbClr val="F9F7F3"/>
      </a:lt2>
      <a:accent1>
        <a:srgbClr val="2D9AB6"/>
      </a:accent1>
      <a:accent2>
        <a:srgbClr val="AE1602"/>
      </a:accent2>
      <a:accent3>
        <a:srgbClr val="DE9A3B"/>
      </a:accent3>
      <a:accent4>
        <a:srgbClr val="6A8000"/>
      </a:accent4>
      <a:accent5>
        <a:srgbClr val="C89600"/>
      </a:accent5>
      <a:accent6>
        <a:srgbClr val="87A1CB"/>
      </a:accent6>
      <a:hlink>
        <a:srgbClr val="0563C1"/>
      </a:hlink>
      <a:folHlink>
        <a:srgbClr val="954D72"/>
      </a:folHlink>
    </a:clrScheme>
    <a:fontScheme name="自定义 9">
      <a:majorFont>
        <a:latin typeface="汉仪小隶书简"/>
        <a:ea typeface="汉仪小隶书简"/>
        <a:cs typeface=""/>
      </a:majorFont>
      <a:minorFont>
        <a:latin typeface="汉仪小隶书简"/>
        <a:ea typeface="汉仪小隶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510</Words>
  <Application>WPS 演示</Application>
  <PresentationFormat>宽屏</PresentationFormat>
  <Paragraphs>78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汉仪小隶书简</vt:lpstr>
      <vt:lpstr>MiSans</vt:lpstr>
      <vt:lpstr>WPS</vt:lpstr>
      <vt:lpstr>Office 主题​​</vt:lpstr>
      <vt:lpstr>望远镜的发展史与宇宙探索</vt:lpstr>
      <vt:lpstr>目录</vt:lpstr>
      <vt:lpstr>望远镜的诞生与早期发展</vt:lpstr>
      <vt:lpstr>望远镜的意外发明</vt:lpstr>
      <vt:lpstr>伽利略的天文望远镜</vt:lpstr>
      <vt:lpstr>望远镜家族的壮大与多样化</vt:lpstr>
      <vt:lpstr>反射望远镜的“镜子魔术”</vt:lpstr>
      <vt:lpstr>射电望远镜的“超级大耳朵”</vt:lpstr>
      <vt:lpstr>空间望远镜的高清视野</vt:lpstr>
      <vt:lpstr>望远镜的现代使命与未来展望</vt:lpstr>
      <vt:lpstr>现代望远镜的多样探索</vt:lpstr>
      <vt:lpstr>望远镜的未来与梦想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2024-12-10T05:42:27Z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9D6801AC9C424AD2A02A16492B87466E_11</vt:lpwstr>
  </property>
</Properties>
</file>