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7"/>
  </p:notesMasterIdLst>
  <p:sldIdLst>
    <p:sldId id="257" r:id="rId4"/>
    <p:sldId id="258" r:id="rId5"/>
    <p:sldId id="259" r:id="rId6"/>
    <p:sldId id="260" r:id="rId8"/>
    <p:sldId id="261" r:id="rId9"/>
    <p:sldId id="262" r:id="rId10"/>
    <p:sldId id="263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5" Type="http://schemas.openxmlformats.org/officeDocument/2006/relationships/tags" Target="tags/tag234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image" Target="../media/image1.png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6" Type="http://schemas.openxmlformats.org/officeDocument/2006/relationships/tags" Target="../tags/tag76.xml"/><Relationship Id="rId15" Type="http://schemas.openxmlformats.org/officeDocument/2006/relationships/tags" Target="../tags/tag75.xml"/><Relationship Id="rId14" Type="http://schemas.openxmlformats.org/officeDocument/2006/relationships/tags" Target="../tags/tag74.xml"/><Relationship Id="rId13" Type="http://schemas.openxmlformats.org/officeDocument/2006/relationships/tags" Target="../tags/tag73.xml"/><Relationship Id="rId12" Type="http://schemas.openxmlformats.org/officeDocument/2006/relationships/tags" Target="../tags/tag72.xml"/><Relationship Id="rId11" Type="http://schemas.openxmlformats.org/officeDocument/2006/relationships/tags" Target="../tags/tag71.xml"/><Relationship Id="rId10" Type="http://schemas.openxmlformats.org/officeDocument/2006/relationships/tags" Target="../tags/tag70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4" Type="http://schemas.openxmlformats.org/officeDocument/2006/relationships/tags" Target="../tags/tag79.xml"/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89.xml"/><Relationship Id="rId8" Type="http://schemas.openxmlformats.org/officeDocument/2006/relationships/tags" Target="../tags/tag88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0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image" Target="../media/image3.png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5.xml"/><Relationship Id="rId8" Type="http://schemas.openxmlformats.org/officeDocument/2006/relationships/tags" Target="../tags/tag114.xml"/><Relationship Id="rId7" Type="http://schemas.openxmlformats.org/officeDocument/2006/relationships/tags" Target="../tags/tag113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122.xml"/><Relationship Id="rId3" Type="http://schemas.openxmlformats.org/officeDocument/2006/relationships/tags" Target="../tags/tag121.xml"/><Relationship Id="rId2" Type="http://schemas.openxmlformats.org/officeDocument/2006/relationships/tags" Target="../tags/tag120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126.xml"/><Relationship Id="rId4" Type="http://schemas.openxmlformats.org/officeDocument/2006/relationships/tags" Target="../tags/tag125.xml"/><Relationship Id="rId3" Type="http://schemas.openxmlformats.org/officeDocument/2006/relationships/tags" Target="../tags/tag124.xml"/><Relationship Id="rId2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138.xml"/><Relationship Id="rId8" Type="http://schemas.openxmlformats.org/officeDocument/2006/relationships/image" Target="../media/image4.png"/><Relationship Id="rId7" Type="http://schemas.openxmlformats.org/officeDocument/2006/relationships/tags" Target="../tags/tag137.xml"/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6" Type="http://schemas.openxmlformats.org/officeDocument/2006/relationships/tags" Target="../tags/tag145.xml"/><Relationship Id="rId15" Type="http://schemas.openxmlformats.org/officeDocument/2006/relationships/tags" Target="../tags/tag144.xml"/><Relationship Id="rId14" Type="http://schemas.openxmlformats.org/officeDocument/2006/relationships/tags" Target="../tags/tag143.xml"/><Relationship Id="rId13" Type="http://schemas.openxmlformats.org/officeDocument/2006/relationships/tags" Target="../tags/tag142.xml"/><Relationship Id="rId12" Type="http://schemas.openxmlformats.org/officeDocument/2006/relationships/tags" Target="../tags/tag141.xml"/><Relationship Id="rId11" Type="http://schemas.openxmlformats.org/officeDocument/2006/relationships/tags" Target="../tags/tag140.xml"/><Relationship Id="rId10" Type="http://schemas.openxmlformats.org/officeDocument/2006/relationships/tags" Target="../tags/tag139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90000">
                <a:schemeClr val="accent3">
                  <a:alpha val="27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0" y="688206"/>
            <a:ext cx="12192000" cy="6169794"/>
          </a:xfrm>
          <a:custGeom>
            <a:avLst/>
            <a:gdLst>
              <a:gd name="connsiteX0" fmla="*/ 6924247 w 11109644"/>
              <a:gd name="connsiteY0" fmla="*/ 0 h 5622065"/>
              <a:gd name="connsiteX1" fmla="*/ 11109644 w 11109644"/>
              <a:gd name="connsiteY1" fmla="*/ 0 h 5622065"/>
              <a:gd name="connsiteX2" fmla="*/ 11109644 w 11109644"/>
              <a:gd name="connsiteY2" fmla="*/ 627122 h 5622065"/>
              <a:gd name="connsiteX3" fmla="*/ 4957773 w 11109644"/>
              <a:gd name="connsiteY3" fmla="*/ 5622065 h 5622065"/>
              <a:gd name="connsiteX4" fmla="*/ 0 w 11109644"/>
              <a:gd name="connsiteY4" fmla="*/ 5622065 h 562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9644" h="5622065">
                <a:moveTo>
                  <a:pt x="6924247" y="0"/>
                </a:moveTo>
                <a:lnTo>
                  <a:pt x="11109644" y="0"/>
                </a:lnTo>
                <a:lnTo>
                  <a:pt x="11109644" y="627122"/>
                </a:lnTo>
                <a:lnTo>
                  <a:pt x="4957773" y="5622065"/>
                </a:lnTo>
                <a:lnTo>
                  <a:pt x="0" y="562206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22000">
                <a:schemeClr val="bg1">
                  <a:alpha val="40000"/>
                </a:schemeClr>
              </a:gs>
              <a:gs pos="4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椭圆 11"/>
          <p:cNvSpPr/>
          <p:nvPr userDrawn="1">
            <p:custDataLst>
              <p:tags r:id="rId4"/>
            </p:custDataLst>
          </p:nvPr>
        </p:nvSpPr>
        <p:spPr>
          <a:xfrm>
            <a:off x="9308147" y="1427290"/>
            <a:ext cx="2277745" cy="2277745"/>
          </a:xfrm>
          <a:prstGeom prst="ellipse">
            <a:avLst/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5" name="椭圆 14"/>
          <p:cNvSpPr/>
          <p:nvPr userDrawn="1">
            <p:custDataLst>
              <p:tags r:id="rId5"/>
            </p:custDataLst>
          </p:nvPr>
        </p:nvSpPr>
        <p:spPr>
          <a:xfrm>
            <a:off x="9060815" y="3774697"/>
            <a:ext cx="1829116" cy="1829116"/>
          </a:xfrm>
          <a:prstGeom prst="ellipse">
            <a:avLst/>
          </a:prstGeom>
          <a:gradFill>
            <a:gsLst>
              <a:gs pos="0">
                <a:schemeClr val="accent1"/>
              </a:gs>
              <a:gs pos="100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6" name="图片 15" descr="玻璃球0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lum contrast="6000"/>
          </a:blip>
          <a:srcRect l="24928" r="20403" b="7297"/>
          <a:stretch>
            <a:fillRect/>
          </a:stretch>
        </p:blipFill>
        <p:spPr>
          <a:xfrm flipH="1">
            <a:off x="6663647" y="757868"/>
            <a:ext cx="4629785" cy="4908550"/>
          </a:xfrm>
          <a:prstGeom prst="rect">
            <a:avLst/>
          </a:prstGeom>
        </p:spPr>
      </p:pic>
      <p:sp>
        <p:nvSpPr>
          <p:cNvPr id="17" name="椭圆 16"/>
          <p:cNvSpPr/>
          <p:nvPr userDrawn="1">
            <p:custDataLst>
              <p:tags r:id="rId8"/>
            </p:custDataLst>
          </p:nvPr>
        </p:nvSpPr>
        <p:spPr>
          <a:xfrm>
            <a:off x="7004051" y="5067870"/>
            <a:ext cx="414820" cy="4148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9"/>
            </p:custDataLst>
          </p:nvPr>
        </p:nvSpPr>
        <p:spPr>
          <a:xfrm>
            <a:off x="7622858" y="1298244"/>
            <a:ext cx="526415" cy="526415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0"/>
            </p:custDataLst>
          </p:nvPr>
        </p:nvSpPr>
        <p:spPr>
          <a:xfrm>
            <a:off x="838200" y="1603017"/>
            <a:ext cx="5524498" cy="2571552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" name="公司名占位符 6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838198" y="644263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1">
                    <a:alpha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18" name="年号占位符 8"/>
          <p:cNvSpPr>
            <a:spLocks noGrp="1"/>
          </p:cNvSpPr>
          <p:nvPr>
            <p:ph type="body" sz="quarter" idx="15" hasCustomPrompt="1"/>
            <p:custDataLst>
              <p:tags r:id="rId12"/>
            </p:custDataLst>
          </p:nvPr>
        </p:nvSpPr>
        <p:spPr>
          <a:xfrm>
            <a:off x="8473800" y="644263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alpha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年号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3"/>
            </p:custDataLst>
          </p:nvPr>
        </p:nvSpPr>
        <p:spPr>
          <a:xfrm>
            <a:off x="845503" y="4510410"/>
            <a:ext cx="2880000" cy="540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effectLst>
            <a:outerShdw blurRad="127000" dist="127000" dir="2700000" algn="tl" rotWithShape="0">
              <a:schemeClr val="accent3">
                <a:lumMod val="60000"/>
                <a:lumOff val="40000"/>
                <a:alpha val="20000"/>
              </a:schemeClr>
            </a:outerShdw>
          </a:effectLst>
        </p:spPr>
        <p:txBody>
          <a:bodyPr wrap="square" anchor="ctr" anchorCtr="1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lang="zh-CN" altLang="en-US" sz="1800" b="1" dirty="0">
                <a:solidFill>
                  <a:srgbClr val="00113A"/>
                </a:solidFill>
              </a:defRPr>
            </a:lvl1pPr>
          </a:lstStyle>
          <a:p>
            <a:pPr marL="228600" lvl="0" indent="-228600" algn="ctr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5A2E9">
                  <a:alpha val="0"/>
                </a:srgbClr>
              </a:gs>
              <a:gs pos="78000">
                <a:schemeClr val="accent3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4" name="任意多边形: 形状 8"/>
          <p:cNvSpPr/>
          <p:nvPr userDrawn="1">
            <p:custDataLst>
              <p:tags r:id="rId3"/>
            </p:custDataLst>
          </p:nvPr>
        </p:nvSpPr>
        <p:spPr>
          <a:xfrm>
            <a:off x="8305800" y="668722"/>
            <a:ext cx="3886200" cy="2416175"/>
          </a:xfrm>
          <a:custGeom>
            <a:avLst/>
            <a:gdLst>
              <a:gd name="connsiteX0" fmla="*/ 6924247 w 11109644"/>
              <a:gd name="connsiteY0" fmla="*/ 0 h 5622065"/>
              <a:gd name="connsiteX1" fmla="*/ 11109644 w 11109644"/>
              <a:gd name="connsiteY1" fmla="*/ 0 h 5622065"/>
              <a:gd name="connsiteX2" fmla="*/ 11109644 w 11109644"/>
              <a:gd name="connsiteY2" fmla="*/ 627122 h 5622065"/>
              <a:gd name="connsiteX3" fmla="*/ 4957773 w 11109644"/>
              <a:gd name="connsiteY3" fmla="*/ 5622065 h 5622065"/>
              <a:gd name="connsiteX4" fmla="*/ 0 w 11109644"/>
              <a:gd name="connsiteY4" fmla="*/ 5622065 h 562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20" h="3805">
                <a:moveTo>
                  <a:pt x="4687" y="0"/>
                </a:moveTo>
                <a:lnTo>
                  <a:pt x="6120" y="0"/>
                </a:lnTo>
                <a:lnTo>
                  <a:pt x="6120" y="1561"/>
                </a:lnTo>
                <a:lnTo>
                  <a:pt x="3356" y="3805"/>
                </a:lnTo>
                <a:lnTo>
                  <a:pt x="0" y="3805"/>
                </a:lnTo>
                <a:lnTo>
                  <a:pt x="4687" y="0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3000">
                <a:schemeClr val="bg1">
                  <a:alpha val="2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任意多边形: 形状 8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12192000" cy="6169794"/>
          </a:xfrm>
          <a:custGeom>
            <a:avLst/>
            <a:gdLst>
              <a:gd name="connsiteX0" fmla="*/ 6924247 w 11109644"/>
              <a:gd name="connsiteY0" fmla="*/ 0 h 5622065"/>
              <a:gd name="connsiteX1" fmla="*/ 11109644 w 11109644"/>
              <a:gd name="connsiteY1" fmla="*/ 0 h 5622065"/>
              <a:gd name="connsiteX2" fmla="*/ 11109644 w 11109644"/>
              <a:gd name="connsiteY2" fmla="*/ 627122 h 5622065"/>
              <a:gd name="connsiteX3" fmla="*/ 4957773 w 11109644"/>
              <a:gd name="connsiteY3" fmla="*/ 5622065 h 5622065"/>
              <a:gd name="connsiteX4" fmla="*/ 0 w 11109644"/>
              <a:gd name="connsiteY4" fmla="*/ 5622065 h 562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9644" h="5622065">
                <a:moveTo>
                  <a:pt x="6924247" y="0"/>
                </a:moveTo>
                <a:lnTo>
                  <a:pt x="11109644" y="0"/>
                </a:lnTo>
                <a:lnTo>
                  <a:pt x="11109644" y="627122"/>
                </a:lnTo>
                <a:lnTo>
                  <a:pt x="4957773" y="5622065"/>
                </a:lnTo>
                <a:lnTo>
                  <a:pt x="0" y="562206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22000">
                <a:schemeClr val="bg1">
                  <a:alpha val="25000"/>
                </a:schemeClr>
              </a:gs>
              <a:gs pos="4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9334818" y="659197"/>
            <a:ext cx="2017395" cy="1081088"/>
          </a:xfrm>
        </p:spPr>
        <p:txBody>
          <a:bodyPr wrap="square" anchor="b">
            <a:normAutofit/>
          </a:bodyPr>
          <a:lstStyle>
            <a:lvl1pPr algn="ctr">
              <a:defRPr sz="6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529591" cy="14203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78000">
                <a:schemeClr val="accent3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7" name="任意多边形: 形状 6"/>
          <p:cNvSpPr/>
          <p:nvPr userDrawn="1">
            <p:custDataLst>
              <p:tags r:id="rId3"/>
            </p:custDataLst>
          </p:nvPr>
        </p:nvSpPr>
        <p:spPr>
          <a:xfrm>
            <a:off x="673110" y="0"/>
            <a:ext cx="11518890" cy="6210528"/>
          </a:xfrm>
          <a:custGeom>
            <a:avLst/>
            <a:gdLst>
              <a:gd name="connsiteX0" fmla="*/ 7649010 w 11518890"/>
              <a:gd name="connsiteY0" fmla="*/ 0 h 6210528"/>
              <a:gd name="connsiteX1" fmla="*/ 11518890 w 11518890"/>
              <a:gd name="connsiteY1" fmla="*/ 0 h 6210528"/>
              <a:gd name="connsiteX2" fmla="*/ 11518890 w 11518890"/>
              <a:gd name="connsiteY2" fmla="*/ 546525 h 6210528"/>
              <a:gd name="connsiteX3" fmla="*/ 4542991 w 11518890"/>
              <a:gd name="connsiteY3" fmla="*/ 6210528 h 6210528"/>
              <a:gd name="connsiteX4" fmla="*/ 0 w 11518890"/>
              <a:gd name="connsiteY4" fmla="*/ 6210528 h 621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18890" h="6210528">
                <a:moveTo>
                  <a:pt x="7649010" y="0"/>
                </a:moveTo>
                <a:lnTo>
                  <a:pt x="11518890" y="0"/>
                </a:lnTo>
                <a:lnTo>
                  <a:pt x="11518890" y="546525"/>
                </a:lnTo>
                <a:lnTo>
                  <a:pt x="4542991" y="6210528"/>
                </a:lnTo>
                <a:lnTo>
                  <a:pt x="0" y="6210528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22000">
                <a:schemeClr val="bg1">
                  <a:alpha val="35000"/>
                </a:schemeClr>
              </a:gs>
              <a:gs pos="4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0" name="同侧圆角矩形 25"/>
          <p:cNvSpPr/>
          <p:nvPr userDrawn="1">
            <p:custDataLst>
              <p:tags r:id="rId4"/>
            </p:custDataLst>
          </p:nvPr>
        </p:nvSpPr>
        <p:spPr>
          <a:xfrm flipH="1">
            <a:off x="1011593" y="1617798"/>
            <a:ext cx="4512514" cy="4795736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54000">
                <a:schemeClr val="accent3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676425" y="2262594"/>
            <a:ext cx="5182850" cy="2532556"/>
          </a:xfrm>
          <a:prstGeom prst="rect">
            <a:avLst/>
          </a:prstGeom>
        </p:spPr>
      </p:pic>
      <p:sp>
        <p:nvSpPr>
          <p:cNvPr id="16" name="椭圆 15"/>
          <p:cNvSpPr/>
          <p:nvPr userDrawn="1">
            <p:custDataLst>
              <p:tags r:id="rId7"/>
            </p:custDataLst>
          </p:nvPr>
        </p:nvSpPr>
        <p:spPr>
          <a:xfrm>
            <a:off x="4743170" y="1444982"/>
            <a:ext cx="567239" cy="5672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>
            <p:custDataLst>
              <p:tags r:id="rId8"/>
            </p:custDataLst>
          </p:nvPr>
        </p:nvSpPr>
        <p:spPr>
          <a:xfrm>
            <a:off x="1490390" y="2059152"/>
            <a:ext cx="203442" cy="20344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18" name="椭圆 17"/>
          <p:cNvSpPr/>
          <p:nvPr userDrawn="1">
            <p:custDataLst>
              <p:tags r:id="rId9"/>
            </p:custDataLst>
          </p:nvPr>
        </p:nvSpPr>
        <p:spPr>
          <a:xfrm>
            <a:off x="1693832" y="4662640"/>
            <a:ext cx="575174" cy="57517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0"/>
            </p:custDataLst>
          </p:nvPr>
        </p:nvSpPr>
        <p:spPr>
          <a:xfrm>
            <a:off x="5864990" y="3683000"/>
            <a:ext cx="5488810" cy="873934"/>
          </a:xfrm>
        </p:spPr>
        <p:txBody>
          <a:bodyPr wrap="square" anchor="b">
            <a:normAutofit/>
          </a:bodyPr>
          <a:lstStyle>
            <a:lvl1pPr algn="r">
              <a:defRPr sz="5400"/>
            </a:lvl1pPr>
          </a:lstStyle>
          <a:p>
            <a:r>
              <a:rPr lang="zh-CN" altLang="en-US" dirty="0"/>
              <a:t>单击编辑母版标题</a:t>
            </a:r>
            <a:endParaRPr lang="zh-CN" altLang="en-US" dirty="0"/>
          </a:p>
        </p:txBody>
      </p:sp>
      <p:sp>
        <p:nvSpPr>
          <p:cNvPr id="8" name="节编号 3"/>
          <p:cNvSpPr>
            <a:spLocks noGrp="1"/>
          </p:cNvSpPr>
          <p:nvPr>
            <p:ph type="body" sz="quarter" idx="13" hasCustomPrompt="1"/>
            <p:custDataLst>
              <p:tags r:id="rId11"/>
            </p:custDataLst>
          </p:nvPr>
        </p:nvSpPr>
        <p:spPr>
          <a:xfrm>
            <a:off x="5864990" y="2140880"/>
            <a:ext cx="5488810" cy="1389539"/>
          </a:xfrm>
        </p:spPr>
        <p:txBody>
          <a:bodyPr wrap="none" anchor="ctr">
            <a:normAutofit/>
          </a:bodyPr>
          <a:lstStyle>
            <a:lvl1pPr marL="0" indent="0" algn="r">
              <a:buNone/>
              <a:defRPr lang="zh-CN" altLang="en-US" sz="7200" b="1" u="none" strike="noStrike" kern="1200" cap="none" spc="150" normalizeH="0" baseline="0" dirty="0">
                <a:solidFill>
                  <a:schemeClr val="accent1"/>
                </a:solidFill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zh-CN" altLang="en-US" dirty="0"/>
              <a:t>节编号</a:t>
            </a:r>
            <a:endParaRPr lang="zh-CN" altLang="en-US" dirty="0"/>
          </a:p>
        </p:txBody>
      </p:sp>
      <p:sp>
        <p:nvSpPr>
          <p:cNvPr id="4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ctr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9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95960" y="1301750"/>
            <a:ext cx="10799088" cy="405553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6000">
                <a:schemeClr val="accent3">
                  <a:alpha val="27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>
            <a:off x="0" y="688206"/>
            <a:ext cx="12192000" cy="6169794"/>
          </a:xfrm>
          <a:custGeom>
            <a:avLst/>
            <a:gdLst>
              <a:gd name="connsiteX0" fmla="*/ 6924247 w 11109644"/>
              <a:gd name="connsiteY0" fmla="*/ 0 h 5622065"/>
              <a:gd name="connsiteX1" fmla="*/ 11109644 w 11109644"/>
              <a:gd name="connsiteY1" fmla="*/ 0 h 5622065"/>
              <a:gd name="connsiteX2" fmla="*/ 11109644 w 11109644"/>
              <a:gd name="connsiteY2" fmla="*/ 627122 h 5622065"/>
              <a:gd name="connsiteX3" fmla="*/ 4957773 w 11109644"/>
              <a:gd name="connsiteY3" fmla="*/ 5622065 h 5622065"/>
              <a:gd name="connsiteX4" fmla="*/ 0 w 11109644"/>
              <a:gd name="connsiteY4" fmla="*/ 5622065 h 5622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09644" h="5622065">
                <a:moveTo>
                  <a:pt x="6924247" y="0"/>
                </a:moveTo>
                <a:lnTo>
                  <a:pt x="11109644" y="0"/>
                </a:lnTo>
                <a:lnTo>
                  <a:pt x="11109644" y="627122"/>
                </a:lnTo>
                <a:lnTo>
                  <a:pt x="4957773" y="5622065"/>
                </a:lnTo>
                <a:lnTo>
                  <a:pt x="0" y="5622065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22000">
                <a:schemeClr val="bg1">
                  <a:alpha val="40000"/>
                </a:schemeClr>
              </a:gs>
              <a:gs pos="43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5" name="同侧圆角矩形 4"/>
          <p:cNvSpPr/>
          <p:nvPr userDrawn="1">
            <p:custDataLst>
              <p:tags r:id="rId4"/>
            </p:custDataLst>
          </p:nvPr>
        </p:nvSpPr>
        <p:spPr>
          <a:xfrm flipH="1">
            <a:off x="9077261" y="1340405"/>
            <a:ext cx="2227580" cy="345440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3">
                  <a:lumMod val="20000"/>
                  <a:lumOff val="80000"/>
                </a:schemeClr>
              </a:gs>
              <a:gs pos="54000">
                <a:schemeClr val="accent3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6" name="椭圆 25"/>
          <p:cNvSpPr/>
          <p:nvPr userDrawn="1">
            <p:custDataLst>
              <p:tags r:id="rId5"/>
            </p:custDataLst>
          </p:nvPr>
        </p:nvSpPr>
        <p:spPr>
          <a:xfrm>
            <a:off x="7088357" y="4258021"/>
            <a:ext cx="1510683" cy="151068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7" name="椭圆 26"/>
          <p:cNvSpPr/>
          <p:nvPr userDrawn="1">
            <p:custDataLst>
              <p:tags r:id="rId6"/>
            </p:custDataLst>
          </p:nvPr>
        </p:nvSpPr>
        <p:spPr>
          <a:xfrm>
            <a:off x="7466871" y="1275852"/>
            <a:ext cx="654685" cy="654685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8" name="图片 27" descr="玻璃球021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print"/>
          <a:srcRect l="20403" r="13107"/>
          <a:stretch>
            <a:fillRect/>
          </a:stretch>
        </p:blipFill>
        <p:spPr>
          <a:xfrm>
            <a:off x="6838031" y="1405008"/>
            <a:ext cx="4624744" cy="4349504"/>
          </a:xfrm>
          <a:prstGeom prst="rect">
            <a:avLst/>
          </a:prstGeom>
        </p:spPr>
      </p:pic>
      <p:sp>
        <p:nvSpPr>
          <p:cNvPr id="29" name="椭圆 28"/>
          <p:cNvSpPr/>
          <p:nvPr userDrawn="1">
            <p:custDataLst>
              <p:tags r:id="rId9"/>
            </p:custDataLst>
          </p:nvPr>
        </p:nvSpPr>
        <p:spPr>
          <a:xfrm>
            <a:off x="10837481" y="2566590"/>
            <a:ext cx="478155" cy="47815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10"/>
            </p:custDataLst>
          </p:nvPr>
        </p:nvSpPr>
        <p:spPr>
          <a:xfrm>
            <a:off x="838200" y="1620908"/>
            <a:ext cx="5672966" cy="2457705"/>
          </a:xfrm>
        </p:spPr>
        <p:txBody>
          <a:bodyPr wrap="square" anchor="b">
            <a:normAutofit/>
          </a:bodyPr>
          <a:lstStyle>
            <a:lvl1pPr algn="l">
              <a:lnSpc>
                <a:spcPct val="100000"/>
              </a:lnSpc>
              <a:defRPr sz="66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>
            <p:ph type="body" sz="quarter" idx="17" hasCustomPrompt="1"/>
            <p:custDataLst>
              <p:tags r:id="rId11"/>
            </p:custDataLst>
          </p:nvPr>
        </p:nvSpPr>
        <p:spPr>
          <a:xfrm>
            <a:off x="839788" y="4446522"/>
            <a:ext cx="2880000" cy="540000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effectLst>
            <a:outerShdw blurRad="127000" dist="127000" dir="2700000" algn="tl" rotWithShape="0">
              <a:schemeClr val="accent3">
                <a:lumMod val="60000"/>
                <a:lumOff val="40000"/>
                <a:alpha val="20000"/>
              </a:schemeClr>
            </a:outerShdw>
          </a:effectLst>
        </p:spPr>
        <p:txBody>
          <a:bodyPr vert="horz" wrap="square" lIns="0" tIns="0" rIns="0" bIns="0" rtlCol="0" anchor="ctr" anchorCtr="1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lang="zh-CN" altLang="en-US" sz="1800" b="1" dirty="0">
                <a:solidFill>
                  <a:srgbClr val="00113A"/>
                </a:solidFill>
              </a:defRPr>
            </a:lvl1pPr>
          </a:lstStyle>
          <a:p>
            <a:pPr marL="228600" lvl="0" indent="-228600" algn="ctr" fontAlgn="auto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</a:pPr>
            <a:r>
              <a:rPr lang="zh-CN" altLang="en-US" dirty="0"/>
              <a:t>署名</a:t>
            </a:r>
            <a:endParaRPr lang="zh-CN" altLang="en-US" dirty="0"/>
          </a:p>
        </p:txBody>
      </p:sp>
      <p:sp>
        <p:nvSpPr>
          <p:cNvPr id="22" name="公司名占位符 6"/>
          <p:cNvSpPr>
            <a:spLocks noGrp="1"/>
          </p:cNvSpPr>
          <p:nvPr>
            <p:ph type="body" sz="quarter" idx="13" hasCustomPrompt="1"/>
            <p:custDataLst>
              <p:tags r:id="rId12"/>
            </p:custDataLst>
          </p:nvPr>
        </p:nvSpPr>
        <p:spPr>
          <a:xfrm>
            <a:off x="838198" y="644263"/>
            <a:ext cx="2880000" cy="504000"/>
          </a:xfrm>
        </p:spPr>
        <p:txBody>
          <a:bodyPr wrap="square" anchor="ctr">
            <a:normAutofit/>
          </a:bodyPr>
          <a:lstStyle>
            <a:lvl1pPr marL="0" indent="0">
              <a:lnSpc>
                <a:spcPct val="100000"/>
              </a:lnSpc>
              <a:buNone/>
              <a:defRPr sz="1800">
                <a:solidFill>
                  <a:schemeClr val="tx1">
                    <a:alpha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公司名</a:t>
            </a:r>
            <a:endParaRPr lang="zh-CN" altLang="en-US" dirty="0"/>
          </a:p>
        </p:txBody>
      </p:sp>
      <p:sp>
        <p:nvSpPr>
          <p:cNvPr id="23" name="年号占位符 8"/>
          <p:cNvSpPr>
            <a:spLocks noGrp="1"/>
          </p:cNvSpPr>
          <p:nvPr>
            <p:ph type="body" sz="quarter" idx="15" hasCustomPrompt="1"/>
            <p:custDataLst>
              <p:tags r:id="rId13"/>
            </p:custDataLst>
          </p:nvPr>
        </p:nvSpPr>
        <p:spPr>
          <a:xfrm>
            <a:off x="8473800" y="644263"/>
            <a:ext cx="2880000" cy="504000"/>
          </a:xfrm>
        </p:spPr>
        <p:txBody>
          <a:bodyPr wrap="square" anchor="ctr">
            <a:normAutofit/>
          </a:bodyPr>
          <a:lstStyle>
            <a:lvl1pPr marL="0" indent="0" algn="r">
              <a:lnSpc>
                <a:spcPct val="100000"/>
              </a:lnSpc>
              <a:buNone/>
              <a:defRPr sz="1800">
                <a:solidFill>
                  <a:schemeClr val="tx1">
                    <a:alpha val="4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年号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7" Type="http://schemas.openxmlformats.org/officeDocument/2006/relationships/theme" Target="../theme/theme2.xml"/><Relationship Id="rId26" Type="http://schemas.openxmlformats.org/officeDocument/2006/relationships/tags" Target="../tags/tag159.xml"/><Relationship Id="rId25" Type="http://schemas.openxmlformats.org/officeDocument/2006/relationships/tags" Target="../tags/tag158.xml"/><Relationship Id="rId24" Type="http://schemas.openxmlformats.org/officeDocument/2006/relationships/tags" Target="../tags/tag157.xml"/><Relationship Id="rId23" Type="http://schemas.openxmlformats.org/officeDocument/2006/relationships/tags" Target="../tags/tag156.xml"/><Relationship Id="rId22" Type="http://schemas.openxmlformats.org/officeDocument/2006/relationships/tags" Target="../tags/tag155.xml"/><Relationship Id="rId21" Type="http://schemas.openxmlformats.org/officeDocument/2006/relationships/tags" Target="../tags/tag154.xml"/><Relationship Id="rId20" Type="http://schemas.openxmlformats.org/officeDocument/2006/relationships/tags" Target="../tags/tag153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52.xml"/><Relationship Id="rId18" Type="http://schemas.openxmlformats.org/officeDocument/2006/relationships/tags" Target="../tags/tag151.xml"/><Relationship Id="rId17" Type="http://schemas.openxmlformats.org/officeDocument/2006/relationships/image" Target="../media/image3.png"/><Relationship Id="rId16" Type="http://schemas.openxmlformats.org/officeDocument/2006/relationships/tags" Target="../tags/tag150.xml"/><Relationship Id="rId15" Type="http://schemas.openxmlformats.org/officeDocument/2006/relationships/tags" Target="../tags/tag149.xml"/><Relationship Id="rId14" Type="http://schemas.openxmlformats.org/officeDocument/2006/relationships/tags" Target="../tags/tag148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1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15A2E9">
                  <a:alpha val="0"/>
                </a:srgbClr>
              </a:gs>
              <a:gs pos="78000">
                <a:schemeClr val="accent3">
                  <a:alpha val="19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" name="任意多边形: 形状 8"/>
          <p:cNvSpPr/>
          <p:nvPr userDrawn="1">
            <p:custDataLst>
              <p:tags r:id="rId13"/>
            </p:custDataLst>
          </p:nvPr>
        </p:nvSpPr>
        <p:spPr>
          <a:xfrm>
            <a:off x="673110" y="5647"/>
            <a:ext cx="11518890" cy="6210528"/>
          </a:xfrm>
          <a:custGeom>
            <a:avLst/>
            <a:gdLst>
              <a:gd name="connsiteX0" fmla="*/ 7649010 w 11518890"/>
              <a:gd name="connsiteY0" fmla="*/ 0 h 6210528"/>
              <a:gd name="connsiteX1" fmla="*/ 11518890 w 11518890"/>
              <a:gd name="connsiteY1" fmla="*/ 0 h 6210528"/>
              <a:gd name="connsiteX2" fmla="*/ 11518890 w 11518890"/>
              <a:gd name="connsiteY2" fmla="*/ 546525 h 6210528"/>
              <a:gd name="connsiteX3" fmla="*/ 4542991 w 11518890"/>
              <a:gd name="connsiteY3" fmla="*/ 6210528 h 6210528"/>
              <a:gd name="connsiteX4" fmla="*/ 0 w 11518890"/>
              <a:gd name="connsiteY4" fmla="*/ 6210528 h 62105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18890" h="6210528">
                <a:moveTo>
                  <a:pt x="7649010" y="0"/>
                </a:moveTo>
                <a:lnTo>
                  <a:pt x="11518890" y="0"/>
                </a:lnTo>
                <a:lnTo>
                  <a:pt x="11518890" y="546525"/>
                </a:lnTo>
                <a:lnTo>
                  <a:pt x="4542991" y="6210528"/>
                </a:lnTo>
                <a:lnTo>
                  <a:pt x="0" y="6210528"/>
                </a:lnTo>
                <a:close/>
              </a:path>
            </a:pathLst>
          </a:custGeom>
          <a:gradFill flip="none" rotWithShape="1">
            <a:gsLst>
              <a:gs pos="0">
                <a:schemeClr val="bg2">
                  <a:alpha val="24000"/>
                </a:schemeClr>
              </a:gs>
              <a:gs pos="59000">
                <a:schemeClr val="bg1">
                  <a:alpha val="0"/>
                </a:schemeClr>
              </a:gs>
              <a:gs pos="31000">
                <a:schemeClr val="bg1">
                  <a:alpha val="19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 userDrawn="1">
            <p:custDataLst>
              <p:tags r:id="rId14"/>
            </p:custDataLst>
          </p:nvPr>
        </p:nvSpPr>
        <p:spPr>
          <a:xfrm>
            <a:off x="2379380" y="2614469"/>
            <a:ext cx="9812621" cy="4237884"/>
          </a:xfrm>
          <a:custGeom>
            <a:avLst/>
            <a:gdLst>
              <a:gd name="connsiteX0" fmla="*/ 5219462 w 9812621"/>
              <a:gd name="connsiteY0" fmla="*/ 0 h 4237884"/>
              <a:gd name="connsiteX1" fmla="*/ 9812621 w 9812621"/>
              <a:gd name="connsiteY1" fmla="*/ 0 h 4237884"/>
              <a:gd name="connsiteX2" fmla="*/ 9812621 w 9812621"/>
              <a:gd name="connsiteY2" fmla="*/ 688219 h 4237884"/>
              <a:gd name="connsiteX3" fmla="*/ 5440784 w 9812621"/>
              <a:gd name="connsiteY3" fmla="*/ 4237884 h 4237884"/>
              <a:gd name="connsiteX4" fmla="*/ 0 w 9812621"/>
              <a:gd name="connsiteY4" fmla="*/ 4237884 h 4237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12621" h="4237884">
                <a:moveTo>
                  <a:pt x="5219462" y="0"/>
                </a:moveTo>
                <a:lnTo>
                  <a:pt x="9812621" y="0"/>
                </a:lnTo>
                <a:lnTo>
                  <a:pt x="9812621" y="688219"/>
                </a:lnTo>
                <a:lnTo>
                  <a:pt x="5440784" y="4237884"/>
                </a:lnTo>
                <a:lnTo>
                  <a:pt x="0" y="4237884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30000">
                <a:schemeClr val="bg1">
                  <a:alpha val="14000"/>
                </a:schemeClr>
              </a:gs>
              <a:gs pos="75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同侧圆角矩形 25"/>
          <p:cNvSpPr/>
          <p:nvPr userDrawn="1">
            <p:custDataLst>
              <p:tags r:id="rId15"/>
            </p:custDataLst>
          </p:nvPr>
        </p:nvSpPr>
        <p:spPr>
          <a:xfrm flipH="1">
            <a:off x="10559914" y="162135"/>
            <a:ext cx="1221006" cy="1298158"/>
          </a:xfrm>
          <a:prstGeom prst="round2SameRect">
            <a:avLst>
              <a:gd name="adj1" fmla="val 50000"/>
              <a:gd name="adj2" fmla="val 50000"/>
            </a:avLst>
          </a:pr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44000">
                <a:schemeClr val="accent3">
                  <a:lumMod val="20000"/>
                  <a:lumOff val="80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numCol="1" spcCol="0" rtlCol="0" fromWordArt="0" anchor="ctr" anchorCtr="0" forceAA="0" compatLnSpc="1">
            <a:no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16"/>
            </p:custDataLst>
          </p:nvPr>
        </p:nvPicPr>
        <p:blipFill rotWithShape="1">
          <a:blip r:embed="rId17" cstate="print">
            <a:alphaModFix amt="70000"/>
          </a:blip>
          <a:srcRect/>
          <a:stretch>
            <a:fillRect/>
          </a:stretch>
        </p:blipFill>
        <p:spPr>
          <a:xfrm>
            <a:off x="10331124" y="340859"/>
            <a:ext cx="1678586" cy="820227"/>
          </a:xfrm>
          <a:prstGeom prst="rect">
            <a:avLst/>
          </a:prstGeom>
        </p:spPr>
      </p:pic>
      <p:sp>
        <p:nvSpPr>
          <p:cNvPr id="12" name="椭圆 11"/>
          <p:cNvSpPr/>
          <p:nvPr userDrawn="1">
            <p:custDataLst>
              <p:tags r:id="rId18"/>
            </p:custDataLst>
          </p:nvPr>
        </p:nvSpPr>
        <p:spPr>
          <a:xfrm>
            <a:off x="503806" y="684213"/>
            <a:ext cx="72000" cy="72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>
            <p:custDataLst>
              <p:tags r:id="rId19"/>
            </p:custDataLst>
          </p:nvPr>
        </p:nvSpPr>
        <p:spPr>
          <a:xfrm>
            <a:off x="503806" y="811214"/>
            <a:ext cx="72000" cy="72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 userDrawn="1">
            <p:custDataLst>
              <p:tags r:id="rId20"/>
            </p:custDataLst>
          </p:nvPr>
        </p:nvSpPr>
        <p:spPr>
          <a:xfrm>
            <a:off x="503806" y="938215"/>
            <a:ext cx="72000" cy="72000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占位符 1"/>
          <p:cNvSpPr>
            <a:spLocks noGrp="1"/>
          </p:cNvSpPr>
          <p:nvPr userDrawn="1">
            <p:ph type="title"/>
            <p:custDataLst>
              <p:tags r:id="rId21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 userDrawn="1">
            <p:ph type="body" idx="1"/>
            <p:custDataLst>
              <p:tags r:id="rId22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 userDrawn="1">
            <p:ph type="dt" sz="half" idx="2"/>
            <p:custDataLst>
              <p:tags r:id="rId23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 userDrawn="1"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 userDrawn="1">
            <p:ph type="sldNum" sz="quarter" idx="4"/>
            <p:custDataLst>
              <p:tags r:id="rId25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KSO_TEMPLATE" hidden="1"/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62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tags" Target="../tags/tag169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4" Type="http://schemas.openxmlformats.org/officeDocument/2006/relationships/tags" Target="../tags/tag166.xml"/><Relationship Id="rId3" Type="http://schemas.openxmlformats.org/officeDocument/2006/relationships/tags" Target="../tags/tag165.xml"/><Relationship Id="rId23" Type="http://schemas.openxmlformats.org/officeDocument/2006/relationships/slideLayout" Target="../slideLayouts/slideLayout18.xml"/><Relationship Id="rId22" Type="http://schemas.openxmlformats.org/officeDocument/2006/relationships/tags" Target="../tags/tag180.xml"/><Relationship Id="rId21" Type="http://schemas.openxmlformats.org/officeDocument/2006/relationships/tags" Target="../tags/tag179.xml"/><Relationship Id="rId20" Type="http://schemas.openxmlformats.org/officeDocument/2006/relationships/tags" Target="../tags/tag178.xml"/><Relationship Id="rId2" Type="http://schemas.openxmlformats.org/officeDocument/2006/relationships/tags" Target="../tags/tag164.xml"/><Relationship Id="rId19" Type="http://schemas.openxmlformats.org/officeDocument/2006/relationships/tags" Target="../tags/tag177.xml"/><Relationship Id="rId18" Type="http://schemas.openxmlformats.org/officeDocument/2006/relationships/tags" Target="../tags/tag176.xml"/><Relationship Id="rId17" Type="http://schemas.openxmlformats.org/officeDocument/2006/relationships/image" Target="../media/image8.jpeg"/><Relationship Id="rId16" Type="http://schemas.openxmlformats.org/officeDocument/2006/relationships/tags" Target="../tags/tag175.xml"/><Relationship Id="rId15" Type="http://schemas.openxmlformats.org/officeDocument/2006/relationships/image" Target="../media/image7.jpeg"/><Relationship Id="rId14" Type="http://schemas.openxmlformats.org/officeDocument/2006/relationships/tags" Target="../tags/tag174.xml"/><Relationship Id="rId13" Type="http://schemas.openxmlformats.org/officeDocument/2006/relationships/image" Target="../media/image6.jpeg"/><Relationship Id="rId12" Type="http://schemas.openxmlformats.org/officeDocument/2006/relationships/tags" Target="../tags/tag173.xml"/><Relationship Id="rId11" Type="http://schemas.openxmlformats.org/officeDocument/2006/relationships/image" Target="../media/image5.jpeg"/><Relationship Id="rId10" Type="http://schemas.openxmlformats.org/officeDocument/2006/relationships/tags" Target="../tags/tag172.xml"/><Relationship Id="rId1" Type="http://schemas.openxmlformats.org/officeDocument/2006/relationships/tags" Target="../tags/tag163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image" Target="../media/image9.jpeg"/><Relationship Id="rId18" Type="http://schemas.openxmlformats.org/officeDocument/2006/relationships/notesSlide" Target="../notesSlides/notesSlide1.xml"/><Relationship Id="rId17" Type="http://schemas.openxmlformats.org/officeDocument/2006/relationships/slideLayout" Target="../slideLayouts/slideLayout18.xml"/><Relationship Id="rId16" Type="http://schemas.openxmlformats.org/officeDocument/2006/relationships/tags" Target="../tags/tag195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tags" Target="../tags/tag18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3.xml"/><Relationship Id="rId8" Type="http://schemas.openxmlformats.org/officeDocument/2006/relationships/tags" Target="../tags/tag202.xml"/><Relationship Id="rId7" Type="http://schemas.openxmlformats.org/officeDocument/2006/relationships/image" Target="../media/image10.jpeg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4" Type="http://schemas.openxmlformats.org/officeDocument/2006/relationships/tags" Target="../tags/tag199.xml"/><Relationship Id="rId3" Type="http://schemas.openxmlformats.org/officeDocument/2006/relationships/tags" Target="../tags/tag198.xml"/><Relationship Id="rId2" Type="http://schemas.openxmlformats.org/officeDocument/2006/relationships/tags" Target="../tags/tag197.xml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18.xml"/><Relationship Id="rId17" Type="http://schemas.openxmlformats.org/officeDocument/2006/relationships/tags" Target="../tags/tag209.xml"/><Relationship Id="rId16" Type="http://schemas.openxmlformats.org/officeDocument/2006/relationships/image" Target="../media/image12.jpeg"/><Relationship Id="rId15" Type="http://schemas.openxmlformats.org/officeDocument/2006/relationships/tags" Target="../tags/tag208.xml"/><Relationship Id="rId14" Type="http://schemas.openxmlformats.org/officeDocument/2006/relationships/tags" Target="../tags/tag207.xml"/><Relationship Id="rId13" Type="http://schemas.openxmlformats.org/officeDocument/2006/relationships/tags" Target="../tags/tag206.xml"/><Relationship Id="rId12" Type="http://schemas.openxmlformats.org/officeDocument/2006/relationships/image" Target="../media/image11.jpeg"/><Relationship Id="rId11" Type="http://schemas.openxmlformats.org/officeDocument/2006/relationships/tags" Target="../tags/tag205.xml"/><Relationship Id="rId10" Type="http://schemas.openxmlformats.org/officeDocument/2006/relationships/tags" Target="../tags/tag204.xml"/><Relationship Id="rId1" Type="http://schemas.openxmlformats.org/officeDocument/2006/relationships/tags" Target="../tags/tag196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image" Target="../media/image13.jpeg"/><Relationship Id="rId2" Type="http://schemas.openxmlformats.org/officeDocument/2006/relationships/tags" Target="../tags/tag211.xml"/><Relationship Id="rId12" Type="http://schemas.openxmlformats.org/officeDocument/2006/relationships/notesSlide" Target="../notesSlides/notesSlide3.xml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218.xml"/><Relationship Id="rId1" Type="http://schemas.openxmlformats.org/officeDocument/2006/relationships/tags" Target="../tags/tag210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image" Target="../media/image15.jpeg"/><Relationship Id="rId6" Type="http://schemas.openxmlformats.org/officeDocument/2006/relationships/tags" Target="../tags/tag223.xml"/><Relationship Id="rId5" Type="http://schemas.openxmlformats.org/officeDocument/2006/relationships/image" Target="../media/image14.jpeg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230.xml"/><Relationship Id="rId13" Type="http://schemas.openxmlformats.org/officeDocument/2006/relationships/tags" Target="../tags/tag229.xml"/><Relationship Id="rId12" Type="http://schemas.openxmlformats.org/officeDocument/2006/relationships/tags" Target="../tags/tag228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tags" Target="../tags/tag21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2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无人驾驶是如何实现的</a:t>
            </a:r>
            <a:endParaRPr lang="zh-CN" altLang="en-US"/>
          </a:p>
        </p:txBody>
      </p:sp>
      <p:sp>
        <p:nvSpPr>
          <p:cNvPr id="8" name="年份"/>
          <p:cNvSpPr>
            <a:spLocks noGrp="1"/>
          </p:cNvSpPr>
          <p:nvPr>
            <p:ph type="body" sz="quarter" idx="1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20XX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环境感知系统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696000" y="2324989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通过车载传感器如摄像头、雷达等获取路面、交通标志等信息，实现自动化感知。</a:t>
            </a:r>
            <a:endParaRPr lang="zh-CN" altLang="en-US" sz="160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96000" y="1668365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无人驾驶环境感知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696000" y="4625713"/>
            <a:ext cx="3287233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r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获取数据后，利用算法提取有用信息，如识别障碍物、车道线，进行定位和姿态估计。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9" name="矩形 8"/>
          <p:cNvSpPr/>
          <p:nvPr>
            <p:custDataLst>
              <p:tags r:id="rId5"/>
            </p:custDataLst>
          </p:nvPr>
        </p:nvSpPr>
        <p:spPr>
          <a:xfrm>
            <a:off x="696000" y="3960198"/>
            <a:ext cx="3287233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r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信息处理与决策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8209072" y="2336420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摄像头、激光雷达等获取环境信息，光电编码器、GPS等获取车辆状态，协同实现智能决策。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8209072" y="1668365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传感器功能解析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2" name="矩形 11"/>
          <p:cNvSpPr/>
          <p:nvPr>
            <p:custDataLst>
              <p:tags r:id="rId8"/>
            </p:custDataLst>
          </p:nvPr>
        </p:nvSpPr>
        <p:spPr>
          <a:xfrm>
            <a:off x="8209072" y="4625713"/>
            <a:ext cx="3287234" cy="84149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</a:rPr>
              <a:t>需准确识别复杂交通状况，处理大量实时数据，确保感知的准确性和稳定性。</a:t>
            </a:r>
            <a:endParaRPr lang="zh-CN" altLang="en-US" sz="160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8209072" y="3961468"/>
            <a:ext cx="3287234" cy="608529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>
                <a:solidFill>
                  <a:schemeClr val="accent1"/>
                </a:solidFill>
                <a:latin typeface="+mn-ea"/>
                <a:cs typeface="+mn-ea"/>
              </a:rPr>
              <a:t>环境感知挑战</a:t>
            </a:r>
            <a:endParaRPr lang="zh-CN" altLang="en-US" sz="2400" b="1">
              <a:solidFill>
                <a:schemeClr val="accent1"/>
              </a:solidFill>
              <a:latin typeface="+mn-ea"/>
              <a:cs typeface="+mn-ea"/>
            </a:endParaRPr>
          </a:p>
        </p:txBody>
      </p:sp>
      <p:pic>
        <p:nvPicPr>
          <p:cNvPr id="19" name="图片 18" descr="/data/temp/f42f4d98-b153-11ef-8205-7e6259ae2f71.jpg@base@tag=imgScale&amp;m=1&amp;w=450&amp;h=450&amp;q=95f42f4d98-b153-11ef-8205-7e6259ae2f71"/>
          <p:cNvPicPr>
            <a:picLocks noChangeAspect="1"/>
          </p:cNvPicPr>
          <p:nvPr>
            <p:custDataLst>
              <p:tags r:id="rId10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4318226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" name="图片 24" descr="/data/temp/f42f4d8c-b153-11ef-8205-7e6259ae2f71.jpg@base@tag=imgScale&amp;m=1&amp;w=450&amp;h=450&amp;q=95f42f4d8c-b153-11ef-8205-7e6259ae2f71"/>
          <p:cNvPicPr>
            <a:picLocks noChangeAspect="1"/>
          </p:cNvPicPr>
          <p:nvPr>
            <p:custDataLst>
              <p:tags r:id="rId12"/>
            </p:custDataLst>
          </p:nvPr>
        </p:nvPicPr>
        <p:blipFill rotWithShape="1">
          <a:blip r:embed="rId13"/>
          <a:srcRect t="12437" b="12437"/>
          <a:stretch>
            <a:fillRect/>
          </a:stretch>
        </p:blipFill>
        <p:spPr>
          <a:xfrm>
            <a:off x="6278572" y="1769335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6" name="图片 25" descr="/data/temp/f42f4de5-b153-11ef-8205-7e6259ae2f71.jpg@base@tag=imgScale&amp;m=1&amp;w=450&amp;h=450&amp;q=95f42f4de5-b153-11ef-8205-7e6259ae2f71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/>
          <a:srcRect r="25000"/>
          <a:stretch>
            <a:fillRect/>
          </a:stretch>
        </p:blipFill>
        <p:spPr>
          <a:xfrm>
            <a:off x="4323307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" name="图片 26" descr="/data/temp/f42f4d91-b153-11ef-8205-7e6259ae2f71.jpg@base@tag=imgScale&amp;m=1&amp;w=450&amp;h=450&amp;q=95f42f4d91-b153-11ef-8205-7e6259ae2f7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/>
          <a:srcRect r="33333"/>
          <a:stretch>
            <a:fillRect/>
          </a:stretch>
        </p:blipFill>
        <p:spPr>
          <a:xfrm>
            <a:off x="6278572" y="3928447"/>
            <a:ext cx="1620083" cy="1620083"/>
          </a:xfrm>
          <a:custGeom>
            <a:avLst/>
            <a:gdLst>
              <a:gd name="connsiteX0" fmla="*/ 548158 w 1620000"/>
              <a:gd name="connsiteY0" fmla="*/ 0 h 1620000"/>
              <a:gd name="connsiteX1" fmla="*/ 1071874 w 1620000"/>
              <a:gd name="connsiteY1" fmla="*/ 0 h 1620000"/>
              <a:gd name="connsiteX2" fmla="*/ 1197614 w 1620000"/>
              <a:gd name="connsiteY2" fmla="*/ 52097 h 1620000"/>
              <a:gd name="connsiteX3" fmla="*/ 1567938 w 1620000"/>
              <a:gd name="connsiteY3" fmla="*/ 422420 h 1620000"/>
              <a:gd name="connsiteX4" fmla="*/ 1620000 w 1620000"/>
              <a:gd name="connsiteY4" fmla="*/ 548158 h 1620000"/>
              <a:gd name="connsiteX5" fmla="*/ 1620000 w 1620000"/>
              <a:gd name="connsiteY5" fmla="*/ 1071874 h 1620000"/>
              <a:gd name="connsiteX6" fmla="*/ 1567904 w 1620000"/>
              <a:gd name="connsiteY6" fmla="*/ 1197615 h 1620000"/>
              <a:gd name="connsiteX7" fmla="*/ 1197580 w 1620000"/>
              <a:gd name="connsiteY7" fmla="*/ 1567938 h 1620000"/>
              <a:gd name="connsiteX8" fmla="*/ 1071842 w 1620000"/>
              <a:gd name="connsiteY8" fmla="*/ 1620000 h 1620000"/>
              <a:gd name="connsiteX9" fmla="*/ 548125 w 1620000"/>
              <a:gd name="connsiteY9" fmla="*/ 1620000 h 1620000"/>
              <a:gd name="connsiteX10" fmla="*/ 422385 w 1620000"/>
              <a:gd name="connsiteY10" fmla="*/ 1567903 h 1620000"/>
              <a:gd name="connsiteX11" fmla="*/ 52062 w 1620000"/>
              <a:gd name="connsiteY11" fmla="*/ 1197580 h 1620000"/>
              <a:gd name="connsiteX12" fmla="*/ 0 w 1620000"/>
              <a:gd name="connsiteY12" fmla="*/ 1071842 h 1620000"/>
              <a:gd name="connsiteX13" fmla="*/ 0 w 1620000"/>
              <a:gd name="connsiteY13" fmla="*/ 548126 h 1620000"/>
              <a:gd name="connsiteX14" fmla="*/ 52097 w 1620000"/>
              <a:gd name="connsiteY14" fmla="*/ 422385 h 1620000"/>
              <a:gd name="connsiteX15" fmla="*/ 422420 w 1620000"/>
              <a:gd name="connsiteY15" fmla="*/ 52062 h 1620000"/>
              <a:gd name="connsiteX16" fmla="*/ 548158 w 1620000"/>
              <a:gd name="connsiteY16" fmla="*/ 0 h 16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20000" h="1620000">
                <a:moveTo>
                  <a:pt x="548158" y="0"/>
                </a:moveTo>
                <a:cubicBezTo>
                  <a:pt x="595961" y="0"/>
                  <a:pt x="1024071" y="0"/>
                  <a:pt x="1071874" y="0"/>
                </a:cubicBezTo>
                <a:cubicBezTo>
                  <a:pt x="1119677" y="0"/>
                  <a:pt x="1163812" y="18295"/>
                  <a:pt x="1197614" y="52097"/>
                </a:cubicBezTo>
                <a:cubicBezTo>
                  <a:pt x="1231416" y="85899"/>
                  <a:pt x="1534136" y="388618"/>
                  <a:pt x="1567938" y="422420"/>
                </a:cubicBezTo>
                <a:cubicBezTo>
                  <a:pt x="1601740" y="456222"/>
                  <a:pt x="1620000" y="500355"/>
                  <a:pt x="1620000" y="548158"/>
                </a:cubicBezTo>
                <a:cubicBezTo>
                  <a:pt x="1620000" y="595961"/>
                  <a:pt x="1620000" y="1024071"/>
                  <a:pt x="1620000" y="1071874"/>
                </a:cubicBezTo>
                <a:cubicBezTo>
                  <a:pt x="1620000" y="1119678"/>
                  <a:pt x="1601706" y="1163813"/>
                  <a:pt x="1567904" y="1197615"/>
                </a:cubicBezTo>
                <a:cubicBezTo>
                  <a:pt x="1534102" y="1231417"/>
                  <a:pt x="1231382" y="1534136"/>
                  <a:pt x="1197580" y="1567938"/>
                </a:cubicBezTo>
                <a:cubicBezTo>
                  <a:pt x="1163778" y="1601740"/>
                  <a:pt x="1119645" y="1620000"/>
                  <a:pt x="1071842" y="1620000"/>
                </a:cubicBezTo>
                <a:cubicBezTo>
                  <a:pt x="1024038" y="1620000"/>
                  <a:pt x="595929" y="1620000"/>
                  <a:pt x="548125" y="1620000"/>
                </a:cubicBezTo>
                <a:cubicBezTo>
                  <a:pt x="500322" y="1620000"/>
                  <a:pt x="456188" y="1601705"/>
                  <a:pt x="422385" y="1567903"/>
                </a:cubicBezTo>
                <a:cubicBezTo>
                  <a:pt x="388583" y="1534101"/>
                  <a:pt x="85864" y="1231382"/>
                  <a:pt x="52062" y="1197580"/>
                </a:cubicBezTo>
                <a:cubicBezTo>
                  <a:pt x="18260" y="1163778"/>
                  <a:pt x="0" y="1119646"/>
                  <a:pt x="0" y="1071842"/>
                </a:cubicBezTo>
                <a:cubicBezTo>
                  <a:pt x="0" y="1024039"/>
                  <a:pt x="0" y="595929"/>
                  <a:pt x="0" y="548126"/>
                </a:cubicBezTo>
                <a:cubicBezTo>
                  <a:pt x="0" y="500323"/>
                  <a:pt x="18295" y="456187"/>
                  <a:pt x="52097" y="422385"/>
                </a:cubicBezTo>
                <a:cubicBezTo>
                  <a:pt x="85899" y="388583"/>
                  <a:pt x="388618" y="85864"/>
                  <a:pt x="422420" y="52062"/>
                </a:cubicBezTo>
                <a:cubicBezTo>
                  <a:pt x="456222" y="18260"/>
                  <a:pt x="500355" y="0"/>
                  <a:pt x="548158" y="0"/>
                </a:cubicBezTo>
                <a:close/>
              </a:path>
            </a:pathLst>
          </a:cu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" name="八边形 30"/>
          <p:cNvSpPr/>
          <p:nvPr>
            <p:custDataLst>
              <p:tags r:id="rId18"/>
            </p:custDataLst>
          </p:nvPr>
        </p:nvSpPr>
        <p:spPr>
          <a:xfrm>
            <a:off x="4318226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01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2" name="八边形 31"/>
          <p:cNvSpPr/>
          <p:nvPr>
            <p:custDataLst>
              <p:tags r:id="rId19"/>
            </p:custDataLst>
          </p:nvPr>
        </p:nvSpPr>
        <p:spPr>
          <a:xfrm>
            <a:off x="7391785" y="2882548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02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3" name="八边形 32"/>
          <p:cNvSpPr/>
          <p:nvPr>
            <p:custDataLst>
              <p:tags r:id="rId20"/>
            </p:custDataLst>
          </p:nvPr>
        </p:nvSpPr>
        <p:spPr>
          <a:xfrm>
            <a:off x="4318226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03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  <p:sp>
        <p:nvSpPr>
          <p:cNvPr id="34" name="八边形 33"/>
          <p:cNvSpPr/>
          <p:nvPr>
            <p:custDataLst>
              <p:tags r:id="rId21"/>
            </p:custDataLst>
          </p:nvPr>
        </p:nvSpPr>
        <p:spPr>
          <a:xfrm>
            <a:off x="7391785" y="5041659"/>
            <a:ext cx="506392" cy="506392"/>
          </a:xfrm>
          <a:prstGeom prst="octagon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>
                <a:latin typeface="+mn-ea"/>
                <a:cs typeface="+mn-ea"/>
                <a:sym typeface="+mn-ea"/>
              </a:rPr>
              <a:t>04</a:t>
            </a:r>
            <a:endParaRPr lang="zh-CN" altLang="en-US" sz="1600" b="1" dirty="0">
              <a:latin typeface="+mn-ea"/>
              <a:cs typeface="+mn-ea"/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/data/temp/f40d1773-b153-11ef-b388-d22215da3de0.jpg@base@tag=imgScale&amp;m=1&amp;w=1577&amp;h=1904&amp;q=95f40d1773-b153-11ef-b388-d22215da3de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1339" r="11339"/>
          <a:stretch>
            <a:fillRect/>
          </a:stretch>
        </p:blipFill>
        <p:spPr>
          <a:xfrm>
            <a:off x="6511675" y="0"/>
            <a:ext cx="5680325" cy="68580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894" h="10777">
                <a:moveTo>
                  <a:pt x="6575" y="5764"/>
                </a:moveTo>
                <a:cubicBezTo>
                  <a:pt x="6666" y="5764"/>
                  <a:pt x="6756" y="5799"/>
                  <a:pt x="6826" y="5868"/>
                </a:cubicBezTo>
                <a:lnTo>
                  <a:pt x="8894" y="7937"/>
                </a:lnTo>
                <a:lnTo>
                  <a:pt x="8894" y="9625"/>
                </a:lnTo>
                <a:lnTo>
                  <a:pt x="7742" y="10777"/>
                </a:lnTo>
                <a:lnTo>
                  <a:pt x="4807" y="10777"/>
                </a:lnTo>
                <a:lnTo>
                  <a:pt x="3362" y="9332"/>
                </a:lnTo>
                <a:cubicBezTo>
                  <a:pt x="3223" y="9193"/>
                  <a:pt x="3223" y="8969"/>
                  <a:pt x="3362" y="8830"/>
                </a:cubicBezTo>
                <a:lnTo>
                  <a:pt x="6324" y="5868"/>
                </a:lnTo>
                <a:cubicBezTo>
                  <a:pt x="6393" y="5799"/>
                  <a:pt x="6484" y="5764"/>
                  <a:pt x="6575" y="5764"/>
                </a:cubicBezTo>
                <a:close/>
                <a:moveTo>
                  <a:pt x="8894" y="3298"/>
                </a:moveTo>
                <a:lnTo>
                  <a:pt x="8894" y="7694"/>
                </a:lnTo>
                <a:lnTo>
                  <a:pt x="6947" y="5747"/>
                </a:lnTo>
                <a:cubicBezTo>
                  <a:pt x="6808" y="5609"/>
                  <a:pt x="6808" y="5384"/>
                  <a:pt x="6947" y="5246"/>
                </a:cubicBezTo>
                <a:lnTo>
                  <a:pt x="8894" y="3298"/>
                </a:lnTo>
                <a:close/>
                <a:moveTo>
                  <a:pt x="3317" y="2506"/>
                </a:moveTo>
                <a:cubicBezTo>
                  <a:pt x="3408" y="2506"/>
                  <a:pt x="3498" y="2541"/>
                  <a:pt x="3568" y="2610"/>
                </a:cubicBezTo>
                <a:lnTo>
                  <a:pt x="6229" y="5272"/>
                </a:lnTo>
                <a:cubicBezTo>
                  <a:pt x="6368" y="5410"/>
                  <a:pt x="6368" y="5635"/>
                  <a:pt x="6229" y="5773"/>
                </a:cubicBezTo>
                <a:lnTo>
                  <a:pt x="3267" y="8736"/>
                </a:lnTo>
                <a:cubicBezTo>
                  <a:pt x="3129" y="8874"/>
                  <a:pt x="2904" y="8874"/>
                  <a:pt x="2766" y="8736"/>
                </a:cubicBezTo>
                <a:lnTo>
                  <a:pt x="104" y="6074"/>
                </a:lnTo>
                <a:cubicBezTo>
                  <a:pt x="-35" y="5935"/>
                  <a:pt x="-35" y="5711"/>
                  <a:pt x="104" y="5572"/>
                </a:cubicBezTo>
                <a:lnTo>
                  <a:pt x="3066" y="2610"/>
                </a:lnTo>
                <a:cubicBezTo>
                  <a:pt x="3135" y="2541"/>
                  <a:pt x="3226" y="2506"/>
                  <a:pt x="3317" y="2506"/>
                </a:cubicBezTo>
                <a:close/>
                <a:moveTo>
                  <a:pt x="5676" y="0"/>
                </a:moveTo>
                <a:lnTo>
                  <a:pt x="8127" y="0"/>
                </a:lnTo>
                <a:lnTo>
                  <a:pt x="8894" y="767"/>
                </a:lnTo>
                <a:lnTo>
                  <a:pt x="8894" y="3109"/>
                </a:lnTo>
                <a:lnTo>
                  <a:pt x="6852" y="5151"/>
                </a:lnTo>
                <a:cubicBezTo>
                  <a:pt x="6713" y="5289"/>
                  <a:pt x="6489" y="5289"/>
                  <a:pt x="6350" y="5151"/>
                </a:cubicBezTo>
                <a:lnTo>
                  <a:pt x="3689" y="2489"/>
                </a:lnTo>
                <a:cubicBezTo>
                  <a:pt x="3550" y="2351"/>
                  <a:pt x="3550" y="2126"/>
                  <a:pt x="3689" y="1988"/>
                </a:cubicBezTo>
                <a:lnTo>
                  <a:pt x="5676" y="0"/>
                </a:lnTo>
                <a:close/>
              </a:path>
            </a:pathLst>
          </a:custGeom>
        </p:spPr>
      </p:pic>
      <p:sp>
        <p:nvSpPr>
          <p:cNvPr id="6" name="标题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95960" y="360045"/>
            <a:ext cx="8252460" cy="720090"/>
          </a:xfrm>
        </p:spPr>
        <p:txBody>
          <a:bodyPr/>
          <a:lstStyle/>
          <a:p>
            <a:r>
              <a:rPr lang="zh-CN" altLang="en-US"/>
              <a:t>行为决策系统</a:t>
            </a:r>
            <a:endParaRPr lang="zh-CN" altLang="en-US"/>
          </a:p>
        </p:txBody>
      </p:sp>
      <p:sp>
        <p:nvSpPr>
          <p:cNvPr id="2" name="矩形 1"/>
          <p:cNvSpPr/>
          <p:nvPr>
            <p:custDataLst>
              <p:tags r:id="rId4"/>
            </p:custDataLst>
          </p:nvPr>
        </p:nvSpPr>
        <p:spPr>
          <a:xfrm>
            <a:off x="1682724" y="2087249"/>
            <a:ext cx="4265137" cy="63125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依据路网文件，规划从起点到终点的最优路径，考虑因素包括距离、时间、费用等，确保安全合法。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5"/>
            </p:custDataLst>
          </p:nvPr>
        </p:nvSpPr>
        <p:spPr>
          <a:xfrm>
            <a:off x="1682724" y="1714468"/>
            <a:ext cx="4265137" cy="325298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全局路径规划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690758" y="1743045"/>
            <a:ext cx="669245" cy="669245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01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1683359" y="3297040"/>
            <a:ext cx="4265137" cy="630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根据全局路径及实时路况，决定车辆具体行驶模式，如左转、超车等，保证行驶顺畅。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1683359" y="2924259"/>
            <a:ext cx="4265137" cy="32510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行为规划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692029" y="2943311"/>
            <a:ext cx="669245" cy="6688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02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1683359" y="4506832"/>
            <a:ext cx="4265137" cy="630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在行为规划基础上，计算车辆精确的局部行驶轨迹，避开障碍，确保行驶安全。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0" name="矩形 9"/>
          <p:cNvSpPr/>
          <p:nvPr>
            <p:custDataLst>
              <p:tags r:id="rId11"/>
            </p:custDataLst>
          </p:nvPr>
        </p:nvSpPr>
        <p:spPr>
          <a:xfrm>
            <a:off x="1683359" y="4134051"/>
            <a:ext cx="4265137" cy="32510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局部路径规划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1" name="椭圆 10"/>
          <p:cNvSpPr/>
          <p:nvPr>
            <p:custDataLst>
              <p:tags r:id="rId12"/>
            </p:custDataLst>
          </p:nvPr>
        </p:nvSpPr>
        <p:spPr>
          <a:xfrm>
            <a:off x="692029" y="4142942"/>
            <a:ext cx="669245" cy="6688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03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12" name="矩形 11"/>
          <p:cNvSpPr/>
          <p:nvPr>
            <p:custDataLst>
              <p:tags r:id="rId13"/>
            </p:custDataLst>
          </p:nvPr>
        </p:nvSpPr>
        <p:spPr>
          <a:xfrm>
            <a:off x="1683359" y="5716624"/>
            <a:ext cx="4265137" cy="63087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全局与局部路径规划结果融合，形成最终驾驶决策，动态调整以适应复杂交通环境。</a:t>
            </a:r>
            <a:endParaRPr lang="zh-CN" altLang="en-US" sz="120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3" name="矩形 22"/>
          <p:cNvSpPr/>
          <p:nvPr>
            <p:custDataLst>
              <p:tags r:id="rId14"/>
            </p:custDataLst>
          </p:nvPr>
        </p:nvSpPr>
        <p:spPr>
          <a:xfrm>
            <a:off x="1683359" y="5343843"/>
            <a:ext cx="4265137" cy="32510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决策融合机制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4" name="椭圆 23"/>
          <p:cNvSpPr/>
          <p:nvPr>
            <p:custDataLst>
              <p:tags r:id="rId15"/>
            </p:custDataLst>
          </p:nvPr>
        </p:nvSpPr>
        <p:spPr>
          <a:xfrm>
            <a:off x="692029" y="5342573"/>
            <a:ext cx="669245" cy="6688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>
                <a:solidFill>
                  <a:schemeClr val="lt1">
                    <a:lumMod val="100000"/>
                  </a:schemeClr>
                </a:solidFill>
                <a:latin typeface="+mn-ea"/>
                <a:cs typeface="+mn-ea"/>
                <a:sym typeface="+mn-ea"/>
              </a:rPr>
              <a:t>04</a:t>
            </a:r>
            <a:endParaRPr lang="zh-CN" altLang="en-US" sz="2000" b="1">
              <a:solidFill>
                <a:schemeClr val="lt1">
                  <a:lumMod val="100000"/>
                </a:schemeClr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运动控制系统</a:t>
            </a:r>
            <a:endParaRPr lang="zh-CN" altLang="en-US"/>
          </a:p>
        </p:txBody>
      </p:sp>
      <p:sp>
        <p:nvSpPr>
          <p:cNvPr id="34" name="任意多边形: 形状 33"/>
          <p:cNvSpPr/>
          <p:nvPr>
            <p:custDataLst>
              <p:tags r:id="rId2"/>
            </p:custDataLst>
          </p:nvPr>
        </p:nvSpPr>
        <p:spPr>
          <a:xfrm>
            <a:off x="8075006" y="1888490"/>
            <a:ext cx="3420072" cy="2425161"/>
          </a:xfrm>
          <a:custGeom>
            <a:avLst/>
            <a:gdLst>
              <a:gd name="connsiteX0" fmla="*/ 226895 w 3419475"/>
              <a:gd name="connsiteY0" fmla="*/ 0 h 2424738"/>
              <a:gd name="connsiteX1" fmla="*/ 3192580 w 3419475"/>
              <a:gd name="connsiteY1" fmla="*/ 0 h 2424738"/>
              <a:gd name="connsiteX2" fmla="*/ 3419475 w 3419475"/>
              <a:gd name="connsiteY2" fmla="*/ 226895 h 2424738"/>
              <a:gd name="connsiteX3" fmla="*/ 3419475 w 3419475"/>
              <a:gd name="connsiteY3" fmla="*/ 1978968 h 2424738"/>
              <a:gd name="connsiteX4" fmla="*/ 3192580 w 3419475"/>
              <a:gd name="connsiteY4" fmla="*/ 2205863 h 2424738"/>
              <a:gd name="connsiteX5" fmla="*/ 895506 w 3419475"/>
              <a:gd name="connsiteY5" fmla="*/ 2205863 h 2424738"/>
              <a:gd name="connsiteX6" fmla="*/ 889574 w 3419475"/>
              <a:gd name="connsiteY6" fmla="*/ 2213354 h 2424738"/>
              <a:gd name="connsiteX7" fmla="*/ 740251 w 3419475"/>
              <a:gd name="connsiteY7" fmla="*/ 2401913 h 2424738"/>
              <a:gd name="connsiteX8" fmla="*/ 693034 w 3419475"/>
              <a:gd name="connsiteY8" fmla="*/ 2424738 h 2424738"/>
              <a:gd name="connsiteX9" fmla="*/ 645800 w 3419475"/>
              <a:gd name="connsiteY9" fmla="*/ 2401891 h 2424738"/>
              <a:gd name="connsiteX10" fmla="*/ 496476 w 3419475"/>
              <a:gd name="connsiteY10" fmla="*/ 2213332 h 2424738"/>
              <a:gd name="connsiteX11" fmla="*/ 490561 w 3419475"/>
              <a:gd name="connsiteY11" fmla="*/ 2205863 h 2424738"/>
              <a:gd name="connsiteX12" fmla="*/ 226895 w 3419475"/>
              <a:gd name="connsiteY12" fmla="*/ 2205863 h 2424738"/>
              <a:gd name="connsiteX13" fmla="*/ 0 w 3419475"/>
              <a:gd name="connsiteY13" fmla="*/ 1978968 h 2424738"/>
              <a:gd name="connsiteX14" fmla="*/ 0 w 3419475"/>
              <a:gd name="connsiteY14" fmla="*/ 226895 h 2424738"/>
              <a:gd name="connsiteX15" fmla="*/ 226895 w 3419475"/>
              <a:gd name="connsiteY15" fmla="*/ 0 h 24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19475" h="2424738">
                <a:moveTo>
                  <a:pt x="226895" y="0"/>
                </a:moveTo>
                <a:lnTo>
                  <a:pt x="3192580" y="0"/>
                </a:lnTo>
                <a:cubicBezTo>
                  <a:pt x="3317891" y="0"/>
                  <a:pt x="3419475" y="101584"/>
                  <a:pt x="3419475" y="226895"/>
                </a:cubicBezTo>
                <a:lnTo>
                  <a:pt x="3419475" y="1978968"/>
                </a:lnTo>
                <a:cubicBezTo>
                  <a:pt x="3419475" y="2104279"/>
                  <a:pt x="3317891" y="2205863"/>
                  <a:pt x="3192580" y="2205863"/>
                </a:cubicBezTo>
                <a:lnTo>
                  <a:pt x="895506" y="2205863"/>
                </a:lnTo>
                <a:lnTo>
                  <a:pt x="889574" y="2213354"/>
                </a:lnTo>
                <a:cubicBezTo>
                  <a:pt x="809384" y="2314615"/>
                  <a:pt x="744479" y="2396574"/>
                  <a:pt x="740251" y="2401913"/>
                </a:cubicBezTo>
                <a:cubicBezTo>
                  <a:pt x="728975" y="2416153"/>
                  <a:pt x="711196" y="2424738"/>
                  <a:pt x="693034" y="2424738"/>
                </a:cubicBezTo>
                <a:cubicBezTo>
                  <a:pt x="674871" y="2424737"/>
                  <a:pt x="657075" y="2416130"/>
                  <a:pt x="645800" y="2401891"/>
                </a:cubicBezTo>
                <a:cubicBezTo>
                  <a:pt x="641571" y="2396552"/>
                  <a:pt x="576666" y="2314593"/>
                  <a:pt x="496476" y="2213332"/>
                </a:cubicBezTo>
                <a:lnTo>
                  <a:pt x="490561" y="2205863"/>
                </a:lnTo>
                <a:lnTo>
                  <a:pt x="226895" y="2205863"/>
                </a:lnTo>
                <a:cubicBezTo>
                  <a:pt x="101584" y="2205863"/>
                  <a:pt x="0" y="2104279"/>
                  <a:pt x="0" y="1978968"/>
                </a:cubicBezTo>
                <a:lnTo>
                  <a:pt x="0" y="226895"/>
                </a:lnTo>
                <a:cubicBezTo>
                  <a:pt x="0" y="101584"/>
                  <a:pt x="101584" y="0"/>
                  <a:pt x="22689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3695" tIns="250532" rIns="349250" bIns="821980" rtlCol="0" anchor="ctr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通过V2V和V2X技术，获取车辆速度、路况信息，增强安全，提高通行效率。</a:t>
            </a:r>
            <a:endParaRPr lang="zh-CN" altLang="en-US" sz="1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2" name="任意多边形: 形状 31"/>
          <p:cNvSpPr/>
          <p:nvPr>
            <p:custDataLst>
              <p:tags r:id="rId3"/>
            </p:custDataLst>
          </p:nvPr>
        </p:nvSpPr>
        <p:spPr>
          <a:xfrm>
            <a:off x="4386282" y="1888490"/>
            <a:ext cx="3420072" cy="2425161"/>
          </a:xfrm>
          <a:custGeom>
            <a:avLst/>
            <a:gdLst>
              <a:gd name="connsiteX0" fmla="*/ 226895 w 3419475"/>
              <a:gd name="connsiteY0" fmla="*/ 0 h 2424738"/>
              <a:gd name="connsiteX1" fmla="*/ 3192580 w 3419475"/>
              <a:gd name="connsiteY1" fmla="*/ 0 h 2424738"/>
              <a:gd name="connsiteX2" fmla="*/ 3419475 w 3419475"/>
              <a:gd name="connsiteY2" fmla="*/ 226895 h 2424738"/>
              <a:gd name="connsiteX3" fmla="*/ 3419475 w 3419475"/>
              <a:gd name="connsiteY3" fmla="*/ 1978968 h 2424738"/>
              <a:gd name="connsiteX4" fmla="*/ 3192580 w 3419475"/>
              <a:gd name="connsiteY4" fmla="*/ 2205863 h 2424738"/>
              <a:gd name="connsiteX5" fmla="*/ 895506 w 3419475"/>
              <a:gd name="connsiteY5" fmla="*/ 2205863 h 2424738"/>
              <a:gd name="connsiteX6" fmla="*/ 889574 w 3419475"/>
              <a:gd name="connsiteY6" fmla="*/ 2213354 h 2424738"/>
              <a:gd name="connsiteX7" fmla="*/ 740251 w 3419475"/>
              <a:gd name="connsiteY7" fmla="*/ 2401913 h 2424738"/>
              <a:gd name="connsiteX8" fmla="*/ 693034 w 3419475"/>
              <a:gd name="connsiteY8" fmla="*/ 2424738 h 2424738"/>
              <a:gd name="connsiteX9" fmla="*/ 645800 w 3419475"/>
              <a:gd name="connsiteY9" fmla="*/ 2401891 h 2424738"/>
              <a:gd name="connsiteX10" fmla="*/ 496476 w 3419475"/>
              <a:gd name="connsiteY10" fmla="*/ 2213332 h 2424738"/>
              <a:gd name="connsiteX11" fmla="*/ 490561 w 3419475"/>
              <a:gd name="connsiteY11" fmla="*/ 2205863 h 2424738"/>
              <a:gd name="connsiteX12" fmla="*/ 226895 w 3419475"/>
              <a:gd name="connsiteY12" fmla="*/ 2205863 h 2424738"/>
              <a:gd name="connsiteX13" fmla="*/ 0 w 3419475"/>
              <a:gd name="connsiteY13" fmla="*/ 1978968 h 2424738"/>
              <a:gd name="connsiteX14" fmla="*/ 0 w 3419475"/>
              <a:gd name="connsiteY14" fmla="*/ 226895 h 2424738"/>
              <a:gd name="connsiteX15" fmla="*/ 226895 w 3419475"/>
              <a:gd name="connsiteY15" fmla="*/ 0 h 24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19475" h="2424738">
                <a:moveTo>
                  <a:pt x="226895" y="0"/>
                </a:moveTo>
                <a:lnTo>
                  <a:pt x="3192580" y="0"/>
                </a:lnTo>
                <a:cubicBezTo>
                  <a:pt x="3317891" y="0"/>
                  <a:pt x="3419475" y="101584"/>
                  <a:pt x="3419475" y="226895"/>
                </a:cubicBezTo>
                <a:lnTo>
                  <a:pt x="3419475" y="1978968"/>
                </a:lnTo>
                <a:cubicBezTo>
                  <a:pt x="3419475" y="2104279"/>
                  <a:pt x="3317891" y="2205863"/>
                  <a:pt x="3192580" y="2205863"/>
                </a:cubicBezTo>
                <a:lnTo>
                  <a:pt x="895506" y="2205863"/>
                </a:lnTo>
                <a:lnTo>
                  <a:pt x="889574" y="2213354"/>
                </a:lnTo>
                <a:cubicBezTo>
                  <a:pt x="809384" y="2314615"/>
                  <a:pt x="744479" y="2396574"/>
                  <a:pt x="740251" y="2401913"/>
                </a:cubicBezTo>
                <a:cubicBezTo>
                  <a:pt x="728975" y="2416153"/>
                  <a:pt x="711196" y="2424738"/>
                  <a:pt x="693034" y="2424738"/>
                </a:cubicBezTo>
                <a:cubicBezTo>
                  <a:pt x="674871" y="2424737"/>
                  <a:pt x="657075" y="2416130"/>
                  <a:pt x="645800" y="2401891"/>
                </a:cubicBezTo>
                <a:cubicBezTo>
                  <a:pt x="641571" y="2396552"/>
                  <a:pt x="576666" y="2314593"/>
                  <a:pt x="496476" y="2213332"/>
                </a:cubicBezTo>
                <a:lnTo>
                  <a:pt x="490561" y="2205863"/>
                </a:lnTo>
                <a:lnTo>
                  <a:pt x="226895" y="2205863"/>
                </a:lnTo>
                <a:cubicBezTo>
                  <a:pt x="101584" y="2205863"/>
                  <a:pt x="0" y="2104279"/>
                  <a:pt x="0" y="1978968"/>
                </a:cubicBezTo>
                <a:lnTo>
                  <a:pt x="0" y="226895"/>
                </a:lnTo>
                <a:cubicBezTo>
                  <a:pt x="0" y="101584"/>
                  <a:pt x="101584" y="0"/>
                  <a:pt x="22689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1790" tIns="241642" rIns="351156" bIns="830870" rtlCol="0" anchor="ctr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油门、刹车、方向盘和变速杆加装控制器与执行机构，执行控制命令。</a:t>
            </a:r>
            <a:endParaRPr lang="zh-CN" altLang="en-US" sz="14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31" name="任意多边形: 形状 30"/>
          <p:cNvSpPr/>
          <p:nvPr>
            <p:custDataLst>
              <p:tags r:id="rId4"/>
            </p:custDataLst>
          </p:nvPr>
        </p:nvSpPr>
        <p:spPr>
          <a:xfrm>
            <a:off x="695653" y="1888490"/>
            <a:ext cx="3420072" cy="2425161"/>
          </a:xfrm>
          <a:custGeom>
            <a:avLst/>
            <a:gdLst>
              <a:gd name="connsiteX0" fmla="*/ 226895 w 3419475"/>
              <a:gd name="connsiteY0" fmla="*/ 0 h 2424738"/>
              <a:gd name="connsiteX1" fmla="*/ 3192580 w 3419475"/>
              <a:gd name="connsiteY1" fmla="*/ 0 h 2424738"/>
              <a:gd name="connsiteX2" fmla="*/ 3419475 w 3419475"/>
              <a:gd name="connsiteY2" fmla="*/ 226895 h 2424738"/>
              <a:gd name="connsiteX3" fmla="*/ 3419475 w 3419475"/>
              <a:gd name="connsiteY3" fmla="*/ 1978968 h 2424738"/>
              <a:gd name="connsiteX4" fmla="*/ 3192580 w 3419475"/>
              <a:gd name="connsiteY4" fmla="*/ 2205863 h 2424738"/>
              <a:gd name="connsiteX5" fmla="*/ 895506 w 3419475"/>
              <a:gd name="connsiteY5" fmla="*/ 2205863 h 2424738"/>
              <a:gd name="connsiteX6" fmla="*/ 889574 w 3419475"/>
              <a:gd name="connsiteY6" fmla="*/ 2213354 h 2424738"/>
              <a:gd name="connsiteX7" fmla="*/ 740251 w 3419475"/>
              <a:gd name="connsiteY7" fmla="*/ 2401913 h 2424738"/>
              <a:gd name="connsiteX8" fmla="*/ 693034 w 3419475"/>
              <a:gd name="connsiteY8" fmla="*/ 2424738 h 2424738"/>
              <a:gd name="connsiteX9" fmla="*/ 645800 w 3419475"/>
              <a:gd name="connsiteY9" fmla="*/ 2401891 h 2424738"/>
              <a:gd name="connsiteX10" fmla="*/ 496476 w 3419475"/>
              <a:gd name="connsiteY10" fmla="*/ 2213332 h 2424738"/>
              <a:gd name="connsiteX11" fmla="*/ 490561 w 3419475"/>
              <a:gd name="connsiteY11" fmla="*/ 2205863 h 2424738"/>
              <a:gd name="connsiteX12" fmla="*/ 226895 w 3419475"/>
              <a:gd name="connsiteY12" fmla="*/ 2205863 h 2424738"/>
              <a:gd name="connsiteX13" fmla="*/ 0 w 3419475"/>
              <a:gd name="connsiteY13" fmla="*/ 1978968 h 2424738"/>
              <a:gd name="connsiteX14" fmla="*/ 0 w 3419475"/>
              <a:gd name="connsiteY14" fmla="*/ 226895 h 2424738"/>
              <a:gd name="connsiteX15" fmla="*/ 226895 w 3419475"/>
              <a:gd name="connsiteY15" fmla="*/ 0 h 242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419475" h="2424738">
                <a:moveTo>
                  <a:pt x="226895" y="0"/>
                </a:moveTo>
                <a:lnTo>
                  <a:pt x="3192580" y="0"/>
                </a:lnTo>
                <a:cubicBezTo>
                  <a:pt x="3317891" y="0"/>
                  <a:pt x="3419475" y="101584"/>
                  <a:pt x="3419475" y="226895"/>
                </a:cubicBezTo>
                <a:lnTo>
                  <a:pt x="3419475" y="1978968"/>
                </a:lnTo>
                <a:cubicBezTo>
                  <a:pt x="3419475" y="2104279"/>
                  <a:pt x="3317891" y="2205863"/>
                  <a:pt x="3192580" y="2205863"/>
                </a:cubicBezTo>
                <a:lnTo>
                  <a:pt x="895506" y="2205863"/>
                </a:lnTo>
                <a:lnTo>
                  <a:pt x="889574" y="2213354"/>
                </a:lnTo>
                <a:cubicBezTo>
                  <a:pt x="809384" y="2314615"/>
                  <a:pt x="744479" y="2396574"/>
                  <a:pt x="740251" y="2401913"/>
                </a:cubicBezTo>
                <a:cubicBezTo>
                  <a:pt x="728975" y="2416153"/>
                  <a:pt x="711196" y="2424738"/>
                  <a:pt x="693034" y="2424738"/>
                </a:cubicBezTo>
                <a:cubicBezTo>
                  <a:pt x="674871" y="2424737"/>
                  <a:pt x="657075" y="2416130"/>
                  <a:pt x="645800" y="2401891"/>
                </a:cubicBezTo>
                <a:cubicBezTo>
                  <a:pt x="641571" y="2396552"/>
                  <a:pt x="576666" y="2314593"/>
                  <a:pt x="496476" y="2213332"/>
                </a:cubicBezTo>
                <a:lnTo>
                  <a:pt x="490561" y="2205863"/>
                </a:lnTo>
                <a:lnTo>
                  <a:pt x="226895" y="2205863"/>
                </a:lnTo>
                <a:cubicBezTo>
                  <a:pt x="101584" y="2205863"/>
                  <a:pt x="0" y="2104279"/>
                  <a:pt x="0" y="1978968"/>
                </a:cubicBezTo>
                <a:lnTo>
                  <a:pt x="0" y="226895"/>
                </a:lnTo>
                <a:cubicBezTo>
                  <a:pt x="0" y="101584"/>
                  <a:pt x="101584" y="0"/>
                  <a:pt x="226895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0750833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351750" tIns="232752" rIns="351195" bIns="839760" rtlCol="0" anchor="ctr">
            <a:noAutofit/>
          </a:bodyPr>
          <a:p>
            <a:pPr algn="just">
              <a:lnSpc>
                <a:spcPct val="150000"/>
              </a:lnSpc>
            </a:pPr>
            <a:r>
              <a:rPr lang="zh-CN" altLang="en-US" sz="1400">
                <a:solidFill>
                  <a:srgbClr val="FFFFFF"/>
                </a:solidFill>
                <a:latin typeface="+mn-ea"/>
                <a:cs typeface="+mn-ea"/>
                <a:sym typeface="+mn-ea"/>
              </a:rPr>
              <a:t>集成路径、速度规划，实时处理位置、姿态、速度数据，生成油门、刹车、方向盘等控制指令。</a:t>
            </a:r>
            <a:endParaRPr lang="zh-CN" altLang="en-US" sz="1400">
              <a:solidFill>
                <a:srgbClr val="FFFFFF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2" name="“_#color-824&amp;2665"/>
          <p:cNvSpPr/>
          <p:nvPr>
            <p:custDataLst>
              <p:tags r:id="rId5"/>
            </p:custDataLst>
          </p:nvPr>
        </p:nvSpPr>
        <p:spPr>
          <a:xfrm>
            <a:off x="3466641" y="3524536"/>
            <a:ext cx="358838" cy="307394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/>
          <a:p>
            <a:endParaRPr lang="zh-CN" altLang="en-US"/>
          </a:p>
        </p:txBody>
      </p:sp>
      <p:pic>
        <p:nvPicPr>
          <p:cNvPr id="4" name="图片 3" descr="/data/temp/faee063e-b153-11ef-ba1d-a2296024183e.jpg@base@tag=imgScale&amp;m=1&amp;w=271&amp;h=271&amp;q=95faee063e-b153-11ef-ba1d-a2296024183e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 l="16626" r="16626"/>
          <a:stretch>
            <a:fillRect/>
          </a:stretch>
        </p:blipFill>
        <p:spPr>
          <a:xfrm>
            <a:off x="897618" y="4548334"/>
            <a:ext cx="978071" cy="978071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7" name="矩形 6"/>
          <p:cNvSpPr/>
          <p:nvPr>
            <p:custDataLst>
              <p:tags r:id="rId8"/>
            </p:custDataLst>
          </p:nvPr>
        </p:nvSpPr>
        <p:spPr>
          <a:xfrm>
            <a:off x="2067492" y="4663925"/>
            <a:ext cx="2048233" cy="7468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运动控制系统构成</a:t>
            </a:r>
            <a:endParaRPr lang="zh-CN" altLang="en-US" sz="2000" b="1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8" name="“_#color-824&amp;2668"/>
          <p:cNvSpPr/>
          <p:nvPr>
            <p:custDataLst>
              <p:tags r:id="rId9"/>
            </p:custDataLst>
          </p:nvPr>
        </p:nvSpPr>
        <p:spPr>
          <a:xfrm>
            <a:off x="7157271" y="3533427"/>
            <a:ext cx="358838" cy="307394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/>
          <a:p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10"/>
            </p:custDataLst>
          </p:nvPr>
        </p:nvSpPr>
        <p:spPr>
          <a:xfrm>
            <a:off x="5737798" y="4663925"/>
            <a:ext cx="2068556" cy="7468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底层控制与执行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0" name="图片 9" descr="/data/temp/faee066e-b153-11ef-ba1d-a2296024183e.jpg@base@tag=imgScale&amp;m=1&amp;w=271&amp;h=271&amp;q=95faee066e-b153-11ef-ba1d-a2296024183e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l="16708" r="16708"/>
          <a:stretch>
            <a:fillRect/>
          </a:stretch>
        </p:blipFill>
        <p:spPr>
          <a:xfrm>
            <a:off x="4591423" y="4548969"/>
            <a:ext cx="977436" cy="977436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" name="“_#color-824&amp;2668"/>
          <p:cNvSpPr/>
          <p:nvPr>
            <p:custDataLst>
              <p:tags r:id="rId13"/>
            </p:custDataLst>
          </p:nvPr>
        </p:nvSpPr>
        <p:spPr>
          <a:xfrm>
            <a:off x="10847900" y="3542319"/>
            <a:ext cx="358838" cy="308029"/>
          </a:xfrm>
          <a:custGeom>
            <a:avLst/>
            <a:gdLst/>
            <a:ahLst/>
            <a:cxnLst/>
            <a:rect l="l" t="t" r="r" b="b"/>
            <a:pathLst>
              <a:path w="448056" h="384048">
                <a:moveTo>
                  <a:pt x="448056" y="192024"/>
                </a:moveTo>
                <a:cubicBezTo>
                  <a:pt x="448056" y="228600"/>
                  <a:pt x="438912" y="256032"/>
                  <a:pt x="420624" y="283464"/>
                </a:cubicBezTo>
                <a:cubicBezTo>
                  <a:pt x="411480" y="310896"/>
                  <a:pt x="384048" y="338328"/>
                  <a:pt x="356616" y="356616"/>
                </a:cubicBezTo>
                <a:cubicBezTo>
                  <a:pt x="329184" y="365760"/>
                  <a:pt x="301752" y="374904"/>
                  <a:pt x="265176" y="384048"/>
                </a:cubicBezTo>
                <a:cubicBezTo>
                  <a:pt x="265176" y="384048"/>
                  <a:pt x="256032" y="374904"/>
                  <a:pt x="256032" y="365760"/>
                </a:cubicBezTo>
                <a:lnTo>
                  <a:pt x="256032" y="310896"/>
                </a:lnTo>
                <a:cubicBezTo>
                  <a:pt x="256032" y="301752"/>
                  <a:pt x="265176" y="301752"/>
                  <a:pt x="265176" y="292608"/>
                </a:cubicBezTo>
                <a:cubicBezTo>
                  <a:pt x="292608" y="292608"/>
                  <a:pt x="320040" y="283464"/>
                  <a:pt x="329184" y="265176"/>
                </a:cubicBezTo>
                <a:cubicBezTo>
                  <a:pt x="347472" y="246888"/>
                  <a:pt x="356616" y="219456"/>
                  <a:pt x="356616" y="192024"/>
                </a:cubicBezTo>
                <a:lnTo>
                  <a:pt x="356616" y="182880"/>
                </a:lnTo>
                <a:cubicBezTo>
                  <a:pt x="356616" y="173736"/>
                  <a:pt x="347472" y="173736"/>
                  <a:pt x="338328" y="173736"/>
                </a:cubicBezTo>
                <a:lnTo>
                  <a:pt x="274320" y="173736"/>
                </a:lnTo>
                <a:cubicBezTo>
                  <a:pt x="265176" y="173736"/>
                  <a:pt x="265176" y="164592"/>
                  <a:pt x="265176" y="155448"/>
                </a:cubicBezTo>
                <a:lnTo>
                  <a:pt x="265176" y="9144"/>
                </a:lnTo>
                <a:cubicBezTo>
                  <a:pt x="265176" y="9144"/>
                  <a:pt x="265176" y="0"/>
                  <a:pt x="274320" y="0"/>
                </a:cubicBezTo>
                <a:lnTo>
                  <a:pt x="429768" y="0"/>
                </a:lnTo>
                <a:cubicBezTo>
                  <a:pt x="438912" y="0"/>
                  <a:pt x="448056" y="9144"/>
                  <a:pt x="448056" y="9144"/>
                </a:cubicBezTo>
                <a:lnTo>
                  <a:pt x="448056" y="192024"/>
                </a:lnTo>
                <a:moveTo>
                  <a:pt x="0" y="310896"/>
                </a:moveTo>
                <a:cubicBezTo>
                  <a:pt x="0" y="301752"/>
                  <a:pt x="9144" y="301752"/>
                  <a:pt x="9144" y="292608"/>
                </a:cubicBezTo>
                <a:cubicBezTo>
                  <a:pt x="36576" y="292608"/>
                  <a:pt x="64008" y="283464"/>
                  <a:pt x="73152" y="265176"/>
                </a:cubicBezTo>
                <a:cubicBezTo>
                  <a:pt x="91440" y="246888"/>
                  <a:pt x="100584" y="219456"/>
                  <a:pt x="100584" y="192024"/>
                </a:cubicBezTo>
                <a:lnTo>
                  <a:pt x="100584" y="182880"/>
                </a:lnTo>
                <a:cubicBezTo>
                  <a:pt x="100584" y="173736"/>
                  <a:pt x="91440" y="173736"/>
                  <a:pt x="82296" y="173736"/>
                </a:cubicBezTo>
                <a:lnTo>
                  <a:pt x="18288" y="173736"/>
                </a:lnTo>
                <a:cubicBezTo>
                  <a:pt x="9144" y="173736"/>
                  <a:pt x="9144" y="164592"/>
                  <a:pt x="9144" y="155448"/>
                </a:cubicBezTo>
                <a:lnTo>
                  <a:pt x="9144" y="9144"/>
                </a:lnTo>
                <a:cubicBezTo>
                  <a:pt x="9144" y="9144"/>
                  <a:pt x="9144" y="0"/>
                  <a:pt x="18288" y="0"/>
                </a:cubicBezTo>
                <a:lnTo>
                  <a:pt x="173736" y="0"/>
                </a:lnTo>
                <a:cubicBezTo>
                  <a:pt x="182880" y="0"/>
                  <a:pt x="192024" y="9144"/>
                  <a:pt x="192024" y="9144"/>
                </a:cubicBezTo>
                <a:lnTo>
                  <a:pt x="192024" y="192024"/>
                </a:lnTo>
                <a:cubicBezTo>
                  <a:pt x="192024" y="228600"/>
                  <a:pt x="182880" y="256032"/>
                  <a:pt x="164592" y="283464"/>
                </a:cubicBezTo>
                <a:cubicBezTo>
                  <a:pt x="155448" y="310896"/>
                  <a:pt x="128016" y="338328"/>
                  <a:pt x="100584" y="356616"/>
                </a:cubicBezTo>
                <a:cubicBezTo>
                  <a:pt x="73152" y="365760"/>
                  <a:pt x="45720" y="374904"/>
                  <a:pt x="9144" y="384048"/>
                </a:cubicBezTo>
                <a:cubicBezTo>
                  <a:pt x="9144" y="384048"/>
                  <a:pt x="0" y="374904"/>
                  <a:pt x="0" y="365760"/>
                </a:cubicBezTo>
                <a:lnTo>
                  <a:pt x="0" y="310896"/>
                </a:lnTo>
              </a:path>
            </a:pathLst>
          </a:custGeom>
          <a:solidFill>
            <a:schemeClr val="lt2">
              <a:alpha val="50000"/>
            </a:schemeClr>
          </a:solidFill>
        </p:spPr>
        <p:txBody>
          <a:bodyPr/>
          <a:p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14"/>
            </p:custDataLst>
          </p:nvPr>
        </p:nvSpPr>
        <p:spPr>
          <a:xfrm>
            <a:off x="9428427" y="4663925"/>
            <a:ext cx="2068556" cy="74689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智能交通提升</a:t>
            </a:r>
            <a:endParaRPr lang="zh-CN" altLang="en-US" sz="2000" b="1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pic>
        <p:nvPicPr>
          <p:cNvPr id="13" name="图片 12" descr="/data/temp/faee06e1-b153-11ef-ba1d-a2296024183e.jpg@base@tag=imgScale&amp;m=1&amp;w=271&amp;h=271&amp;q=95faee06e1-b153-11ef-ba1d-a2296024183e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rcRect l="12465" r="12465"/>
          <a:stretch>
            <a:fillRect/>
          </a:stretch>
        </p:blipFill>
        <p:spPr>
          <a:xfrm>
            <a:off x="8284593" y="4548969"/>
            <a:ext cx="977436" cy="977436"/>
          </a:xfrm>
          <a:custGeom>
            <a:avLst/>
            <a:gdLst>
              <a:gd name="connsiteX0" fmla="*/ 516600 w 1033200"/>
              <a:gd name="connsiteY0" fmla="*/ 0 h 1033200"/>
              <a:gd name="connsiteX1" fmla="*/ 1033200 w 1033200"/>
              <a:gd name="connsiteY1" fmla="*/ 516600 h 1033200"/>
              <a:gd name="connsiteX2" fmla="*/ 516600 w 1033200"/>
              <a:gd name="connsiteY2" fmla="*/ 1033200 h 1033200"/>
              <a:gd name="connsiteX3" fmla="*/ 0 w 1033200"/>
              <a:gd name="connsiteY3" fmla="*/ 516600 h 1033200"/>
              <a:gd name="connsiteX4" fmla="*/ 516600 w 1033200"/>
              <a:gd name="connsiteY4" fmla="*/ 0 h 103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3200" h="1033200">
                <a:moveTo>
                  <a:pt x="516600" y="0"/>
                </a:moveTo>
                <a:cubicBezTo>
                  <a:pt x="801910" y="0"/>
                  <a:pt x="1033200" y="231290"/>
                  <a:pt x="1033200" y="516600"/>
                </a:cubicBezTo>
                <a:cubicBezTo>
                  <a:pt x="1033200" y="801910"/>
                  <a:pt x="801910" y="1033200"/>
                  <a:pt x="516600" y="1033200"/>
                </a:cubicBezTo>
                <a:cubicBezTo>
                  <a:pt x="231290" y="1033200"/>
                  <a:pt x="0" y="801910"/>
                  <a:pt x="0" y="516600"/>
                </a:cubicBezTo>
                <a:cubicBezTo>
                  <a:pt x="0" y="231290"/>
                  <a:pt x="231290" y="0"/>
                  <a:pt x="516600" y="0"/>
                </a:cubicBezTo>
                <a:close/>
              </a:path>
            </a:pathLst>
          </a:custGeom>
          <a:ln w="9525" cap="flat" cmpd="sng" algn="ctr">
            <a:solidFill>
              <a:schemeClr val="dk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任意多边形 24"/>
          <p:cNvSpPr/>
          <p:nvPr>
            <p:custDataLst>
              <p:tags r:id="rId1"/>
            </p:custDataLst>
          </p:nvPr>
        </p:nvSpPr>
        <p:spPr>
          <a:xfrm flipH="1">
            <a:off x="11680457" y="5709056"/>
            <a:ext cx="511543" cy="1148944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806" h="1809">
                <a:moveTo>
                  <a:pt x="0" y="0"/>
                </a:moveTo>
                <a:lnTo>
                  <a:pt x="806" y="1809"/>
                </a:lnTo>
                <a:lnTo>
                  <a:pt x="0" y="1809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11" name="图片 10" descr="/data/temp/fa89b998-b153-11ef-ba67-be8c39d7f6ec.jpg@base@tag=imgScale&amp;m=1&amp;w=1780&amp;h=1903&amp;q=95fa89b998-b153-11ef-ba67-be8c39d7f6ec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20201" b="8554"/>
          <a:stretch>
            <a:fillRect/>
          </a:stretch>
        </p:blipFill>
        <p:spPr>
          <a:xfrm flipH="1">
            <a:off x="0" y="1"/>
            <a:ext cx="6414770" cy="6857365"/>
          </a:xfrm>
          <a:custGeom>
            <a:avLst/>
            <a:gdLst>
              <a:gd name="connsiteX0" fmla="*/ 4524548 w 6414770"/>
              <a:gd name="connsiteY0" fmla="*/ 3601085 h 6857365"/>
              <a:gd name="connsiteX1" fmla="*/ 1753918 w 6414770"/>
              <a:gd name="connsiteY1" fmla="*/ 3601085 h 6857365"/>
              <a:gd name="connsiteX2" fmla="*/ 3342125 w 6414770"/>
              <a:gd name="connsiteY2" fmla="*/ 6857365 h 6857365"/>
              <a:gd name="connsiteX3" fmla="*/ 6112755 w 6414770"/>
              <a:gd name="connsiteY3" fmla="*/ 6857365 h 6857365"/>
              <a:gd name="connsiteX4" fmla="*/ 2768523 w 6414770"/>
              <a:gd name="connsiteY4" fmla="*/ 0 h 6857365"/>
              <a:gd name="connsiteX5" fmla="*/ 0 w 6414770"/>
              <a:gd name="connsiteY5" fmla="*/ 0 h 6857365"/>
              <a:gd name="connsiteX6" fmla="*/ 0 w 6414770"/>
              <a:gd name="connsiteY6" fmla="*/ 5080 h 6857365"/>
              <a:gd name="connsiteX7" fmla="*/ 1640159 w 6414770"/>
              <a:gd name="connsiteY7" fmla="*/ 3367405 h 6857365"/>
              <a:gd name="connsiteX8" fmla="*/ 4410587 w 6414770"/>
              <a:gd name="connsiteY8" fmla="*/ 3367405 h 6857365"/>
              <a:gd name="connsiteX9" fmla="*/ 5389933 w 6414770"/>
              <a:gd name="connsiteY9" fmla="*/ 0 h 6857365"/>
              <a:gd name="connsiteX10" fmla="*/ 3056429 w 6414770"/>
              <a:gd name="connsiteY10" fmla="*/ 0 h 6857365"/>
              <a:gd name="connsiteX11" fmla="*/ 6400801 w 6414770"/>
              <a:gd name="connsiteY11" fmla="*/ 6857365 h 6857365"/>
              <a:gd name="connsiteX12" fmla="*/ 6414770 w 6414770"/>
              <a:gd name="connsiteY12" fmla="*/ 6857365 h 6857365"/>
              <a:gd name="connsiteX13" fmla="*/ 6414770 w 6414770"/>
              <a:gd name="connsiteY13" fmla="*/ 2100580 h 6857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6414770" h="6857365">
                <a:moveTo>
                  <a:pt x="4524548" y="3601085"/>
                </a:moveTo>
                <a:lnTo>
                  <a:pt x="1753918" y="3601085"/>
                </a:lnTo>
                <a:lnTo>
                  <a:pt x="3342125" y="6857365"/>
                </a:lnTo>
                <a:lnTo>
                  <a:pt x="6112755" y="6857365"/>
                </a:lnTo>
                <a:close/>
                <a:moveTo>
                  <a:pt x="2768523" y="0"/>
                </a:moveTo>
                <a:lnTo>
                  <a:pt x="0" y="0"/>
                </a:lnTo>
                <a:lnTo>
                  <a:pt x="0" y="5080"/>
                </a:lnTo>
                <a:lnTo>
                  <a:pt x="1640159" y="3367405"/>
                </a:lnTo>
                <a:lnTo>
                  <a:pt x="4410587" y="3367405"/>
                </a:lnTo>
                <a:close/>
                <a:moveTo>
                  <a:pt x="5389933" y="0"/>
                </a:moveTo>
                <a:lnTo>
                  <a:pt x="3056429" y="0"/>
                </a:lnTo>
                <a:lnTo>
                  <a:pt x="6400801" y="6857365"/>
                </a:lnTo>
                <a:lnTo>
                  <a:pt x="6414770" y="6857365"/>
                </a:lnTo>
                <a:lnTo>
                  <a:pt x="6414770" y="2100580"/>
                </a:lnTo>
                <a:close/>
              </a:path>
            </a:pathLst>
          </a:custGeom>
          <a:ln w="9525" cap="flat" cmpd="sng" algn="ctr">
            <a:solidFill>
              <a:schemeClr val="accent1"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2" name="任意多边形 13"/>
          <p:cNvSpPr/>
          <p:nvPr>
            <p:custDataLst>
              <p:tags r:id="rId4"/>
            </p:custDataLst>
          </p:nvPr>
        </p:nvSpPr>
        <p:spPr>
          <a:xfrm>
            <a:off x="5080" y="0"/>
            <a:ext cx="3358341" cy="6857365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289" h="10799">
                <a:moveTo>
                  <a:pt x="1614" y="0"/>
                </a:moveTo>
                <a:lnTo>
                  <a:pt x="5289" y="0"/>
                </a:lnTo>
                <a:lnTo>
                  <a:pt x="22" y="10799"/>
                </a:lnTo>
                <a:lnTo>
                  <a:pt x="0" y="10799"/>
                </a:lnTo>
                <a:lnTo>
                  <a:pt x="0" y="3308"/>
                </a:lnTo>
                <a:lnTo>
                  <a:pt x="1614" y="0"/>
                </a:lnTo>
                <a:close/>
              </a:path>
            </a:pathLst>
          </a:cu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623109" y="481013"/>
            <a:ext cx="5488165" cy="792000"/>
          </a:xfrm>
        </p:spPr>
        <p:txBody>
          <a:bodyPr anchor="b"/>
          <a:lstStyle/>
          <a:p>
            <a:pPr algn="l"/>
            <a:r>
              <a:rPr lang="zh-CN" altLang="en-US" dirty="0"/>
              <a:t>“无人驾驶”的现有问题</a:t>
            </a:r>
            <a:endParaRPr lang="zh-CN" altLang="en-US" dirty="0"/>
          </a:p>
        </p:txBody>
      </p:sp>
      <p:sp>
        <p:nvSpPr>
          <p:cNvPr id="2" name="正文"/>
          <p:cNvSpPr txBox="1"/>
          <p:nvPr>
            <p:custDataLst>
              <p:tags r:id="rId6"/>
            </p:custDataLst>
          </p:nvPr>
        </p:nvSpPr>
        <p:spPr>
          <a:xfrm>
            <a:off x="6335616" y="2279668"/>
            <a:ext cx="5380390" cy="1639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13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需解决恶劣环境对感知系统影响、复杂路况下的人手势识别、混合行驶的转型期问题，以及低成本可靠传感器的研发。</a:t>
            </a:r>
            <a:endParaRPr lang="zh-CN" altLang="en-US" spc="13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4" name="标题"/>
          <p:cNvSpPr txBox="1"/>
          <p:nvPr>
            <p:custDataLst>
              <p:tags r:id="rId7"/>
            </p:custDataLst>
          </p:nvPr>
        </p:nvSpPr>
        <p:spPr>
          <a:xfrm>
            <a:off x="6335616" y="1479531"/>
            <a:ext cx="5380390" cy="72667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 spc="30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无人驾驶技术挑战</a:t>
            </a:r>
            <a:endParaRPr lang="zh-CN" altLang="en-US" sz="2400" b="1" spc="30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5" name="正文"/>
          <p:cNvSpPr txBox="1"/>
          <p:nvPr>
            <p:custDataLst>
              <p:tags r:id="rId8"/>
            </p:custDataLst>
          </p:nvPr>
        </p:nvSpPr>
        <p:spPr>
          <a:xfrm>
            <a:off x="5133505" y="4791210"/>
            <a:ext cx="5382250" cy="1639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pc="130" dirty="0">
                <a:ln>
                  <a:noFill/>
                  <a:prstDash val="sysDot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+mn-ea"/>
                <a:sym typeface="+mn-ea"/>
              </a:rPr>
              <a:t>面临市场准入标准严格、保险责任认定模糊等法规难题，需要建立适应无人驾驶的法律法规体系。</a:t>
            </a:r>
            <a:endParaRPr lang="zh-CN" altLang="en-US" spc="130" dirty="0">
              <a:ln>
                <a:noFill/>
                <a:prstDash val="sysDot"/>
              </a:ln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+mn-ea"/>
              <a:sym typeface="+mn-ea"/>
            </a:endParaRPr>
          </a:p>
        </p:txBody>
      </p:sp>
      <p:sp>
        <p:nvSpPr>
          <p:cNvPr id="6" name="标题"/>
          <p:cNvSpPr txBox="1"/>
          <p:nvPr>
            <p:custDataLst>
              <p:tags r:id="rId9"/>
            </p:custDataLst>
          </p:nvPr>
        </p:nvSpPr>
        <p:spPr>
          <a:xfrm>
            <a:off x="5133505" y="3990438"/>
            <a:ext cx="5380390" cy="72667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70000"/>
            </a:pPr>
            <a:r>
              <a:rPr lang="zh-CN" altLang="en-US" sz="2400" b="1" spc="300" dirty="0">
                <a:solidFill>
                  <a:schemeClr val="accent1"/>
                </a:solidFill>
                <a:latin typeface="+mn-ea"/>
                <a:cs typeface="+mn-ea"/>
                <a:sym typeface="+mn-ea"/>
              </a:rPr>
              <a:t>法律法规困境</a:t>
            </a:r>
            <a:endParaRPr lang="zh-CN" altLang="en-US" sz="2400" b="1" spc="300" dirty="0">
              <a:solidFill>
                <a:schemeClr val="accent1"/>
              </a:solidFill>
              <a:latin typeface="+mn-ea"/>
              <a:cs typeface="+mn-ea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dirty="0">
                <a:sym typeface="+mn-ea"/>
              </a:rPr>
              <a:t>“无人驾驶”的现有问题</a:t>
            </a:r>
            <a:endParaRPr lang="zh-CN" altLang="en-US" dirty="0">
              <a:sym typeface="+mn-ea"/>
            </a:endParaRPr>
          </a:p>
        </p:txBody>
      </p:sp>
      <p:sp>
        <p:nvSpPr>
          <p:cNvPr id="11" name="矩形 10"/>
          <p:cNvSpPr/>
          <p:nvPr>
            <p:custDataLst>
              <p:tags r:id="rId2"/>
            </p:custDataLst>
          </p:nvPr>
        </p:nvSpPr>
        <p:spPr>
          <a:xfrm>
            <a:off x="6096000" y="1918018"/>
            <a:ext cx="5400039" cy="3585964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016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695960" y="1918018"/>
            <a:ext cx="5400039" cy="3585964"/>
          </a:xfrm>
          <a:prstGeom prst="rect">
            <a:avLst/>
          </a:prstGeom>
          <a:solidFill>
            <a:schemeClr val="accent1">
              <a:lumMod val="10000"/>
              <a:lumOff val="9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outerShdw blurRad="1016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 descr="/data/temp/fa730e7d-b153-11ef-b851-b6e7d0f90d95.jpg@base@tag=imgScale&amp;m=1&amp;w=727&amp;h=995&amp;q=95fa730e7d-b153-11ef-b851-b6e7d0f90d95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5"/>
          <a:srcRect l="13489" r="13489"/>
          <a:stretch>
            <a:fillRect/>
          </a:stretch>
        </p:blipFill>
        <p:spPr>
          <a:xfrm>
            <a:off x="695960" y="1918018"/>
            <a:ext cx="2618509" cy="3585964"/>
          </a:xfrm>
          <a:prstGeom prst="rect">
            <a:avLst/>
          </a:pr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5" name="图片 14" descr="/data/temp/fa730e73-b153-11ef-b851-b6e7d0f90d95.jpg@base@tag=imgScale&amp;m=1&amp;w=727&amp;h=995&amp;q=95fa730e73-b153-11ef-b851-b6e7d0f90d95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 l="17213" r="17213"/>
          <a:stretch>
            <a:fillRect/>
          </a:stretch>
        </p:blipFill>
        <p:spPr>
          <a:xfrm>
            <a:off x="6096000" y="1918018"/>
            <a:ext cx="2618509" cy="3585964"/>
          </a:xfrm>
          <a:prstGeom prst="rect">
            <a:avLst/>
          </a:prstGeom>
          <a:ln w="3175" cap="flat" cmpd="sng" algn="ctr">
            <a:solidFill>
              <a:schemeClr val="tx1">
                <a:lumMod val="40000"/>
                <a:lumOff val="60000"/>
                <a:alpha val="2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3733165" y="3061018"/>
            <a:ext cx="1961185" cy="223998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solidFill>
                  <a:srgbClr val="262626"/>
                </a:solidFill>
                <a:latin typeface="+mn-ea"/>
                <a:cs typeface="+mn-ea"/>
              </a:rPr>
              <a:t>无人驾驶汽车基于汽车主动安全技术、智能化技术升级，已有的实测成功案例表明技术在不断进步。</a:t>
            </a:r>
            <a:endParaRPr lang="zh-CN" altLang="en-US" sz="1600" kern="0">
              <a:solidFill>
                <a:srgbClr val="262626"/>
              </a:solidFill>
              <a:latin typeface="+mn-ea"/>
              <a:cs typeface="+mn-ea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3733165" y="2321243"/>
            <a:ext cx="1961185" cy="65006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</a:rPr>
              <a:t>技术进步与应用</a:t>
            </a:r>
            <a:endParaRPr lang="zh-CN" altLang="en-US" sz="2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0"/>
            </p:custDataLst>
          </p:nvPr>
        </p:nvSpPr>
        <p:spPr>
          <a:xfrm>
            <a:off x="3737610" y="2199958"/>
            <a:ext cx="396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zh-CN" altLang="en-US"/>
          </a:p>
        </p:txBody>
      </p:sp>
      <p:sp>
        <p:nvSpPr>
          <p:cNvPr id="20" name="矩形 19"/>
          <p:cNvSpPr/>
          <p:nvPr>
            <p:custDataLst>
              <p:tags r:id="rId11"/>
            </p:custDataLst>
          </p:nvPr>
        </p:nvSpPr>
        <p:spPr>
          <a:xfrm>
            <a:off x="9114155" y="3061018"/>
            <a:ext cx="1961185" cy="223998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p>
            <a:pPr algn="just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kern="0">
                <a:solidFill>
                  <a:srgbClr val="262626"/>
                </a:solidFill>
                <a:latin typeface="+mn-ea"/>
                <a:cs typeface="+mn-ea"/>
              </a:rPr>
              <a:t>随着技术发展和法律法规完善，无人驾驶汽车将逐步服务人们的出行，有望解决现有驾驶难题并走入日常生活。</a:t>
            </a:r>
            <a:endParaRPr lang="zh-CN" altLang="en-US" sz="1600" kern="0">
              <a:solidFill>
                <a:srgbClr val="262626"/>
              </a:solidFill>
              <a:latin typeface="+mn-ea"/>
              <a:cs typeface="+mn-ea"/>
            </a:endParaRPr>
          </a:p>
        </p:txBody>
      </p:sp>
      <p:sp>
        <p:nvSpPr>
          <p:cNvPr id="21" name="矩形 20"/>
          <p:cNvSpPr/>
          <p:nvPr>
            <p:custDataLst>
              <p:tags r:id="rId12"/>
            </p:custDataLst>
          </p:nvPr>
        </p:nvSpPr>
        <p:spPr>
          <a:xfrm>
            <a:off x="9114155" y="2321243"/>
            <a:ext cx="1961185" cy="650063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p>
            <a:pPr algn="just">
              <a:spcBef>
                <a:spcPct val="0"/>
              </a:spcBef>
              <a:spcAft>
                <a:spcPct val="0"/>
              </a:spcAft>
            </a:pPr>
            <a:r>
              <a:rPr lang="zh-CN" altLang="en-US" sz="2200" b="1" kern="0" dirty="0">
                <a:solidFill>
                  <a:schemeClr val="accent1"/>
                </a:solidFill>
                <a:latin typeface="+mn-ea"/>
                <a:cs typeface="+mn-ea"/>
              </a:rPr>
              <a:t>未来展望</a:t>
            </a:r>
            <a:endParaRPr lang="zh-CN" altLang="en-US" sz="2200" b="1" kern="0" dirty="0">
              <a:solidFill>
                <a:schemeClr val="accent1"/>
              </a:solidFill>
              <a:latin typeface="+mn-ea"/>
              <a:cs typeface="+mn-ea"/>
            </a:endParaRPr>
          </a:p>
        </p:txBody>
      </p:sp>
      <p:sp>
        <p:nvSpPr>
          <p:cNvPr id="22" name="矩形 21"/>
          <p:cNvSpPr/>
          <p:nvPr>
            <p:custDataLst>
              <p:tags r:id="rId13"/>
            </p:custDataLst>
          </p:nvPr>
        </p:nvSpPr>
        <p:spPr>
          <a:xfrm>
            <a:off x="9118600" y="2199958"/>
            <a:ext cx="396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zh-CN" altLang="en-US"/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谢谢</a:t>
            </a:r>
            <a:endParaRPr lang="zh-CN" altLang="en-US"/>
          </a:p>
        </p:txBody>
      </p:sp>
      <p:sp>
        <p:nvSpPr>
          <p:cNvPr id="8" name="年号"/>
          <p:cNvSpPr>
            <a:spLocks noGrp="1"/>
          </p:cNvSpPr>
          <p:nvPr>
            <p:ph type="body" sz="quarter" idx="15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altLang="zh-CN"/>
              <a:t>20XX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fade/>
      </p:transition>
    </mc:Choice>
    <mc:Fallback>
      <p:transition>
        <p:fade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1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2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0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4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0;第二级&#10;第三级&#10;第四级&#10;第五级"/>
  <p:tag name="KSO_WM_UNIT_ID" val="_5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5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6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7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08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文本样式"/>
  <p:tag name="KSO_WM_UNIT_ID" val="_6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09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文本样式"/>
  <p:tag name="KSO_WM_UNIT_ID" val="_6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</p:tagLst>
</file>

<file path=ppt/tags/tag111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6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</p:tagLst>
</file>

<file path=ppt/tags/tag11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3.0"/>
  <p:tag name="KSO_WM_BEAUTIFY_FLAG" val="#wm#"/>
</p:tagLst>
</file>

<file path=ppt/tags/tag11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7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1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1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3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9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4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5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6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7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10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128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29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编辑母版标题样式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3.0"/>
  <p:tag name="KSO_WM_BEAUTIFY_FLAG" val="#wm#"/>
</p:tagLst>
</file>

<file path=ppt/tags/tag13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4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6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8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3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14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24"/>
</p:tagLst>
</file>

<file path=ppt/tags/tag141.xml><?xml version="1.0" encoding="utf-8"?>
<p:tagLst xmlns:p="http://schemas.openxmlformats.org/presentationml/2006/main">
  <p:tag name="KSO_WM_UNIT_TYPE" val="f"/>
  <p:tag name="KSO_WM_UNIT_SUBTYPE" val="g"/>
  <p:tag name="KSO_WM_UNIT_INDEX" val="3"/>
  <p:tag name="KSO_WM_BEAUTIFY_FLAG" val="#wm#"/>
  <p:tag name="KSO_WM_TAG_VERSION" val="3.0"/>
  <p:tag name="KSO_WM_UNIT_PRESET_TEXT" val="公司名"/>
  <p:tag name="KSO_WM_UNIT_ID" val="_11*f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42.xml><?xml version="1.0" encoding="utf-8"?>
<p:tagLst xmlns:p="http://schemas.openxmlformats.org/presentationml/2006/main">
  <p:tag name="KSO_WM_UNIT_TYPE" val="f"/>
  <p:tag name="KSO_WM_UNIT_SUBTYPE" val="e"/>
  <p:tag name="KSO_WM_UNIT_INDEX" val="2"/>
  <p:tag name="KSO_WM_BEAUTIFY_FLAG" val="#wm#"/>
  <p:tag name="KSO_WM_TAG_VERSION" val="3.0"/>
  <p:tag name="KSO_WM_UNIT_PRESET_TEXT" val="年号"/>
  <p:tag name="KSO_WM_UNIT_ID" val="_1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1"/>
</p:tagLst>
</file>

<file path=ppt/tags/tag14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4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5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49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0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1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0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2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0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3.xml><?xml version="1.0" encoding="utf-8"?>
<p:tagLst xmlns:p="http://schemas.openxmlformats.org/presentationml/2006/main">
  <p:tag name="KSO_WM_UNIT_TYPE" val="i"/>
  <p:tag name="KSO_WM_UNIT_INDEX" val="8"/>
  <p:tag name="KSO_WM_BEAUTIFY_FLAG" val="#wm#"/>
  <p:tag name="KSO_WM_TAG_VERSION" val="3.0"/>
  <p:tag name="KSO_WM_UNIT_ID" val="_0*i*8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1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20235946"/>
</p:tagLst>
</file>

<file path=ppt/tags/tag15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1.0"/>
  <p:tag name="KSO_WM_UNIT_PRESET_TEXT" val="单击此处编辑母版文本样式&#10;第二级&#10;第三级&#10;第四级&#10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20235946"/>
</p:tagLst>
</file>

<file path=ppt/tags/tag156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159.xml><?xml version="1.0" encoding="utf-8"?>
<p:tagLst xmlns:p="http://schemas.openxmlformats.org/presentationml/2006/main">
  <p:tag name="KSO_WM_TEMPLATE_SUBCATEGORY" val="29"/>
  <p:tag name="KSO_WM_TEMPLATE_COLOR_TYPE" val="0"/>
  <p:tag name="KSO_WM_TAG_VERSION" val="3.0"/>
  <p:tag name="KSO_WM_TEMPLATE_THUMBS_INDEX" val="1、9"/>
  <p:tag name="KSO_WM_BEAUTIFY_FLAG" val="#wm#"/>
  <p:tag name="KSO_WM_TEMPLATE_INDEX" val="20235946"/>
  <p:tag name="KSO_WM_TEMPLATE_CATEGORY" val="custom"/>
  <p:tag name="KSO_WM_TEMPLATE_MASTER_TYPE" val="0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46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46"/>
  <p:tag name="KSO_WM_TEMPLATE_CATEGORY" val="custom"/>
  <p:tag name="KSO_WM_UNIT_ISCONTENTSTITLE" val="0"/>
  <p:tag name="KSO_WM_UNIT_PRESET_TEXT" val="单击此处&#10;添加文档标题"/>
  <p:tag name="KSO_WM_UNIT_TEXT_TYPE" val="1"/>
</p:tagLst>
</file>

<file path=ppt/tags/tag161.xml><?xml version="1.0" encoding="utf-8"?>
<p:tagLst xmlns:p="http://schemas.openxmlformats.org/presentationml/2006/main">
  <p:tag name="KSO_WM_UNIT_TYPE" val="f"/>
  <p:tag name="KSO_WM_UNIT_SUBTYPE" val="e"/>
  <p:tag name="KSO_WM_UNIT_INDEX" val="2"/>
  <p:tag name="KSO_WM_BEAUTIFY_FLAG" val="#wm#"/>
  <p:tag name="KSO_WM_TAG_VERSION" val="3.0"/>
  <p:tag name="KSO_WM_UNIT_ID" val="custom20235946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46"/>
  <p:tag name="KSO_WM_TEMPLATE_CATEGORY" val="custom"/>
  <p:tag name="KSO_WM_UNIT_VALUE" val="11"/>
</p:tagLst>
</file>

<file path=ppt/tags/tag162.xml><?xml version="1.0" encoding="utf-8"?>
<p:tagLst xmlns:p="http://schemas.openxmlformats.org/presentationml/2006/main">
  <p:tag name="KSO_WM_SLIDE_TYPE" val="titl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TEMPLATE_THUMBS_INDEX" val="1、9"/>
  <p:tag name="KSO_WM_BEAUTIFY_FLAG" val="#wm#"/>
  <p:tag name="KSO_WM_TEMPLATE_INDEX" val="20235946"/>
  <p:tag name="KSO_WM_TEMPLATE_CATEGORY" val="custom"/>
  <p:tag name="KSO_WM_SLIDE_INDEX" val="1"/>
  <p:tag name="KSO_WM_SLIDE_ID" val="custom20235946_1"/>
  <p:tag name="KSO_WM_TEMPLATE_MASTER_TYPE" val="0"/>
  <p:tag name="KSO_WM_SLIDE_LAYOUT" val="a_f"/>
  <p:tag name="KSO_WM_SLIDE_LAYOUT_CNT" val="1_3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33315_2*a*1"/>
  <p:tag name="KSO_WM_TEMPLATE_CATEGORY" val="diagram"/>
  <p:tag name="KSO_WM_TEMPLATE_INDEX" val="20233315"/>
  <p:tag name="KSO_WM_UNIT_LAYERLEVEL" val="1"/>
  <p:tag name="KSO_WM_TAG_VERSION" val="3.0"/>
  <p:tag name="KSO_WM_BEAUTIFY_FLAG" val="#wm#"/>
  <p:tag name="KSO_WM_DIAGRAM_GROUP_CODE" val="l1-1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164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3315_2*l_h_f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3315_2*l_h_a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6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3315_2*l_h_f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3315_2*l_h_a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3315_2*l_h_f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3315_2*l_h_a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33315_2*l_h_f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32"/>
  <p:tag name="KSO_WM_UNIT_PRESET_TEXT" val="单击此处添加内容，简明扼要地阐述观点。根据需要酌情增减文字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4_1"/>
  <p:tag name="KSO_WM_UNIT_ID" val="diagram20233315_2*l_h_a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VALUE" val="12"/>
  <p:tag name="KSO_WM_UNIT_PRESET_TEXT" val="此处添加项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904288564*gallery_gallery_ai_v2.0.2.241120_ONLINE*2323a4b38c1457d6e780503a925e4b66-slide-1"/>
  <p:tag name="KSO_WM_UNIT_LINE_FILL_TYPE" val="2"/>
  <p:tag name="KSO_WM_UNIT_USESOURCEFORMAT_APPLY" val="0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211331959656*gallery_gallery_ai_v2.0.2.241120_ONLINE*2323a4b38c1457d6e780503a925e4b66-slide-1"/>
  <p:tag name="KSO_WM_UNIT_LINE_FILL_TYPE" val="2"/>
  <p:tag name="KSO_WM_UNIT_USESOURCEFORMAT_APPLY" val="0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934434330*gallery_gallery_ai_v2.0.2.241120_ONLINE*2323a4b38c1457d6e780503a925e4b66-slide-1"/>
  <p:tag name="KSO_WM_UNIT_LINE_FILL_TYPE" val="2"/>
  <p:tag name="KSO_WM_UNIT_USESOURCEFORMAT_APPLY" val="0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d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VALUE" val="450*450"/>
  <p:tag name="KSO_WM_UNIT_TYPE" val="l_h_d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1465741222*gallery_gallery_ai_v2.0.2.241120_ONLINE*2323a4b38c1457d6e780503a925e4b66-slide-1"/>
  <p:tag name="KSO_WM_UNIT_LINE_FILL_TYPE" val="2"/>
  <p:tag name="KSO_WM_UNIT_USESOURCEFORMAT_APPLY" val="0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1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1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2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2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3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3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ID" val="diagram20233315_2*l_h_i*1_4_1"/>
  <p:tag name="KSO_WM_TEMPLATE_CATEGORY" val="diagram"/>
  <p:tag name="KSO_WM_TEMPLATE_INDEX" val="20233315"/>
  <p:tag name="KSO_WM_UNIT_LAYERLEVEL" val="1_1_1"/>
  <p:tag name="KSO_WM_TAG_VERSION" val="3.0"/>
  <p:tag name="KSO_WM_BEAUTIFY_FLAG" val="#wm#"/>
  <p:tag name="KSO_WM_UNIT_SUBTYPE" val="d"/>
  <p:tag name="KSO_WM_UNIT_TYPE" val="l_h_i"/>
  <p:tag name="KSO_WM_UNIT_INDEX" val="1_4_1"/>
  <p:tag name="KSO_WM_DIAGRAM_VERSION" val="3"/>
  <p:tag name="KSO_WM_DIAGRAM_COLOR_TRICK" val="1"/>
  <p:tag name="KSO_WM_DIAGRAM_COLOR_TEXT_CAN_REMOVE" val="n"/>
  <p:tag name="KSO_WM_DIAGRAM_MAX_ITEMCNT" val="4"/>
  <p:tag name="KSO_WM_DIAGRAM_MIN_ITEMCNT" val="3"/>
  <p:tag name="KSO_WM_DIAGRAM_VIRTUALLY_FRAME" val="{&quot;height&quot;:305.4681091308594,&quot;width&quot;:850.3937988281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ID" val="diagram20233315_2"/>
  <p:tag name="KSO_WM_TEMPLATE_SUBCATEGORY" val="0"/>
  <p:tag name="KSO_WM_TEMPLATE_MASTER_TYPE" val="0"/>
  <p:tag name="KSO_WM_TEMPLATE_COLOR_TYPE" val="0"/>
  <p:tag name="KSO_WM_SLIDE_ITEM_CNT" val="4"/>
  <p:tag name="KSO_WM_SLIDE_INDEX" val="2"/>
  <p:tag name="KSO_WM_TAG_VERSION" val="3.0"/>
  <p:tag name="KSO_WM_BEAUTIFY_FLAG" val="#wm#"/>
  <p:tag name="KSO_WM_TEMPLATE_CATEGORY" val="custom"/>
  <p:tag name="KSO_WM_TEMPLATE_INDEX" val="20235946"/>
  <p:tag name="KSO_WM_SLIDE_TYPE" val="text"/>
  <p:tag name="KSO_WM_SLIDE_SUBTYPE" val="diag"/>
  <p:tag name="KSO_WM_SLIDE_SIZE" val="850.394*297.555"/>
  <p:tag name="KSO_WM_SLIDE_POSITION" val="54.8032*139.28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181.xml><?xml version="1.0" encoding="utf-8"?>
<p:tagLst xmlns:p="http://schemas.openxmlformats.org/presentationml/2006/main">
  <p:tag name="KSO_WM_UNIT_VALUE" val="1904*157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804_1*d*1"/>
  <p:tag name="KSO_WM_TEMPLATE_CATEGORY" val="custom"/>
  <p:tag name="KSO_WM_TEMPLATE_INDEX" val="20231804"/>
  <p:tag name="KSO_WM_UNIT_LAYERLEVEL" val="1"/>
  <p:tag name="KSO_WM_TAG_VERSION" val="3.0"/>
  <p:tag name="KSO_WM_BEAUTIFY_FLAG" val="#wm#"/>
  <p:tag name="MH_PIC_SOURCE_TYPE" val="generate_slide_ai*VCG41N1453977780*gallery_gallery_ai_v2.0.2.241120_ONLINE*2323a4b38c1457d6e780503a925e4b66-slide-2"/>
  <p:tag name="KSO_WM_UNIT_USESOURCEFORMAT_APPLY" val="0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1804"/>
  <p:tag name="KSO_WM_UNIT_ID" val="custom20231804_1*a*1"/>
  <p:tag name="KSO_WM_UNIT_TEXT_FILL_FORE_SCHEMECOLOR_INDEX" val="13"/>
  <p:tag name="KSO_WM_UNIT_TEXT_FILL_TYPE" val="1"/>
  <p:tag name="KSO_WM_UNIT_USESOURCEFORMAT_APPLY" val="0"/>
  <p:tag name="KSO_WM_UNIT_TEXT_TYPE" val="1"/>
  <p:tag name="KSO_WM_UNIT_PRESET_TEXT" val="单击此处添加标题"/>
</p:tagLst>
</file>

<file path=ppt/tags/tag18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1759_3*l_h_f*1_1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请尽量言简意赅的阐述观点。单击此处输入您的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1759_3*l_h_a*1_1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1"/>
  <p:tag name="KSO_WM_UNIT_ID" val="diagram20231759_3*l_h_i*1_1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1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1759_3*l_h_f*1_2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请尽量言简意赅的阐述观点。单击此处输入您的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1759_3*l_h_a*1_2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1"/>
  <p:tag name="KSO_WM_UNIT_ID" val="diagram20231759_3*l_h_i*1_2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2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8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3_1"/>
  <p:tag name="KSO_WM_UNIT_ID" val="diagram20231759_3*l_h_f*1_3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请尽量言简意赅的阐述观点。单击此处输入您的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3_1"/>
  <p:tag name="KSO_WM_UNIT_ID" val="diagram20231759_3*l_h_a*1_3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1"/>
  <p:tag name="KSO_WM_UNIT_ID" val="diagram20231759_3*l_h_i*1_3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3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9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4_1"/>
  <p:tag name="KSO_WM_UNIT_ID" val="diagram20231759_3*l_h_f*1_4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此处输入您的项正文，请尽量言简意赅的阐述观点。单击此处输入您的项正文，请尽量言简意赅的阐述观点。"/>
  <p:tag name="KSO_WM_UNIT_TEXT_FILL_FORE_SCHEMECOLOR_INDEX" val="1"/>
  <p:tag name="KSO_WM_UNIT_TEXT_FILL_TYPE" val="1"/>
  <p:tag name="KSO_WM_UNIT_USESOURCEFORMAT_APPLY" val="0"/>
</p:tagLst>
</file>

<file path=ppt/tags/tag1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4_1"/>
  <p:tag name="KSO_WM_UNIT_ID" val="diagram20231759_3*l_h_a*1_4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0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1"/>
  <p:tag name="KSO_WM_UNIT_ID" val="diagram20231759_3*l_h_i*1_4_1"/>
  <p:tag name="KSO_WM_TEMPLATE_CATEGORY" val="diagram"/>
  <p:tag name="KSO_WM_TEMPLATE_INDEX" val="20231759"/>
  <p:tag name="KSO_WM_UNIT_LAYERLEVEL" val="1_1_1"/>
  <p:tag name="KSO_WM_TAG_VERSION" val="3.0"/>
  <p:tag name="KSO_WM_BEAUTIFY_FLAG" val="#wm#"/>
  <p:tag name="KSO_WM_UNIT_TEXT_FILL_FORE_SCHEMECOLOR_INDEX_BRIGHTNESS" val="0.15"/>
  <p:tag name="KSO_WM_DIAGRAM_GROUP_CODE" val="l1-1"/>
  <p:tag name="KSO_WM_DIAGRAM_VERSION" val="3"/>
  <p:tag name="KSO_WM_DIAGRAM_COLOR_TRICK" val="1"/>
  <p:tag name="KSO_WM_DIAGRAM_COLOR_TEXT_CAN_REMOVE" val="n"/>
  <p:tag name="KSO_WM_DIAGRAM_MAX_ITEMCNT" val="4"/>
  <p:tag name="KSO_WM_DIAGRAM_MIN_ITEMCNT" val="2"/>
  <p:tag name="KSO_WM_DIAGRAM_VIRTUALLY_FRAME" val="{&quot;height&quot;:364.9480285644531,&quot;width&quot;:413.9899291992187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04"/>
  <p:tag name="KSO_WM_UNIT_FILL_TYPE" val="1"/>
  <p:tag name="KSO_WM_UNIT_FILL_FORE_SCHEMECOLOR_INDEX" val="5"/>
  <p:tag name="KSO_WM_UNIT_FILL_FORE_SCHEMECOLOR_INDEX_BRIGHTNESS" val="0"/>
  <p:tag name="KSO_WM_UNIT_TEXT_FILL_FORE_SCHEMECOLOR_INDEX" val="1"/>
  <p:tag name="KSO_WM_UNIT_TEXT_FILL_TYPE" val="1"/>
  <p:tag name="KSO_WM_UNIT_USESOURCEFORMAT_APPLY" val="0"/>
</p:tagLst>
</file>

<file path=ppt/tags/tag19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413.271*363.279"/>
  <p:tag name="KSO_WM_SLIDE_POSITION" val="54.75*136.56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5946"/>
  <p:tag name="KSO_WM_TEMPLATE_SUBCATEGORY" val="0"/>
  <p:tag name="KSO_WM_SLIDE_INDEX" val="1"/>
  <p:tag name="KSO_WM_TAG_VERSION" val="3.0"/>
  <p:tag name="KSO_WM_SLIDE_ID" val="custom20231804_1"/>
  <p:tag name="KSO_WM_SLIDE_ITEM_CNT" val="3"/>
</p:tagLst>
</file>

<file path=ppt/tags/tag1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2474_1*a*1"/>
  <p:tag name="KSO_WM_TEMPLATE_CATEGORY" val="diagram"/>
  <p:tag name="KSO_WM_TEMPLATE_INDEX" val="20232474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197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32474_2*l_h_f*1_3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45"/>
  <p:tag name="KSO_WM_DIAGRAM_MAX_ITEMCNT" val="4"/>
  <p:tag name="KSO_WM_DIAGRAM_MIN_ITEMCNT" val="2"/>
  <p:tag name="KSO_WM_DIAGRAM_VIRTUALLY_FRAME" val="{&quot;height&quot;:286.45001220703125,&quot;width&quot;:851.0355224609375}"/>
  <p:tag name="KSO_WM_DIAGRAM_VERSION" val="3"/>
  <p:tag name="KSO_WM_DIAGRAM_COLOR_TRICK" val="1"/>
  <p:tag name="KSO_WM_DIAGRAM_COLOR_TEXT_CAN_REMOVE" val="n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"/>
  <p:tag name="KSO_WM_UNIT_TEXT_TYPE" val="1"/>
  <p:tag name="KSO_WM_UNIT_USESOURCEFORMAT_APPLY" val="0"/>
</p:tagLst>
</file>

<file path=ppt/tags/tag19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74_2*l_h_f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45"/>
  <p:tag name="KSO_WM_DIAGRAM_MAX_ITEMCNT" val="4"/>
  <p:tag name="KSO_WM_DIAGRAM_MIN_ITEMCNT" val="2"/>
  <p:tag name="KSO_WM_DIAGRAM_VIRTUALLY_FRAME" val="{&quot;height&quot;:286.45001220703125,&quot;width&quot;:851.0355224609375}"/>
  <p:tag name="KSO_WM_DIAGRAM_VERSION" val="3"/>
  <p:tag name="KSO_WM_DIAGRAM_COLOR_TRICK" val="1"/>
  <p:tag name="KSO_WM_DIAGRAM_COLOR_TEXT_CAN_REMOVE" val="n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"/>
  <p:tag name="KSO_WM_UNIT_TEXT_TYPE" val="1"/>
  <p:tag name="KSO_WM_UNIT_USESOURCEFORMAT_APPLY" val="0"/>
</p:tagLst>
</file>

<file path=ppt/tags/tag19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74_2*l_h_f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UNIT_VALUE" val="45"/>
  <p:tag name="KSO_WM_DIAGRAM_MAX_ITEMCNT" val="4"/>
  <p:tag name="KSO_WM_DIAGRAM_MIN_ITEMCNT" val="2"/>
  <p:tag name="KSO_WM_DIAGRAM_VIRTUALLY_FRAME" val="{&quot;height&quot;:286.45001220703125,&quot;width&quot;:851.0355224609375}"/>
  <p:tag name="KSO_WM_DIAGRAM_VERSION" val="3"/>
  <p:tag name="KSO_WM_DIAGRAM_COLOR_TRICK" val="1"/>
  <p:tag name="KSO_WM_DIAGRAM_COLOR_TEXT_CAN_REMOVE" val="n"/>
  <p:tag name="KSO_WM_DIAGRAM_COLOR_MATCH_VALUE" val="{&quot;shape&quot;:{&quot;fill&quot;:{&quot;gradient&quot;:[{&quot;brightness&quot;:-0.2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ffffff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FORE_SCHEMECOLOR_INDEX_BRIGHTNESS" val="0"/>
  <p:tag name="KSO_WM_UNIT_FILL_TYPE" val="3"/>
  <p:tag name="KSO_WM_UNIT_PRESET_TEXT" val="单击此处添加文本具体内容，简明扼要地阐述您的观点，根据需要可酌情增减文字"/>
  <p:tag name="KSO_WM_UNIT_TEXT_TYPE" val="1"/>
  <p:tag name="KSO_WM_UNIT_USESOURCEFORMAT_APPLY" val="0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2474_2*l_h_i*1_1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01.xml><?xml version="1.0" encoding="utf-8"?>
<p:tagLst xmlns:p="http://schemas.openxmlformats.org/presentationml/2006/main">
  <p:tag name="KSO_WM_UNIT_VALUE" val="271*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2474_2*l_h_d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"/>
  <p:tag name="MH_PIC_SOURCE_TYPE" val="generate_slide_ai*VCG41N1398445946*gallery_gallery_ai_v2.0.2.241120_ONLINE*1733215969620_0.211_8e60b184b506-slide-4"/>
  <p:tag name="KSO_WM_UNIT_LINE_FILL_TYPE" val="2"/>
  <p:tag name="KSO_WM_UNIT_USESOURCEFORMAT_APPLY" val="0"/>
</p:tagLst>
</file>

<file path=ppt/tags/tag2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74_2*l_h_a*1_1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8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2474_2*l_h_i*1_2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74_2*l_h_a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205.xml><?xml version="1.0" encoding="utf-8"?>
<p:tagLst xmlns:p="http://schemas.openxmlformats.org/presentationml/2006/main">
  <p:tag name="KSO_WM_UNIT_VALUE" val="271*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2474_2*l_h_d*1_2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"/>
  <p:tag name="MH_PIC_SOURCE_TYPE" val="generate_slide_ai*VCG41N600407100*gallery_gallery_ai_v2.0.2.241120_ONLINE*1733215969620_0.211_8e60b184b506-slide-4"/>
  <p:tag name="KSO_WM_UNIT_LINE_FILL_TYPE" val="2"/>
  <p:tag name="KSO_WM_UNIT_USESOURCEFORMAT_APPLY" val="0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32474_2*l_h_i*1_3_2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solid&quot;:{&quot;brightness&quot;:0,&quot;colorType&quot;:1,&quot;foreColorIndex&quot;:4,&quot;transparency&quot;:0.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DIAGRAM_VERSION" val="3"/>
  <p:tag name="KSO_WM_DIAGRAM_COLOR_TRICK" val="1"/>
  <p:tag name="KSO_WM_DIAGRAM_COLOR_TEXT_CAN_REMOVE" val="n"/>
  <p:tag name="KSO_WM_UNIT_FILL_TYPE" val="1"/>
  <p:tag name="KSO_WM_UNIT_FILL_FORE_SCHEMECOLOR_INDEX" val="4"/>
  <p:tag name="KSO_WM_UNIT_FILL_FORE_SCHEMECOLOR_INDEX_BRIGHTNESS" val="0"/>
  <p:tag name="KSO_WM_UNIT_TEXT_FILL_FORE_SCHEMECOLOR_INDEX" val="13"/>
  <p:tag name="KSO_WM_UNIT_TEXT_FILL_TYPE" val="1"/>
  <p:tag name="KSO_WM_UNIT_USESOURCEFORMAT_APPLY" val="0"/>
</p:tagLst>
</file>

<file path=ppt/tags/tag2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32474_2*l_h_a*1_3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VALUE" val="9"/>
  <p:tag name="KSO_WM_DIAGRAM_VERSION" val="3"/>
  <p:tag name="KSO_WM_DIAGRAM_COLOR_TRICK" val="1"/>
  <p:tag name="KSO_WM_DIAGRAM_COLOR_TEXT_CAN_REMOVE" val="n"/>
  <p:tag name="KSO_WM_UNIT_TEXT_FILL_FORE_SCHEMECOLOR_INDEX" val="1"/>
  <p:tag name="KSO_WM_UNIT_TEXT_FILL_TYPE" val="1"/>
  <p:tag name="KSO_WM_UNIT_PRESET_TEXT" val="添加文档标题"/>
  <p:tag name="KSO_WM_UNIT_TEXT_TYPE" val="1"/>
  <p:tag name="KSO_WM_UNIT_USESOURCEFORMAT_APPLY" val="0"/>
</p:tagLst>
</file>

<file path=ppt/tags/tag208.xml><?xml version="1.0" encoding="utf-8"?>
<p:tagLst xmlns:p="http://schemas.openxmlformats.org/presentationml/2006/main">
  <p:tag name="KSO_WM_UNIT_VALUE" val="271*27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3_1"/>
  <p:tag name="KSO_WM_UNIT_ID" val="diagram20232474_2*l_h_d*1_3_1"/>
  <p:tag name="KSO_WM_TEMPLATE_CATEGORY" val="diagram"/>
  <p:tag name="KSO_WM_TEMPLATE_INDEX" val="20232474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86.45001220703125,&quot;width&quot;:851.035522460937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DIAGRAM_VERSION" val="3"/>
  <p:tag name="KSO_WM_DIAGRAM_COLOR_TRICK" val="1"/>
  <p:tag name="KSO_WM_DIAGRAM_COLOR_TEXT_CAN_REMOVE" val="n"/>
  <p:tag name="KSO_WM_UNIT_LINE_FORE_SCHEMECOLOR_INDEX" val="1"/>
  <p:tag name="MH_PIC_SOURCE_TYPE" val="generate_slide_ai*VCG211242239180*gallery_gallery_ai_v2.0.2.241120_ONLINE*1733215969620_0.211_8e60b184b506-slide-4"/>
  <p:tag name="KSO_WM_UNIT_LINE_FILL_TYPE" val="2"/>
  <p:tag name="KSO_WM_UNIT_USESOURCEFORMAT_APPLY" val="0"/>
</p:tagLst>
</file>

<file path=ppt/tags/tag209.xml><?xml version="1.0" encoding="utf-8"?>
<p:tagLst xmlns:p="http://schemas.openxmlformats.org/presentationml/2006/main">
  <p:tag name="KSO_WM_SLIDE_ID" val="diagram20232474_1"/>
  <p:tag name="KSO_WM_TEMPLATE_SUBCATEGORY" val="0"/>
  <p:tag name="KSO_WM_TEMPLATE_MASTER_TYPE" val="0"/>
  <p:tag name="KSO_WM_TEMPLATE_COLOR_TYPE" val="0"/>
  <p:tag name="KSO_WM_SLIDE_TYPE" val="text"/>
  <p:tag name="KSO_WM_SLIDE_SUBTYPE" val="diag"/>
  <p:tag name="KSO_WM_SLIDE_ITEM_CNT" val="2"/>
  <p:tag name="KSO_WM_SLIDE_INDEX" val="1"/>
  <p:tag name="KSO_WM_SLIDE_SIZE" val="766.91*286.45"/>
  <p:tag name="KSO_WM_SLIDE_POSITION" val="96.545*148.7"/>
  <p:tag name="KSO_WM_DIAGRAM_GROUP_CODE" val="l1-1"/>
  <p:tag name="KSO_WM_SLIDE_DIAGTYPE" val="l"/>
  <p:tag name="KSO_WM_TAG_VERSION" val="3.0"/>
  <p:tag name="KSO_WM_BEAUTIFY_FLAG" val="#wm#"/>
  <p:tag name="KSO_WM_TEMPLATE_CATEGORY" val="custom"/>
  <p:tag name="KSO_WM_TEMPLATE_INDEX" val="20235946"/>
  <p:tag name="KSO_WM_SLIDE_LAYOUT" val="a_l"/>
  <p:tag name="KSO_WM_SLIDE_LAYOUT_CNT" val="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2411_1*i*1"/>
  <p:tag name="KSO_WM_TEMPLATE_CATEGORY" val="custom"/>
  <p:tag name="KSO_WM_TEMPLATE_INDEX" val="20232411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1.xml><?xml version="1.0" encoding="utf-8"?>
<p:tagLst xmlns:p="http://schemas.openxmlformats.org/presentationml/2006/main">
  <p:tag name="KSO_WM_UNIT_VALUE" val="1903*178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2411_1*d*1"/>
  <p:tag name="KSO_WM_TEMPLATE_CATEGORY" val="custom"/>
  <p:tag name="KSO_WM_TEMPLATE_INDEX" val="20232411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0"/>
  <p:tag name="MH_PIC_SOURCE_TYPE" val="generate_slide_ai*VCG41N1403814988*gallery_gallery_ai_v2.0.2.241120_ONLINE*1733215969620_0.211_8e60b184b506-slide-5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2"/>
  <p:tag name="KSO_WM_UNIT_ID" val="custom20232411_1*i*2"/>
  <p:tag name="KSO_WM_TEMPLATE_CATEGORY" val="custom"/>
  <p:tag name="KSO_WM_TEMPLATE_INDEX" val="20232411"/>
  <p:tag name="KSO_WM_UNIT_LAYERLEVEL" val="1"/>
  <p:tag name="KSO_WM_TAG_VERSION" val="3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2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TEMPLATE_INDEX" val="20232411"/>
  <p:tag name="KSO_WM_UNIT_ID" val="custom20232411_1*a*1"/>
  <p:tag name="KSO_WM_UNIT_TEXT_FILL_FORE_SCHEMECOLOR_INDEX" val="13"/>
  <p:tag name="KSO_WM_UNIT_TEXT_FILL_TYPE" val="1"/>
  <p:tag name="KSO_WM_UNIT_USESOURCEFORMAT_APPLY" val="0"/>
  <p:tag name="KSO_WM_UNIT_PRESET_TEXT" val="单击此处添加标题"/>
</p:tagLst>
</file>

<file path=ppt/tags/tag214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32410_1*l_h_f*1_1_1"/>
  <p:tag name="KSO_WM_TEMPLATE_CATEGORY" val="diagram"/>
  <p:tag name="KSO_WM_TEMPLATE_INDEX" val="20232410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9.86810302734375,&quot;width&quot;:574.665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文本具体内容，简明扼要地阐述您的观点。根据需要可酌情增减文字，以便观者准确地理解您传达的思想，单击此处添加文本具体内容"/>
  <p:tag name="KSO_WM_UNIT_TEXT_FILL_FORE_SCHEMECOLOR_INDEX" val="1"/>
  <p:tag name="KSO_WM_UNIT_TEXT_FILL_TYPE" val="1"/>
  <p:tag name="KSO_WM_UNIT_USESOURCEFORMAT_APPLY" val="0"/>
</p:tagLst>
</file>

<file path=ppt/tags/tag215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32410_1*l_h_a*1_1_1"/>
  <p:tag name="KSO_WM_TEMPLATE_CATEGORY" val="diagram"/>
  <p:tag name="KSO_WM_TEMPLATE_INDEX" val="20232410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9.86810302734375,&quot;width&quot;:574.665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21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32410_1*l_h_f*1_2_1"/>
  <p:tag name="KSO_WM_TEMPLATE_CATEGORY" val="diagram"/>
  <p:tag name="KSO_WM_TEMPLATE_INDEX" val="20232410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9.86810302734375,&quot;width&quot;:574.665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单击添加文本具体内容，简明扼要地阐述您的观点。根据需要可酌情增减文字，以便观者准确地理解您传达的思想，单击此处添加文本具体内容"/>
  <p:tag name="KSO_WM_UNIT_TEXT_FILL_FORE_SCHEMECOLOR_INDEX" val="1"/>
  <p:tag name="KSO_WM_UNIT_TEXT_FILL_TYPE" val="1"/>
  <p:tag name="KSO_WM_UNIT_USESOURCEFORMAT_APPLY" val="0"/>
</p:tagLst>
</file>

<file path=ppt/tags/tag217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32410_1*l_h_a*1_2_1"/>
  <p:tag name="KSO_WM_TEMPLATE_CATEGORY" val="diagram"/>
  <p:tag name="KSO_WM_TEMPLATE_INDEX" val="20232410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389.86810302734375,&quot;width&quot;:574.665039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项标题"/>
  <p:tag name="KSO_WM_UNIT_TEXT_FILL_FORE_SCHEMECOLOR_INDEX" val="1"/>
  <p:tag name="KSO_WM_UNIT_TEXT_FILL_TYPE" val="1"/>
  <p:tag name="KSO_WM_UNIT_USESOURCEFORMAT_APPLY" val="0"/>
</p:tagLst>
</file>

<file path=ppt/tags/tag218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LAYOUT" val="a_d_l"/>
  <p:tag name="KSO_WM_SLIDE_LAYOUT_CNT" val="1_1_1"/>
  <p:tag name="KSO_WM_SPECIAL_SOURCE" val="bdnull"/>
  <p:tag name="KSO_WM_SLIDE_TYPE" val="text"/>
  <p:tag name="KSO_WM_SLIDE_SIZE" val="518.283*326.843"/>
  <p:tag name="KSO_WM_SLIDE_POSITION" val="404.208*179.523"/>
  <p:tag name="KSO_WM_ASSIST_SLIDE" val="1"/>
  <p:tag name="KSO_WM_DIAGRAM_GROUP_CODE" val="l1-1"/>
  <p:tag name="KSO_WM_SLIDE_DIAGTYPE" val="l"/>
  <p:tag name="KSO_WM_SLIDE_SUBTYPE" val="picTxt"/>
  <p:tag name="KSO_WM_TEMPLATE_INDEX" val="20235946"/>
  <p:tag name="KSO_WM_TEMPLATE_SUBCATEGORY" val="0"/>
  <p:tag name="KSO_WM_SLIDE_INDEX" val="1"/>
  <p:tag name="KSO_WM_TAG_VERSION" val="3.0"/>
  <p:tag name="KSO_WM_SLIDE_ID" val="custom20232411_1"/>
  <p:tag name="KSO_WM_SLIDE_ITEM_CNT" val="2"/>
</p:tagLst>
</file>

<file path=ppt/tags/tag2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33128_1*a*1"/>
  <p:tag name="KSO_WM_TEMPLATE_CATEGORY" val="diagram"/>
  <p:tag name="KSO_WM_TEMPLATE_INDEX" val="20233128"/>
  <p:tag name="KSO_WM_UNIT_LAYERLEVEL" val="1"/>
  <p:tag name="KSO_WM_TAG_VERSION" val="3.0"/>
  <p:tag name="KSO_WM_BEAUTIFY_FLAG" val="#wm#"/>
  <p:tag name="KSO_WM_UNIT_PRESET_TEXT" val="单击此处添加标题"/>
  <p:tag name="KSO_WM_UNIT_TEXT_TYPE" val="1"/>
  <p:tag name="KSO_WM_UNIT_TEXT_FILL_FORE_SCHEMECOLOR_INDEX" val="15"/>
  <p:tag name="KSO_WM_UNIT_TEXT_FILL_TYPE" val="1"/>
  <p:tag name="KSO_WM_UNIT_USESOURCEFORMAT_APPLY" val="0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33128_1*l_h_i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21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33128_1*l_h_i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.8999999761581421,&quot;colorType&quot;:1,&quot;foreColorIndex&quot;:5,&quot;transparency&quot;:0},&quot;type&quot;:1},&quot;glow&quot;:{&quot;colorType&quot;:0},&quot;line&quot;:{&quot;type&quot;:0},&quot;shadow&quot;:{&quot;brightness&quot;:0,&quot;colorType&quot;:1,&quot;foreColorIndex&quot;:5,&quot;transparency&quot;:0.8999999761581421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.9"/>
  <p:tag name="KSO_WM_UNIT_SHADOW_SCHEMECOLOR_INDEX" val="5"/>
  <p:tag name="KSO_WM_UNIT_TEXT_FILL_FORE_SCHEMECOLOR_INDEX" val="2"/>
  <p:tag name="KSO_WM_UNIT_TEXT_FILL_TYPE" val="1"/>
  <p:tag name="KSO_WM_UNIT_USESOURCEFORMAT_APPLY" val="0"/>
</p:tagLst>
</file>

<file path=ppt/tags/tag222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95*7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1_1"/>
  <p:tag name="KSO_WM_UNIT_ID" val="diagram20233128_1*l_h_d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211239030452*gallery_gallery_ai_v2.0.2.241120_ONLINE*1733215969620_0.211_8e60b184b506-slide-6"/>
  <p:tag name="KSO_WM_UNIT_LINE_FILL_TYPE" val="2"/>
  <p:tag name="KSO_WM_UNIT_USESOURCEFORMAT_APPLY" val="0"/>
</p:tagLst>
</file>

<file path=ppt/tags/tag223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VALUE" val="995*72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d"/>
  <p:tag name="KSO_WM_UNIT_INDEX" val="1_2_1"/>
  <p:tag name="KSO_WM_UNIT_ID" val="diagram20233128_1*l_h_d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solidLine&quot;:{&quot;brightness&quot;:0.6000000238418579,&quot;colorType&quot;:1,&quot;foreColorIndex&quot;:13,&quot;transparency&quot;:0.800000011920929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  <p:tag name="KSO_WM_UNIT_LINE_FORE_SCHEMECOLOR_INDEX" val="13"/>
  <p:tag name="MH_PIC_SOURCE_TYPE" val="generate_slide_ai*VCG41N594052780*gallery_gallery_ai_v2.0.2.241120_ONLINE*1733215969620_0.211_8e60b184b506-slide-6"/>
  <p:tag name="KSO_WM_UNIT_LINE_FILL_TYPE" val="2"/>
  <p:tag name="KSO_WM_UNIT_USESOURCEFORMAT_APPLY" val="0"/>
</p:tagLst>
</file>

<file path=ppt/tags/tag2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1_1"/>
  <p:tag name="KSO_WM_UNIT_ID" val="diagram20233128_1*l_h_f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您的项正文，文字是您思想的提炼，请尽量言简意赅的阐述观点，单击此处输入项正文"/>
  <p:tag name="KSO_WM_UNIT_TEXT_TYPE" val="1"/>
  <p:tag name="KSO_WM_UNIT_USESOURCEFORMAT_APPLY" val="0"/>
</p:tagLst>
</file>

<file path=ppt/tags/tag2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1_1"/>
  <p:tag name="KSO_WM_UNIT_ID" val="diagram20233128_1*l_h_a*1_1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26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33128_1*l_h_i*1_1_2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2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l_h_f"/>
  <p:tag name="KSO_WM_UNIT_INDEX" val="1_2_1"/>
  <p:tag name="KSO_WM_UNIT_ID" val="diagram20233128_1*l_h_f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2,&quot;rgb&quot;:&quot;#262626&quot;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TEXT_FILL_TYPE" val="1"/>
  <p:tag name="KSO_WM_UNIT_PRESET_TEXT" val="单击此处输入您的项正文，文字是您思想的提炼，请尽量言简意赅的阐述观点，单击此处输入项正文"/>
  <p:tag name="KSO_WM_UNIT_TEXT_TYPE" val="1"/>
  <p:tag name="KSO_WM_UNIT_USESOURCEFORMAT_APPLY" val="0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l_h_a"/>
  <p:tag name="KSO_WM_UNIT_INDEX" val="1_2_1"/>
  <p:tag name="KSO_WM_UNIT_ID" val="diagram20233128_1*l_h_a*1_2_1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UNIT_TEXT_FILL_FORE_SCHEMECOLOR_INDEX_BRIGHTNESS" val="0.15"/>
  <p:tag name="KSO_WM_DIAGRAM_VERSION" val="3"/>
  <p:tag name="KSO_WM_DIAGRAM_COLOR_TRICK" val="1"/>
  <p:tag name="KSO_WM_DIAGRAM_COLOR_TEXT_CAN_REMOVE" val="n"/>
  <p:tag name="KSO_WM_DIAGRAM_GROUP_CODE" val="l1-1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TEXT_TYPE" val="1"/>
  <p:tag name="KSO_WM_UNIT_USESOURCEFORMAT_APPLY" val="0"/>
</p:tagLst>
</file>

<file path=ppt/tags/tag229.xml><?xml version="1.0" encoding="utf-8"?>
<p:tagLst xmlns:p="http://schemas.openxmlformats.org/presentationml/2006/main">
  <p:tag name="KSO_WM_DIAGRAM_VERSION" val="3"/>
  <p:tag name="KSO_WM_DIAGRAM_COLOR_TRICK" val="1"/>
  <p:tag name="KSO_WM_DIAGRAM_COLOR_TEXT_CAN_REMOVE" val="n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33128_1*l_h_i*1_2_2"/>
  <p:tag name="KSO_WM_TEMPLATE_CATEGORY" val="diagram"/>
  <p:tag name="KSO_WM_TEMPLATE_INDEX" val="20233128"/>
  <p:tag name="KSO_WM_UNIT_LAYERLEVEL" val="1_1_1"/>
  <p:tag name="KSO_WM_TAG_VERSION" val="3.0"/>
  <p:tag name="KSO_WM_BEAUTIFY_FLAG" val="#wm#"/>
  <p:tag name="KSO_WM_DIAGRAM_MAX_ITEMCNT" val="4"/>
  <p:tag name="KSO_WM_DIAGRAM_MIN_ITEMCNT" val="2"/>
  <p:tag name="KSO_WM_DIAGRAM_VIRTUALLY_FRAME" val="{&quot;height&quot;:295.48858642578125,&quot;width&quot;:850.4000244140625}"/>
  <p:tag name="KSO_WM_DIAGRAM_COLOR_MATCH_VALUE" val="{&quot;shape&quot;:{&quot;fill&quot;:{&quot;solid&quot;:{&quot;brightness&quot;:0,&quot;colorType&quot;:1,&quot;foreColorIndex&quot;:5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1"/>
  <p:tag name="KSO_WM_UNIT_FILL_FORE_SCHEMECOLOR_INDEX" val="5"/>
  <p:tag name="KSO_WM_UNIT_FILL_FORE_SCHEMECOLOR_INDEX_BRIGHTNESS" val="0"/>
  <p:tag name="KSO_WM_UNIT_TEXT_FILL_FORE_SCHEMECOLOR_INDEX" val="2"/>
  <p:tag name="KSO_WM_UNIT_TEXT_FILL_TYPE" val="1"/>
  <p:tag name="KSO_WM_UNIT_USESOURCEFORMAT_APPLY" val="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diagram20233128_1"/>
  <p:tag name="KSO_WM_TEMPLATE_SUBCATEGORY" val="0"/>
  <p:tag name="KSO_WM_TEMPLATE_MASTER_TYPE" val="0"/>
  <p:tag name="KSO_WM_TEMPLATE_COLOR_TYPE" val="0"/>
  <p:tag name="KSO_WM_SLIDE_ITEM_CNT" val="2"/>
  <p:tag name="KSO_WM_SLIDE_INDEX" val="1"/>
  <p:tag name="KSO_WM_TAG_VERSION" val="3.0"/>
  <p:tag name="KSO_WM_BEAUTIFY_FLAG" val="#wm#"/>
  <p:tag name="KSO_WM_TEMPLATE_CATEGORY" val="custom"/>
  <p:tag name="KSO_WM_TEMPLATE_INDEX" val="20235946"/>
  <p:tag name="KSO_WM_SLIDE_TYPE" val="text"/>
  <p:tag name="KSO_WM_SLIDE_SUBTYPE" val="diag"/>
  <p:tag name="KSO_WM_SLIDE_SIZE" val="850.4*282.359"/>
  <p:tag name="KSO_WM_SLIDE_POSITION" val="54.8*150.995"/>
  <p:tag name="KSO_WM_SLIDE_LAYOUT" val="a_l"/>
  <p:tag name="KSO_WM_SLIDE_LAYOUT_CNT" val="1_1"/>
  <p:tag name="KSO_WM_SPECIAL_SOURCE" val="bdnull"/>
  <p:tag name="KSO_WM_DIAGRAM_GROUP_CODE" val="l1-1"/>
  <p:tag name="KSO_WM_SLIDE_DIAGTYPE" val="l"/>
</p:tagLst>
</file>

<file path=ppt/tags/tag231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ID" val="custom20235946_9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46"/>
  <p:tag name="KSO_WM_TEMPLATE_CATEGORY" val="custom"/>
  <p:tag name="KSO_WM_UNIT_ISCONTENTSTITLE" val="0"/>
</p:tagLst>
</file>

<file path=ppt/tags/tag232.xml><?xml version="1.0" encoding="utf-8"?>
<p:tagLst xmlns:p="http://schemas.openxmlformats.org/presentationml/2006/main">
  <p:tag name="KSO_WM_UNIT_TYPE" val="f"/>
  <p:tag name="KSO_WM_UNIT_SUBTYPE" val="e"/>
  <p:tag name="KSO_WM_UNIT_INDEX" val="2"/>
  <p:tag name="KSO_WM_BEAUTIFY_FLAG" val="#wm#"/>
  <p:tag name="KSO_WM_TAG_VERSION" val="3.0"/>
  <p:tag name="KSO_WM_UNIT_ID" val="custom20235946_9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20235946"/>
  <p:tag name="KSO_WM_TEMPLATE_CATEGORY" val="custom"/>
  <p:tag name="KSO_WM_UNIT_VALUE" val="11"/>
</p:tagLst>
</file>

<file path=ppt/tags/tag233.xml><?xml version="1.0" encoding="utf-8"?>
<p:tagLst xmlns:p="http://schemas.openxmlformats.org/presentationml/2006/main">
  <p:tag name="KSO_WM_SLIDE_TYPE" val="endPage"/>
  <p:tag name="KSO_WM_TEMPLATE_SUBCATEGORY" val="29"/>
  <p:tag name="KSO_WM_TEMPLATE_COLOR_TYPE" val="0"/>
  <p:tag name="KSO_WM_TAG_VERSION" val="3.0"/>
  <p:tag name="KSO_WM_SLIDE_SUBTYPE" val="pureTxt"/>
  <p:tag name="KSO_WM_SLIDE_ITEM_CNT" val="0"/>
  <p:tag name="KSO_WM_BEAUTIFY_FLAG" val="#wm#"/>
  <p:tag name="KSO_WM_TEMPLATE_INDEX" val="20235946"/>
  <p:tag name="KSO_WM_TEMPLATE_CATEGORY" val="custom"/>
  <p:tag name="KSO_WM_SLIDE_INDEX" val="9"/>
  <p:tag name="KSO_WM_SLIDE_ID" val="custom20235946_9"/>
  <p:tag name="KSO_WM_TEMPLATE_MASTER_TYPE" val="0"/>
  <p:tag name="KSO_WM_SLIDE_LAYOUT" val="a_f"/>
  <p:tag name="KSO_WM_SLIDE_LAYOUT_CNT" val="1_3"/>
</p:tagLst>
</file>

<file path=ppt/tags/tag234.xml><?xml version="1.0" encoding="utf-8"?>
<p:tagLst xmlns:p="http://schemas.openxmlformats.org/presentationml/2006/main">
  <p:tag name="commondata" val="eyJoZGlkIjoiNTk0NTA0NWI2M2Q3ZjA0ZjliMmMzNDY2Y2IzYTU2YzQifQ==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5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1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8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1.xml><?xml version="1.0" encoding="utf-8"?>
<p:tagLst xmlns:p="http://schemas.openxmlformats.org/presentationml/2006/main">
  <p:tag name="KSO_WM_UNIT_TYPE" val="f"/>
  <p:tag name="KSO_WM_UNIT_SUBTYPE" val="g"/>
  <p:tag name="KSO_WM_UNIT_INDEX" val="3"/>
  <p:tag name="KSO_WM_BEAUTIFY_FLAG" val="#wm#"/>
  <p:tag name="KSO_WM_TAG_VERSION" val="3.0"/>
  <p:tag name="KSO_WM_UNIT_PRESET_TEXT" val="公司名"/>
  <p:tag name="KSO_WM_UNIT_ID" val="_1*f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2.xml><?xml version="1.0" encoding="utf-8"?>
<p:tagLst xmlns:p="http://schemas.openxmlformats.org/presentationml/2006/main">
  <p:tag name="KSO_WM_UNIT_TYPE" val="f"/>
  <p:tag name="KSO_WM_UNIT_SUBTYPE" val="e"/>
  <p:tag name="KSO_WM_UNIT_INDEX" val="2"/>
  <p:tag name="KSO_WM_BEAUTIFY_FLAG" val="#wm#"/>
  <p:tag name="KSO_WM_TAG_VERSION" val="3.0"/>
  <p:tag name="KSO_WM_UNIT_PRESET_TEXT" val="年号"/>
  <p:tag name="KSO_WM_UNIT_ID" val="_1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3.xml><?xml version="1.0" encoding="utf-8"?>
<p:tagLst xmlns:p="http://schemas.openxmlformats.org/presentationml/2006/main">
  <p:tag name="KSO_WM_UNIT_TYPE" val="f"/>
  <p:tag name="KSO_WM_UNIT_SUBTYPE" val="b"/>
  <p:tag name="KSO_WM_UNIT_INDEX" val="1"/>
  <p:tag name="KSO_WM_BEAUTIFY_FLAG" val="#wm#"/>
  <p:tag name="KSO_WM_TAG_VERSION" val="3.0"/>
  <p:tag name="KSO_WM_UNIT_PRESET_TEXT" val="署名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78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0;第二级&#10;第三级&#10;第四级&#10;第五级"/>
  <p:tag name="KSO_WM_UNIT_ID" val="_2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79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2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3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3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3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3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2"/>
</p:tagLst>
</file>

<file path=ppt/tags/tag86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4"/>
  <p:tag name="KSO_WM_UNIT_LAYERLEVEL" val="1"/>
  <p:tag name="KSO_WM_TAG_VERSION" val="3.0"/>
  <p:tag name="KSO_WM_BEAUTIFY_FLAG" val="#wm#"/>
  <p:tag name="KSO_WM_UNIT_TYPE" val="i"/>
  <p:tag name="KSO_WM_UNIT_INDEX" val="4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4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1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4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4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3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4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4.xml><?xml version="1.0" encoding="utf-8"?>
<p:tagLst xmlns:p="http://schemas.openxmlformats.org/presentationml/2006/main">
  <p:tag name="KSO_WM_UNIT_TYPE" val="i"/>
  <p:tag name="KSO_WM_UNIT_INDEX" val="7"/>
  <p:tag name="KSO_WM_BEAUTIFY_FLAG" val="#wm#"/>
  <p:tag name="KSO_WM_TAG_VERSION" val="3.0"/>
  <p:tag name="KSO_WM_UNIT_ID" val="_4*i*7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5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4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6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4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7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编辑母版标题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</p:tagLst>
</file>

<file path=ppt/tags/tag98.xml><?xml version="1.0" encoding="utf-8"?>
<p:tagLst xmlns:p="http://schemas.openxmlformats.org/presentationml/2006/main">
  <p:tag name="KSO_WM_UNIT_TYPE" val="e"/>
  <p:tag name="KSO_WM_UNIT_INDEX" val="1"/>
  <p:tag name="KSO_WM_BEAUTIFY_FLAG" val="#wm#"/>
  <p:tag name="KSO_WM_TAG_VERSION" val="3.0"/>
  <p:tag name="KSO_WM_UNIT_PRESET_TEXT" val="节编号"/>
  <p:tag name="KSO_WM_UNIT_ID" val="_4*e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99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90">
      <a:dk1>
        <a:srgbClr val="333333"/>
      </a:dk1>
      <a:lt1>
        <a:srgbClr val="FFFFFF"/>
      </a:lt1>
      <a:dk2>
        <a:srgbClr val="00113A"/>
      </a:dk2>
      <a:lt2>
        <a:srgbClr val="D0ECFB"/>
      </a:lt2>
      <a:accent1>
        <a:srgbClr val="2C53FC"/>
      </a:accent1>
      <a:accent2>
        <a:srgbClr val="766BFD"/>
      </a:accent2>
      <a:accent3>
        <a:srgbClr val="15A2E9"/>
      </a:accent3>
      <a:accent4>
        <a:srgbClr val="1DCFA5"/>
      </a:accent4>
      <a:accent5>
        <a:srgbClr val="EC491C"/>
      </a:accent5>
      <a:accent6>
        <a:srgbClr val="FABE00"/>
      </a:accent6>
      <a:hlink>
        <a:srgbClr val="304FFE"/>
      </a:hlink>
      <a:folHlink>
        <a:srgbClr val="492067"/>
      </a:folHlink>
    </a:clrScheme>
    <a:fontScheme name="qmj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rmAutofit/>
      </a:bodyPr>
      <a:lstStyle>
        <a:defPPr algn="l">
          <a:lnSpc>
            <a:spcPct val="130000"/>
          </a:lnSpc>
          <a:defRPr sz="2400" kern="100" dirty="0">
            <a:effectLst/>
            <a:latin typeface="+mn-ea"/>
            <a:cs typeface="江城圆体 400W" panose="020B0500000000000000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773</Words>
  <Application>WPS 演示</Application>
  <PresentationFormat>宽屏</PresentationFormat>
  <Paragraphs>94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江城圆体 400W</vt:lpstr>
      <vt:lpstr>WPS</vt:lpstr>
      <vt:lpstr>Office 主题​​</vt:lpstr>
      <vt:lpstr>无人驾驶是如何实现的</vt:lpstr>
      <vt:lpstr>环境感知系统</vt:lpstr>
      <vt:lpstr>行为决策系统</vt:lpstr>
      <vt:lpstr>运动控制系统</vt:lpstr>
      <vt:lpstr>“无人驾驶”的现有问题</vt:lpstr>
      <vt:lpstr>“无人驾驶”的现有问题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王道</cp:lastModifiedBy>
  <cp:revision>155</cp:revision>
  <dcterms:created xsi:type="dcterms:W3CDTF">2019-06-19T02:08:00Z</dcterms:created>
  <dcterms:modified xsi:type="dcterms:W3CDTF">2024-12-03T08:53:21Z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9C667652CB0E49FFA34DC10F56CB2A98_11</vt:lpwstr>
  </property>
</Properties>
</file>