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4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74" r:id="rId5"/>
    <p:sldMasterId id="2147483676" r:id="rId6"/>
    <p:sldMasterId id="2147483678" r:id="rId7"/>
    <p:sldMasterId id="2147483680" r:id="rId8"/>
    <p:sldMasterId id="2147483682" r:id="rId9"/>
    <p:sldMasterId id="2147483684" r:id="rId10"/>
    <p:sldMasterId id="2147483686" r:id="rId11"/>
  </p:sldMasterIdLst>
  <p:notesMasterIdLst>
    <p:notesMasterId r:id="rId16"/>
  </p:notesMasterIdLst>
  <p:sldIdLst>
    <p:sldId id="257" r:id="rId12"/>
    <p:sldId id="258" r:id="rId13"/>
    <p:sldId id="259" r:id="rId14"/>
    <p:sldId id="260" r:id="rId15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gs" Target="tags/tag365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EBD166-435B-457F-9F3D-68F7156F6E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0" Type="http://schemas.openxmlformats.org/officeDocument/2006/relationships/tags" Target="../tags/tag77.xml"/><Relationship Id="rId2" Type="http://schemas.openxmlformats.org/officeDocument/2006/relationships/tags" Target="../tags/tag63.xml"/><Relationship Id="rId19" Type="http://schemas.openxmlformats.org/officeDocument/2006/relationships/tags" Target="../tags/tag76.xml"/><Relationship Id="rId18" Type="http://schemas.openxmlformats.org/officeDocument/2006/relationships/tags" Target="../tags/tag75.xml"/><Relationship Id="rId17" Type="http://schemas.openxmlformats.org/officeDocument/2006/relationships/tags" Target="../tags/tag74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image" Target="../media/image4.svg"/><Relationship Id="rId13" Type="http://schemas.openxmlformats.org/officeDocument/2006/relationships/image" Target="../media/image3.png"/><Relationship Id="rId12" Type="http://schemas.openxmlformats.org/officeDocument/2006/relationships/tags" Target="../tags/tag71.xml"/><Relationship Id="rId11" Type="http://schemas.openxmlformats.org/officeDocument/2006/relationships/image" Target="../media/image2.png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3.png"/><Relationship Id="rId7" Type="http://schemas.openxmlformats.org/officeDocument/2006/relationships/tags" Target="../tags/tag87.xml"/><Relationship Id="rId6" Type="http://schemas.openxmlformats.org/officeDocument/2006/relationships/image" Target="../media/image5.png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8" Type="http://schemas.openxmlformats.org/officeDocument/2006/relationships/tags" Target="../tags/tag104.xml"/><Relationship Id="rId17" Type="http://schemas.openxmlformats.org/officeDocument/2006/relationships/tags" Target="../tags/tag103.xml"/><Relationship Id="rId16" Type="http://schemas.openxmlformats.org/officeDocument/2006/relationships/tags" Target="../tags/tag102.xml"/><Relationship Id="rId15" Type="http://schemas.openxmlformats.org/officeDocument/2006/relationships/tags" Target="../tags/tag101.xml"/><Relationship Id="rId14" Type="http://schemas.openxmlformats.org/officeDocument/2006/relationships/tags" Target="../tags/tag100.xml"/><Relationship Id="rId13" Type="http://schemas.openxmlformats.org/officeDocument/2006/relationships/image" Target="../media/image4.svg"/><Relationship Id="rId12" Type="http://schemas.openxmlformats.org/officeDocument/2006/relationships/image" Target="../media/image3.png"/><Relationship Id="rId11" Type="http://schemas.openxmlformats.org/officeDocument/2006/relationships/tags" Target="../tags/tag99.xml"/><Relationship Id="rId10" Type="http://schemas.openxmlformats.org/officeDocument/2006/relationships/image" Target="../media/image7.sv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8" Type="http://schemas.openxmlformats.org/officeDocument/2006/relationships/tags" Target="../tags/tag148.xml"/><Relationship Id="rId17" Type="http://schemas.openxmlformats.org/officeDocument/2006/relationships/image" Target="../media/image8.png"/><Relationship Id="rId16" Type="http://schemas.openxmlformats.org/officeDocument/2006/relationships/tags" Target="../tags/tag147.xml"/><Relationship Id="rId15" Type="http://schemas.openxmlformats.org/officeDocument/2006/relationships/tags" Target="../tags/tag146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8" Type="http://schemas.openxmlformats.org/officeDocument/2006/relationships/tags" Target="../tags/tag168.xml"/><Relationship Id="rId17" Type="http://schemas.openxmlformats.org/officeDocument/2006/relationships/tags" Target="../tags/tag167.xml"/><Relationship Id="rId16" Type="http://schemas.openxmlformats.org/officeDocument/2006/relationships/tags" Target="../tags/tag166.xml"/><Relationship Id="rId15" Type="http://schemas.openxmlformats.org/officeDocument/2006/relationships/tags" Target="../tags/tag165.xml"/><Relationship Id="rId14" Type="http://schemas.openxmlformats.org/officeDocument/2006/relationships/tags" Target="../tags/tag164.xml"/><Relationship Id="rId13" Type="http://schemas.openxmlformats.org/officeDocument/2006/relationships/image" Target="../media/image4.svg"/><Relationship Id="rId12" Type="http://schemas.openxmlformats.org/officeDocument/2006/relationships/image" Target="../media/image3.png"/><Relationship Id="rId11" Type="http://schemas.openxmlformats.org/officeDocument/2006/relationships/tags" Target="../tags/tag163.xml"/><Relationship Id="rId10" Type="http://schemas.openxmlformats.org/officeDocument/2006/relationships/image" Target="../media/image7.sv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93.xml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8" Type="http://schemas.openxmlformats.org/officeDocument/2006/relationships/tags" Target="../tags/tag199.xml"/><Relationship Id="rId17" Type="http://schemas.openxmlformats.org/officeDocument/2006/relationships/tags" Target="../tags/tag198.xml"/><Relationship Id="rId16" Type="http://schemas.openxmlformats.org/officeDocument/2006/relationships/tags" Target="../tags/tag197.xml"/><Relationship Id="rId15" Type="http://schemas.openxmlformats.org/officeDocument/2006/relationships/tags" Target="../tags/tag196.xml"/><Relationship Id="rId14" Type="http://schemas.openxmlformats.org/officeDocument/2006/relationships/tags" Target="../tags/tag195.xml"/><Relationship Id="rId13" Type="http://schemas.openxmlformats.org/officeDocument/2006/relationships/image" Target="../media/image4.svg"/><Relationship Id="rId12" Type="http://schemas.openxmlformats.org/officeDocument/2006/relationships/image" Target="../media/image3.png"/><Relationship Id="rId11" Type="http://schemas.openxmlformats.org/officeDocument/2006/relationships/tags" Target="../tags/tag194.xml"/><Relationship Id="rId10" Type="http://schemas.openxmlformats.org/officeDocument/2006/relationships/image" Target="../media/image7.sv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8" Type="http://schemas.openxmlformats.org/officeDocument/2006/relationships/tags" Target="../tags/tag230.xml"/><Relationship Id="rId17" Type="http://schemas.openxmlformats.org/officeDocument/2006/relationships/tags" Target="../tags/tag229.xml"/><Relationship Id="rId16" Type="http://schemas.openxmlformats.org/officeDocument/2006/relationships/tags" Target="../tags/tag228.xml"/><Relationship Id="rId15" Type="http://schemas.openxmlformats.org/officeDocument/2006/relationships/tags" Target="../tags/tag227.xml"/><Relationship Id="rId14" Type="http://schemas.openxmlformats.org/officeDocument/2006/relationships/tags" Target="../tags/tag226.xml"/><Relationship Id="rId13" Type="http://schemas.openxmlformats.org/officeDocument/2006/relationships/image" Target="../media/image4.svg"/><Relationship Id="rId12" Type="http://schemas.openxmlformats.org/officeDocument/2006/relationships/image" Target="../media/image3.png"/><Relationship Id="rId11" Type="http://schemas.openxmlformats.org/officeDocument/2006/relationships/tags" Target="../tags/tag225.xml"/><Relationship Id="rId10" Type="http://schemas.openxmlformats.org/officeDocument/2006/relationships/image" Target="../media/image7.sv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55.xml"/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8" Type="http://schemas.openxmlformats.org/officeDocument/2006/relationships/tags" Target="../tags/tag261.xml"/><Relationship Id="rId17" Type="http://schemas.openxmlformats.org/officeDocument/2006/relationships/tags" Target="../tags/tag260.xml"/><Relationship Id="rId16" Type="http://schemas.openxmlformats.org/officeDocument/2006/relationships/tags" Target="../tags/tag259.xml"/><Relationship Id="rId15" Type="http://schemas.openxmlformats.org/officeDocument/2006/relationships/tags" Target="../tags/tag258.xml"/><Relationship Id="rId14" Type="http://schemas.openxmlformats.org/officeDocument/2006/relationships/tags" Target="../tags/tag257.xml"/><Relationship Id="rId13" Type="http://schemas.openxmlformats.org/officeDocument/2006/relationships/image" Target="../media/image4.svg"/><Relationship Id="rId12" Type="http://schemas.openxmlformats.org/officeDocument/2006/relationships/image" Target="../media/image3.png"/><Relationship Id="rId11" Type="http://schemas.openxmlformats.org/officeDocument/2006/relationships/tags" Target="../tags/tag256.xml"/><Relationship Id="rId10" Type="http://schemas.openxmlformats.org/officeDocument/2006/relationships/image" Target="../media/image7.svg"/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275.xml"/><Relationship Id="rId7" Type="http://schemas.openxmlformats.org/officeDocument/2006/relationships/tags" Target="../tags/tag274.xml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8" Type="http://schemas.openxmlformats.org/officeDocument/2006/relationships/tags" Target="../tags/tag282.xml"/><Relationship Id="rId17" Type="http://schemas.openxmlformats.org/officeDocument/2006/relationships/image" Target="../media/image8.png"/><Relationship Id="rId16" Type="http://schemas.openxmlformats.org/officeDocument/2006/relationships/tags" Target="../tags/tag281.xml"/><Relationship Id="rId15" Type="http://schemas.openxmlformats.org/officeDocument/2006/relationships/tags" Target="../tags/tag280.xml"/><Relationship Id="rId14" Type="http://schemas.openxmlformats.org/officeDocument/2006/relationships/tags" Target="../tags/tag279.xml"/><Relationship Id="rId13" Type="http://schemas.openxmlformats.org/officeDocument/2006/relationships/tags" Target="../tags/tag278.xml"/><Relationship Id="rId12" Type="http://schemas.openxmlformats.org/officeDocument/2006/relationships/tags" Target="../tags/tag277.xml"/><Relationship Id="rId11" Type="http://schemas.openxmlformats.org/officeDocument/2006/relationships/tags" Target="../tags/tag276.xml"/><Relationship Id="rId10" Type="http://schemas.openxmlformats.org/officeDocument/2006/relationships/image" Target="../media/image4.svg"/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635" y="0"/>
            <a:ext cx="2324735" cy="68573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18"/>
          <p:cNvSpPr/>
          <p:nvPr userDrawn="1">
            <p:custDataLst>
              <p:tags r:id="rId3"/>
            </p:custDataLst>
          </p:nvPr>
        </p:nvSpPr>
        <p:spPr>
          <a:xfrm>
            <a:off x="264000" y="333000"/>
            <a:ext cx="11664000" cy="619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1335405" y="1047115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5"/>
            </p:custDataLst>
          </p:nvPr>
        </p:nvSpPr>
        <p:spPr>
          <a:xfrm>
            <a:off x="1621155" y="1045845"/>
            <a:ext cx="107950" cy="1079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6"/>
            </p:custDataLst>
          </p:nvPr>
        </p:nvSpPr>
        <p:spPr>
          <a:xfrm>
            <a:off x="1906905" y="1046480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0"/>
          <p:cNvSpPr>
            <a:spLocks noChangeAspect="1"/>
          </p:cNvSpPr>
          <p:nvPr userDrawn="1">
            <p:custDataLst>
              <p:tags r:id="rId7"/>
            </p:custDataLst>
          </p:nvPr>
        </p:nvSpPr>
        <p:spPr>
          <a:xfrm>
            <a:off x="390000" y="435736"/>
            <a:ext cx="11412000" cy="5986528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6" name="图片 15" descr="2资源 2@4x-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 r="17547"/>
          <a:stretch>
            <a:fillRect/>
          </a:stretch>
        </p:blipFill>
        <p:spPr>
          <a:xfrm>
            <a:off x="7488191" y="0"/>
            <a:ext cx="4703809" cy="6858000"/>
          </a:xfrm>
          <a:prstGeom prst="rect">
            <a:avLst/>
          </a:prstGeom>
        </p:spPr>
      </p:pic>
      <p:pic>
        <p:nvPicPr>
          <p:cNvPr id="17" name="图片 16" descr="1资源 5@4x-8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20137516">
            <a:off x="6506377" y="609392"/>
            <a:ext cx="1332000" cy="1336581"/>
          </a:xfrm>
          <a:prstGeom prst="rect">
            <a:avLst/>
          </a:prstGeom>
        </p:spPr>
      </p:pic>
      <p:pic>
        <p:nvPicPr>
          <p:cNvPr id="19" name="图形 18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91462" y="5543549"/>
            <a:ext cx="550591" cy="54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ctrTitle"/>
            <p:custDataLst>
              <p:tags r:id="rId15"/>
            </p:custDataLst>
          </p:nvPr>
        </p:nvSpPr>
        <p:spPr>
          <a:xfrm>
            <a:off x="1144800" y="2016000"/>
            <a:ext cx="5428800" cy="2041200"/>
          </a:xfrm>
        </p:spPr>
        <p:txBody>
          <a:bodyPr wrap="square" lIns="90000" tIns="46800" rIns="90000" bIns="46800" anchor="b">
            <a:normAutofit/>
          </a:bodyPr>
          <a:lstStyle>
            <a:lvl1pPr algn="l">
              <a:lnSpc>
                <a:spcPct val="100000"/>
              </a:lnSpc>
              <a:defRPr sz="6000" b="0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 userDrawn="1">
            <p:ph type="body" sz="quarter" idx="13" hasCustomPrompt="1"/>
            <p:custDataLst>
              <p:tags r:id="rId19"/>
            </p:custDataLst>
          </p:nvPr>
        </p:nvSpPr>
        <p:spPr>
          <a:xfrm>
            <a:off x="1231200" y="5522400"/>
            <a:ext cx="5342400" cy="540000"/>
          </a:xfrm>
        </p:spPr>
        <p:txBody>
          <a:bodyPr wrap="square" lIns="90000" tIns="46800" rIns="90000" bIns="46800" anchor="ctr"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 userDrawn="1">
            <p:ph type="body" sz="quarter" idx="17" hasCustomPrompt="1"/>
            <p:custDataLst>
              <p:tags r:id="rId20"/>
            </p:custDataLst>
          </p:nvPr>
        </p:nvSpPr>
        <p:spPr>
          <a:xfrm>
            <a:off x="1202400" y="4215600"/>
            <a:ext cx="3646800" cy="540000"/>
          </a:xfrm>
        </p:spPr>
        <p:txBody>
          <a:bodyPr wrap="square" lIns="90000" tIns="46800" rIns="90000" bIns="4680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635"/>
            <a:ext cx="2513965" cy="68573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18"/>
          <p:cNvSpPr/>
          <p:nvPr userDrawn="1">
            <p:custDataLst>
              <p:tags r:id="rId3"/>
            </p:custDataLst>
          </p:nvPr>
        </p:nvSpPr>
        <p:spPr>
          <a:xfrm>
            <a:off x="264000" y="333000"/>
            <a:ext cx="11664000" cy="619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任意多边形 10"/>
          <p:cNvSpPr>
            <a:spLocks noChangeAspect="1"/>
          </p:cNvSpPr>
          <p:nvPr userDrawn="1">
            <p:custDataLst>
              <p:tags r:id="rId4"/>
            </p:custDataLst>
          </p:nvPr>
        </p:nvSpPr>
        <p:spPr>
          <a:xfrm>
            <a:off x="390000" y="435736"/>
            <a:ext cx="11412000" cy="5986528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 descr="鸟站在树枝上&#10;&#10;中度可信度描述已自动生成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>
            <a:alphaModFix amt="80000"/>
          </a:blip>
          <a:srcRect/>
          <a:stretch>
            <a:fillRect/>
          </a:stretch>
        </p:blipFill>
        <p:spPr>
          <a:xfrm flipH="1">
            <a:off x="0" y="0"/>
            <a:ext cx="2334596" cy="1944000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17099" y="5202644"/>
            <a:ext cx="440473" cy="432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943200" y="2046736"/>
            <a:ext cx="1188000" cy="2525264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72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9866630" y="635"/>
            <a:ext cx="2324735" cy="68573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18"/>
          <p:cNvSpPr/>
          <p:nvPr userDrawn="1">
            <p:custDataLst>
              <p:tags r:id="rId3"/>
            </p:custDataLst>
          </p:nvPr>
        </p:nvSpPr>
        <p:spPr>
          <a:xfrm>
            <a:off x="264000" y="333000"/>
            <a:ext cx="11664000" cy="619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>
            <p:custDataLst>
              <p:tags r:id="rId4"/>
            </p:custDataLst>
          </p:nvPr>
        </p:nvSpPr>
        <p:spPr>
          <a:xfrm>
            <a:off x="10060305" y="1066165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5"/>
            </p:custDataLst>
          </p:nvPr>
        </p:nvSpPr>
        <p:spPr>
          <a:xfrm>
            <a:off x="10346055" y="1064895"/>
            <a:ext cx="107950" cy="1079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6"/>
            </p:custDataLst>
          </p:nvPr>
        </p:nvSpPr>
        <p:spPr>
          <a:xfrm>
            <a:off x="10631805" y="1065530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0"/>
          <p:cNvSpPr>
            <a:spLocks noChangeAspect="1"/>
          </p:cNvSpPr>
          <p:nvPr userDrawn="1">
            <p:custDataLst>
              <p:tags r:id="rId7"/>
            </p:custDataLst>
          </p:nvPr>
        </p:nvSpPr>
        <p:spPr>
          <a:xfrm>
            <a:off x="390000" y="435736"/>
            <a:ext cx="11412000" cy="5986528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0" y="0"/>
            <a:ext cx="4992000" cy="561600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586651" y="5468916"/>
            <a:ext cx="550591" cy="54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468400" y="3438000"/>
            <a:ext cx="5428800" cy="2041200"/>
          </a:xfrm>
        </p:spPr>
        <p:txBody>
          <a:bodyPr wrap="square" lIns="90000" tIns="46800" rIns="90000" bIns="46800" anchor="t">
            <a:normAutofit/>
          </a:bodyPr>
          <a:lstStyle>
            <a:lvl1pPr algn="r">
              <a:defRPr sz="6000" b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5"/>
            </p:custDataLst>
          </p:nvPr>
        </p:nvSpPr>
        <p:spPr>
          <a:xfrm>
            <a:off x="7286400" y="2253600"/>
            <a:ext cx="3646800" cy="1051200"/>
          </a:xfrm>
        </p:spPr>
        <p:txBody>
          <a:bodyPr wrap="none" lIns="90000" tIns="46800" rIns="90000" bIns="46800" anchor="b">
            <a:normAutofit/>
          </a:bodyPr>
          <a:lstStyle>
            <a:lvl1pPr marL="0" indent="0" algn="r">
              <a:buNone/>
              <a:defRPr sz="540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9866630" y="635"/>
            <a:ext cx="2324735" cy="68573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18"/>
          <p:cNvSpPr/>
          <p:nvPr userDrawn="1">
            <p:custDataLst>
              <p:tags r:id="rId3"/>
            </p:custDataLst>
          </p:nvPr>
        </p:nvSpPr>
        <p:spPr>
          <a:xfrm>
            <a:off x="264000" y="333000"/>
            <a:ext cx="11664000" cy="619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>
            <p:custDataLst>
              <p:tags r:id="rId4"/>
            </p:custDataLst>
          </p:nvPr>
        </p:nvSpPr>
        <p:spPr>
          <a:xfrm>
            <a:off x="10060305" y="1066165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5"/>
            </p:custDataLst>
          </p:nvPr>
        </p:nvSpPr>
        <p:spPr>
          <a:xfrm>
            <a:off x="10346055" y="1064895"/>
            <a:ext cx="107950" cy="1079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6"/>
            </p:custDataLst>
          </p:nvPr>
        </p:nvSpPr>
        <p:spPr>
          <a:xfrm>
            <a:off x="10631805" y="1065530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0"/>
          <p:cNvSpPr>
            <a:spLocks noChangeAspect="1"/>
          </p:cNvSpPr>
          <p:nvPr userDrawn="1">
            <p:custDataLst>
              <p:tags r:id="rId7"/>
            </p:custDataLst>
          </p:nvPr>
        </p:nvSpPr>
        <p:spPr>
          <a:xfrm>
            <a:off x="390000" y="435736"/>
            <a:ext cx="11412000" cy="5986528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40943" y="1025131"/>
            <a:ext cx="550591" cy="54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5583600" y="2775600"/>
            <a:ext cx="5428800" cy="1080000"/>
          </a:xfrm>
        </p:spPr>
        <p:txBody>
          <a:bodyPr wrap="square" lIns="0" tIns="0" rIns="0" bIns="0" anchor="t">
            <a:normAutofit/>
          </a:bodyPr>
          <a:lstStyle>
            <a:lvl1pPr algn="r">
              <a:lnSpc>
                <a:spcPct val="100000"/>
              </a:lnSpc>
              <a:defRPr sz="6600" b="0"/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5583600" y="4086000"/>
            <a:ext cx="5313600" cy="871200"/>
          </a:xfrm>
        </p:spPr>
        <p:txBody>
          <a:bodyPr wrap="square">
            <a:normAutofit/>
          </a:bodyPr>
          <a:lstStyle>
            <a:lvl1pPr marL="0" indent="0" algn="r">
              <a:lnSpc>
                <a:spcPct val="100000"/>
              </a:lnSpc>
              <a:buNone/>
              <a:defRPr sz="3600">
                <a:solidFill>
                  <a:srgbClr val="2626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1382275"/>
            <a:ext cx="5742015" cy="4510882"/>
          </a:xfrm>
          <a:prstGeom prst="rect">
            <a:avLst/>
          </a:prstGeom>
        </p:spPr>
      </p:pic>
      <p:sp>
        <p:nvSpPr>
          <p:cNvPr id="7" name="署名占位符 10"/>
          <p:cNvSpPr>
            <a:spLocks noGrp="1"/>
          </p:cNvSpPr>
          <p:nvPr>
            <p:ph type="body" sz="quarter" idx="17" hasCustomPrompt="1"/>
            <p:custDataLst>
              <p:tags r:id="rId18"/>
            </p:custDataLst>
          </p:nvPr>
        </p:nvSpPr>
        <p:spPr>
          <a:xfrm>
            <a:off x="7285055" y="5052295"/>
            <a:ext cx="3650405" cy="639060"/>
          </a:xfrm>
        </p:spPr>
        <p:txBody>
          <a:bodyPr wrap="square" lIns="90000" tIns="46800" rIns="90000" bIns="46800" anchor="t">
            <a:normAutofit/>
          </a:bodyPr>
          <a:lstStyle>
            <a:lvl1pPr marL="0" indent="0" algn="r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9866630" y="635"/>
            <a:ext cx="2324735" cy="68573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18"/>
          <p:cNvSpPr/>
          <p:nvPr userDrawn="1">
            <p:custDataLst>
              <p:tags r:id="rId3"/>
            </p:custDataLst>
          </p:nvPr>
        </p:nvSpPr>
        <p:spPr>
          <a:xfrm>
            <a:off x="264000" y="333000"/>
            <a:ext cx="11664000" cy="619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>
            <p:custDataLst>
              <p:tags r:id="rId4"/>
            </p:custDataLst>
          </p:nvPr>
        </p:nvSpPr>
        <p:spPr>
          <a:xfrm>
            <a:off x="10060305" y="1066165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5"/>
            </p:custDataLst>
          </p:nvPr>
        </p:nvSpPr>
        <p:spPr>
          <a:xfrm>
            <a:off x="10346055" y="1064895"/>
            <a:ext cx="107950" cy="1079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6"/>
            </p:custDataLst>
          </p:nvPr>
        </p:nvSpPr>
        <p:spPr>
          <a:xfrm>
            <a:off x="10631805" y="1065530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0"/>
          <p:cNvSpPr>
            <a:spLocks noChangeAspect="1"/>
          </p:cNvSpPr>
          <p:nvPr userDrawn="1">
            <p:custDataLst>
              <p:tags r:id="rId7"/>
            </p:custDataLst>
          </p:nvPr>
        </p:nvSpPr>
        <p:spPr>
          <a:xfrm>
            <a:off x="390000" y="435736"/>
            <a:ext cx="11412000" cy="5986528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0" y="0"/>
            <a:ext cx="4992000" cy="561600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586651" y="5468916"/>
            <a:ext cx="550591" cy="54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468400" y="3438000"/>
            <a:ext cx="5428800" cy="2041200"/>
          </a:xfrm>
        </p:spPr>
        <p:txBody>
          <a:bodyPr wrap="square" lIns="90000" tIns="46800" rIns="90000" bIns="46800" anchor="t">
            <a:normAutofit/>
          </a:bodyPr>
          <a:lstStyle>
            <a:lvl1pPr algn="r">
              <a:defRPr sz="6000" b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5"/>
            </p:custDataLst>
          </p:nvPr>
        </p:nvSpPr>
        <p:spPr>
          <a:xfrm>
            <a:off x="7286400" y="2253600"/>
            <a:ext cx="3646800" cy="1051200"/>
          </a:xfrm>
        </p:spPr>
        <p:txBody>
          <a:bodyPr wrap="none" lIns="90000" tIns="46800" rIns="90000" bIns="46800" anchor="b">
            <a:normAutofit/>
          </a:bodyPr>
          <a:lstStyle>
            <a:lvl1pPr marL="0" indent="0" algn="r">
              <a:buNone/>
              <a:defRPr sz="540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9866630" y="635"/>
            <a:ext cx="2324735" cy="68573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18"/>
          <p:cNvSpPr/>
          <p:nvPr userDrawn="1">
            <p:custDataLst>
              <p:tags r:id="rId3"/>
            </p:custDataLst>
          </p:nvPr>
        </p:nvSpPr>
        <p:spPr>
          <a:xfrm>
            <a:off x="264000" y="333000"/>
            <a:ext cx="11664000" cy="619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>
            <p:custDataLst>
              <p:tags r:id="rId4"/>
            </p:custDataLst>
          </p:nvPr>
        </p:nvSpPr>
        <p:spPr>
          <a:xfrm>
            <a:off x="10060305" y="1066165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5"/>
            </p:custDataLst>
          </p:nvPr>
        </p:nvSpPr>
        <p:spPr>
          <a:xfrm>
            <a:off x="10346055" y="1064895"/>
            <a:ext cx="107950" cy="1079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6"/>
            </p:custDataLst>
          </p:nvPr>
        </p:nvSpPr>
        <p:spPr>
          <a:xfrm>
            <a:off x="10631805" y="1065530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0"/>
          <p:cNvSpPr>
            <a:spLocks noChangeAspect="1"/>
          </p:cNvSpPr>
          <p:nvPr userDrawn="1">
            <p:custDataLst>
              <p:tags r:id="rId7"/>
            </p:custDataLst>
          </p:nvPr>
        </p:nvSpPr>
        <p:spPr>
          <a:xfrm>
            <a:off x="390000" y="435736"/>
            <a:ext cx="11412000" cy="5986528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0" y="0"/>
            <a:ext cx="4992000" cy="561600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586651" y="5468916"/>
            <a:ext cx="550591" cy="54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468400" y="3438000"/>
            <a:ext cx="5428800" cy="2041200"/>
          </a:xfrm>
        </p:spPr>
        <p:txBody>
          <a:bodyPr wrap="square" lIns="90000" tIns="46800" rIns="90000" bIns="46800" anchor="t">
            <a:normAutofit/>
          </a:bodyPr>
          <a:lstStyle>
            <a:lvl1pPr algn="r">
              <a:defRPr sz="6000" b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5"/>
            </p:custDataLst>
          </p:nvPr>
        </p:nvSpPr>
        <p:spPr>
          <a:xfrm>
            <a:off x="7286400" y="2253600"/>
            <a:ext cx="3646800" cy="1051200"/>
          </a:xfrm>
        </p:spPr>
        <p:txBody>
          <a:bodyPr wrap="none" lIns="90000" tIns="46800" rIns="90000" bIns="46800" anchor="b">
            <a:normAutofit/>
          </a:bodyPr>
          <a:lstStyle>
            <a:lvl1pPr marL="0" indent="0" algn="r">
              <a:buNone/>
              <a:defRPr sz="540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9866630" y="635"/>
            <a:ext cx="2324735" cy="68573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18"/>
          <p:cNvSpPr/>
          <p:nvPr userDrawn="1">
            <p:custDataLst>
              <p:tags r:id="rId3"/>
            </p:custDataLst>
          </p:nvPr>
        </p:nvSpPr>
        <p:spPr>
          <a:xfrm>
            <a:off x="264000" y="333000"/>
            <a:ext cx="11664000" cy="619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>
            <p:custDataLst>
              <p:tags r:id="rId4"/>
            </p:custDataLst>
          </p:nvPr>
        </p:nvSpPr>
        <p:spPr>
          <a:xfrm>
            <a:off x="10060305" y="1066165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5"/>
            </p:custDataLst>
          </p:nvPr>
        </p:nvSpPr>
        <p:spPr>
          <a:xfrm>
            <a:off x="10346055" y="1064895"/>
            <a:ext cx="107950" cy="1079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6"/>
            </p:custDataLst>
          </p:nvPr>
        </p:nvSpPr>
        <p:spPr>
          <a:xfrm>
            <a:off x="10631805" y="1065530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0"/>
          <p:cNvSpPr>
            <a:spLocks noChangeAspect="1"/>
          </p:cNvSpPr>
          <p:nvPr userDrawn="1">
            <p:custDataLst>
              <p:tags r:id="rId7"/>
            </p:custDataLst>
          </p:nvPr>
        </p:nvSpPr>
        <p:spPr>
          <a:xfrm>
            <a:off x="390000" y="435736"/>
            <a:ext cx="11412000" cy="5986528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0" y="0"/>
            <a:ext cx="4992000" cy="561600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586651" y="5468916"/>
            <a:ext cx="550591" cy="54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468400" y="3438000"/>
            <a:ext cx="5428800" cy="2041200"/>
          </a:xfrm>
        </p:spPr>
        <p:txBody>
          <a:bodyPr wrap="square" lIns="90000" tIns="46800" rIns="90000" bIns="46800" anchor="t">
            <a:normAutofit/>
          </a:bodyPr>
          <a:lstStyle>
            <a:lvl1pPr algn="r">
              <a:defRPr sz="6000" b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5"/>
            </p:custDataLst>
          </p:nvPr>
        </p:nvSpPr>
        <p:spPr>
          <a:xfrm>
            <a:off x="7286400" y="2253600"/>
            <a:ext cx="3646800" cy="1051200"/>
          </a:xfrm>
        </p:spPr>
        <p:txBody>
          <a:bodyPr wrap="none" lIns="90000" tIns="46800" rIns="90000" bIns="46800" anchor="b">
            <a:normAutofit/>
          </a:bodyPr>
          <a:lstStyle>
            <a:lvl1pPr marL="0" indent="0" algn="r">
              <a:buNone/>
              <a:defRPr sz="540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9866630" y="635"/>
            <a:ext cx="2324735" cy="68573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18"/>
          <p:cNvSpPr/>
          <p:nvPr userDrawn="1">
            <p:custDataLst>
              <p:tags r:id="rId3"/>
            </p:custDataLst>
          </p:nvPr>
        </p:nvSpPr>
        <p:spPr>
          <a:xfrm>
            <a:off x="264000" y="333000"/>
            <a:ext cx="11664000" cy="619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>
            <p:custDataLst>
              <p:tags r:id="rId4"/>
            </p:custDataLst>
          </p:nvPr>
        </p:nvSpPr>
        <p:spPr>
          <a:xfrm>
            <a:off x="10060305" y="1066165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5"/>
            </p:custDataLst>
          </p:nvPr>
        </p:nvSpPr>
        <p:spPr>
          <a:xfrm>
            <a:off x="10346055" y="1064895"/>
            <a:ext cx="107950" cy="1079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6"/>
            </p:custDataLst>
          </p:nvPr>
        </p:nvSpPr>
        <p:spPr>
          <a:xfrm>
            <a:off x="10631805" y="1065530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0"/>
          <p:cNvSpPr>
            <a:spLocks noChangeAspect="1"/>
          </p:cNvSpPr>
          <p:nvPr userDrawn="1">
            <p:custDataLst>
              <p:tags r:id="rId7"/>
            </p:custDataLst>
          </p:nvPr>
        </p:nvSpPr>
        <p:spPr>
          <a:xfrm>
            <a:off x="390000" y="435736"/>
            <a:ext cx="11412000" cy="5986528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0" y="0"/>
            <a:ext cx="4992000" cy="561600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586651" y="5468916"/>
            <a:ext cx="550591" cy="54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468400" y="3438000"/>
            <a:ext cx="5428800" cy="2041200"/>
          </a:xfrm>
        </p:spPr>
        <p:txBody>
          <a:bodyPr wrap="square" lIns="90000" tIns="46800" rIns="90000" bIns="46800" anchor="t">
            <a:normAutofit/>
          </a:bodyPr>
          <a:lstStyle>
            <a:lvl1pPr algn="r">
              <a:defRPr sz="6000" b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5"/>
            </p:custDataLst>
          </p:nvPr>
        </p:nvSpPr>
        <p:spPr>
          <a:xfrm>
            <a:off x="7286400" y="2253600"/>
            <a:ext cx="3646800" cy="1051200"/>
          </a:xfrm>
        </p:spPr>
        <p:txBody>
          <a:bodyPr wrap="none" lIns="90000" tIns="46800" rIns="90000" bIns="46800" anchor="b">
            <a:normAutofit/>
          </a:bodyPr>
          <a:lstStyle>
            <a:lvl1pPr marL="0" indent="0" algn="r">
              <a:buNone/>
              <a:defRPr sz="540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9866630" y="635"/>
            <a:ext cx="2324735" cy="68573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18"/>
          <p:cNvSpPr/>
          <p:nvPr userDrawn="1">
            <p:custDataLst>
              <p:tags r:id="rId3"/>
            </p:custDataLst>
          </p:nvPr>
        </p:nvSpPr>
        <p:spPr>
          <a:xfrm>
            <a:off x="264000" y="333000"/>
            <a:ext cx="11664000" cy="619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>
            <p:custDataLst>
              <p:tags r:id="rId4"/>
            </p:custDataLst>
          </p:nvPr>
        </p:nvSpPr>
        <p:spPr>
          <a:xfrm>
            <a:off x="10060305" y="1066165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5"/>
            </p:custDataLst>
          </p:nvPr>
        </p:nvSpPr>
        <p:spPr>
          <a:xfrm>
            <a:off x="10346055" y="1064895"/>
            <a:ext cx="107950" cy="1079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6"/>
            </p:custDataLst>
          </p:nvPr>
        </p:nvSpPr>
        <p:spPr>
          <a:xfrm>
            <a:off x="10631805" y="1065530"/>
            <a:ext cx="107950" cy="107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0"/>
          <p:cNvSpPr>
            <a:spLocks noChangeAspect="1"/>
          </p:cNvSpPr>
          <p:nvPr userDrawn="1">
            <p:custDataLst>
              <p:tags r:id="rId7"/>
            </p:custDataLst>
          </p:nvPr>
        </p:nvSpPr>
        <p:spPr>
          <a:xfrm>
            <a:off x="390000" y="435736"/>
            <a:ext cx="11412000" cy="5986528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8369" h="9751">
                <a:moveTo>
                  <a:pt x="728" y="0"/>
                </a:moveTo>
                <a:lnTo>
                  <a:pt x="17676" y="0"/>
                </a:lnTo>
                <a:lnTo>
                  <a:pt x="17676" y="12"/>
                </a:lnTo>
                <a:cubicBezTo>
                  <a:pt x="17676" y="395"/>
                  <a:pt x="17977" y="707"/>
                  <a:pt x="18355" y="727"/>
                </a:cubicBezTo>
                <a:lnTo>
                  <a:pt x="18369" y="727"/>
                </a:lnTo>
                <a:lnTo>
                  <a:pt x="18369" y="9043"/>
                </a:lnTo>
                <a:lnTo>
                  <a:pt x="18355" y="9044"/>
                </a:lnTo>
                <a:cubicBezTo>
                  <a:pt x="17983" y="9062"/>
                  <a:pt x="17686" y="9365"/>
                  <a:pt x="17676" y="9740"/>
                </a:cubicBezTo>
                <a:lnTo>
                  <a:pt x="17676" y="9751"/>
                </a:lnTo>
                <a:lnTo>
                  <a:pt x="728" y="9751"/>
                </a:lnTo>
                <a:lnTo>
                  <a:pt x="728" y="9740"/>
                </a:lnTo>
                <a:cubicBezTo>
                  <a:pt x="718" y="9353"/>
                  <a:pt x="402" y="9043"/>
                  <a:pt x="13" y="9043"/>
                </a:cubicBezTo>
                <a:lnTo>
                  <a:pt x="0" y="9043"/>
                </a:lnTo>
                <a:lnTo>
                  <a:pt x="0" y="727"/>
                </a:lnTo>
                <a:lnTo>
                  <a:pt x="13" y="728"/>
                </a:lnTo>
                <a:cubicBezTo>
                  <a:pt x="408" y="728"/>
                  <a:pt x="728" y="407"/>
                  <a:pt x="728" y="12"/>
                </a:cubicBezTo>
                <a:lnTo>
                  <a:pt x="728" y="0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  <a:alpha val="2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40943" y="1025131"/>
            <a:ext cx="550591" cy="54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5583600" y="2775600"/>
            <a:ext cx="5428800" cy="1080000"/>
          </a:xfrm>
        </p:spPr>
        <p:txBody>
          <a:bodyPr wrap="square" lIns="0" tIns="0" rIns="0" bIns="0" anchor="t">
            <a:normAutofit/>
          </a:bodyPr>
          <a:lstStyle>
            <a:lvl1pPr algn="r">
              <a:lnSpc>
                <a:spcPct val="100000"/>
              </a:lnSpc>
              <a:defRPr sz="6600" b="0"/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5583600" y="4086000"/>
            <a:ext cx="5313600" cy="871200"/>
          </a:xfrm>
        </p:spPr>
        <p:txBody>
          <a:bodyPr wrap="square">
            <a:normAutofit/>
          </a:bodyPr>
          <a:lstStyle>
            <a:lvl1pPr marL="0" indent="0" algn="r">
              <a:lnSpc>
                <a:spcPct val="100000"/>
              </a:lnSpc>
              <a:buNone/>
              <a:defRPr sz="3600">
                <a:solidFill>
                  <a:srgbClr val="2626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1382275"/>
            <a:ext cx="5742015" cy="4510882"/>
          </a:xfrm>
          <a:prstGeom prst="rect">
            <a:avLst/>
          </a:prstGeom>
        </p:spPr>
      </p:pic>
      <p:sp>
        <p:nvSpPr>
          <p:cNvPr id="7" name="署名占位符 10"/>
          <p:cNvSpPr>
            <a:spLocks noGrp="1"/>
          </p:cNvSpPr>
          <p:nvPr>
            <p:ph type="body" sz="quarter" idx="17" hasCustomPrompt="1"/>
            <p:custDataLst>
              <p:tags r:id="rId18"/>
            </p:custDataLst>
          </p:nvPr>
        </p:nvSpPr>
        <p:spPr>
          <a:xfrm>
            <a:off x="7285055" y="5052295"/>
            <a:ext cx="3650405" cy="639060"/>
          </a:xfrm>
        </p:spPr>
        <p:txBody>
          <a:bodyPr wrap="square" lIns="90000" tIns="46800" rIns="90000" bIns="46800" anchor="t">
            <a:normAutofit/>
          </a:bodyPr>
          <a:lstStyle>
            <a:lvl1pPr marL="0" indent="0" algn="r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tags" Target="../tags/tag288.xml"/><Relationship Id="rId8" Type="http://schemas.openxmlformats.org/officeDocument/2006/relationships/tags" Target="../tags/tag287.xml"/><Relationship Id="rId7" Type="http://schemas.openxmlformats.org/officeDocument/2006/relationships/tags" Target="../tags/tag286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tags" Target="../tags/tag283.xml"/><Relationship Id="rId11" Type="http://schemas.openxmlformats.org/officeDocument/2006/relationships/theme" Target="../theme/theme10.xml"/><Relationship Id="rId10" Type="http://schemas.openxmlformats.org/officeDocument/2006/relationships/tags" Target="../tags/tag289.xml"/><Relationship Id="rId1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20" Type="http://schemas.openxmlformats.org/officeDocument/2006/relationships/tags" Target="../tags/tag155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54.xml"/><Relationship Id="rId18" Type="http://schemas.openxmlformats.org/officeDocument/2006/relationships/tags" Target="../tags/tag153.xml"/><Relationship Id="rId17" Type="http://schemas.openxmlformats.org/officeDocument/2006/relationships/tags" Target="../tags/tag152.xml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image" Target="../media/image7.svg"/><Relationship Id="rId13" Type="http://schemas.openxmlformats.org/officeDocument/2006/relationships/image" Target="../media/image6.png"/><Relationship Id="rId12" Type="http://schemas.openxmlformats.org/officeDocument/2006/relationships/tags" Target="../tags/tag14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tags" Target="../tags/tag169.xml"/><Relationship Id="rId11" Type="http://schemas.openxmlformats.org/officeDocument/2006/relationships/theme" Target="../theme/theme3.xml"/><Relationship Id="rId10" Type="http://schemas.openxmlformats.org/officeDocument/2006/relationships/tags" Target="../tags/tag175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tags" Target="../tags/tag180.xml"/><Relationship Id="rId11" Type="http://schemas.openxmlformats.org/officeDocument/2006/relationships/theme" Target="../theme/theme4.xml"/><Relationship Id="rId10" Type="http://schemas.openxmlformats.org/officeDocument/2006/relationships/tags" Target="../tags/tag186.xml"/><Relationship Id="rId1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tags" Target="../tags/tag200.xml"/><Relationship Id="rId11" Type="http://schemas.openxmlformats.org/officeDocument/2006/relationships/theme" Target="../theme/theme5.xml"/><Relationship Id="rId10" Type="http://schemas.openxmlformats.org/officeDocument/2006/relationships/tags" Target="../tags/tag206.xml"/><Relationship Id="rId1" Type="http://schemas.openxmlformats.org/officeDocument/2006/relationships/slideLayout" Target="../slideLayouts/slideLayout2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tags" Target="../tags/tag211.xml"/><Relationship Id="rId11" Type="http://schemas.openxmlformats.org/officeDocument/2006/relationships/theme" Target="../theme/theme6.xml"/><Relationship Id="rId10" Type="http://schemas.openxmlformats.org/officeDocument/2006/relationships/tags" Target="../tags/tag217.xml"/><Relationship Id="rId1" Type="http://schemas.openxmlformats.org/officeDocument/2006/relationships/slideLayout" Target="../slideLayouts/slideLayout2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tags" Target="../tags/tag231.xml"/><Relationship Id="rId11" Type="http://schemas.openxmlformats.org/officeDocument/2006/relationships/theme" Target="../theme/theme7.xml"/><Relationship Id="rId10" Type="http://schemas.openxmlformats.org/officeDocument/2006/relationships/tags" Target="../tags/tag237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tags" Target="../tags/tag242.xml"/><Relationship Id="rId11" Type="http://schemas.openxmlformats.org/officeDocument/2006/relationships/theme" Target="../theme/theme8.xml"/><Relationship Id="rId10" Type="http://schemas.openxmlformats.org/officeDocument/2006/relationships/tags" Target="../tags/tag248.xml"/><Relationship Id="rId1" Type="http://schemas.openxmlformats.org/officeDocument/2006/relationships/slideLayout" Target="../slideLayouts/slideLayout2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tags" Target="../tags/tag265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tags" Target="../tags/tag262.xml"/><Relationship Id="rId11" Type="http://schemas.openxmlformats.org/officeDocument/2006/relationships/theme" Target="../theme/theme9.xml"/><Relationship Id="rId10" Type="http://schemas.openxmlformats.org/officeDocument/2006/relationships/tags" Target="../tags/tag268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8000" y="0"/>
            <a:ext cx="1664000" cy="1872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528000" y="0"/>
            <a:ext cx="1664000" cy="1872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8000" y="0"/>
            <a:ext cx="1664000" cy="1872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8000" y="0"/>
            <a:ext cx="1664000" cy="1872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8000" y="0"/>
            <a:ext cx="1664000" cy="1872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8000" y="0"/>
            <a:ext cx="1664000" cy="1872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8000" y="0"/>
            <a:ext cx="1664000" cy="1872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8000" y="0"/>
            <a:ext cx="1664000" cy="1872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8000" y="0"/>
            <a:ext cx="1664000" cy="1872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91.xml"/><Relationship Id="rId1" Type="http://schemas.openxmlformats.org/officeDocument/2006/relationships/tags" Target="../tags/tag29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345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image" Target="../media/image13.jpeg"/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" Type="http://schemas.openxmlformats.org/officeDocument/2006/relationships/tags" Target="../tags/tag34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8.xml"/><Relationship Id="rId7" Type="http://schemas.openxmlformats.org/officeDocument/2006/relationships/tags" Target="../tags/tag351.xml"/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4" Type="http://schemas.openxmlformats.org/officeDocument/2006/relationships/image" Target="../media/image14.jpeg"/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tags" Target="../tags/tag34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" Type="http://schemas.openxmlformats.org/officeDocument/2006/relationships/tags" Target="../tags/tag35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tags" Target="../tags/tag360.xml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0" Type="http://schemas.openxmlformats.org/officeDocument/2006/relationships/notesSlide" Target="../notesSlides/notesSlide6.xml"/><Relationship Id="rId1" Type="http://schemas.openxmlformats.org/officeDocument/2006/relationships/tags" Target="../tags/tag35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364.xml"/><Relationship Id="rId1" Type="http://schemas.openxmlformats.org/officeDocument/2006/relationships/tags" Target="../tags/tag36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tags" Target="../tags/tag299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5" Type="http://schemas.openxmlformats.org/officeDocument/2006/relationships/slideLayout" Target="../slideLayouts/slideLayout14.xml"/><Relationship Id="rId14" Type="http://schemas.openxmlformats.org/officeDocument/2006/relationships/tags" Target="../tags/tag305.xml"/><Relationship Id="rId13" Type="http://schemas.openxmlformats.org/officeDocument/2006/relationships/tags" Target="../tags/tag304.xml"/><Relationship Id="rId12" Type="http://schemas.openxmlformats.org/officeDocument/2006/relationships/tags" Target="../tags/tag303.xml"/><Relationship Id="rId11" Type="http://schemas.openxmlformats.org/officeDocument/2006/relationships/tags" Target="../tags/tag302.xml"/><Relationship Id="rId10" Type="http://schemas.openxmlformats.org/officeDocument/2006/relationships/tags" Target="../tags/tag301.xml"/><Relationship Id="rId1" Type="http://schemas.openxmlformats.org/officeDocument/2006/relationships/tags" Target="../tags/tag29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tags" Target="../tags/tag30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15.xml"/><Relationship Id="rId7" Type="http://schemas.openxmlformats.org/officeDocument/2006/relationships/tags" Target="../tags/tag314.xml"/><Relationship Id="rId6" Type="http://schemas.openxmlformats.org/officeDocument/2006/relationships/tags" Target="../tags/tag313.xml"/><Relationship Id="rId5" Type="http://schemas.openxmlformats.org/officeDocument/2006/relationships/image" Target="../media/image9.jpeg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0" Type="http://schemas.openxmlformats.org/officeDocument/2006/relationships/notesSlide" Target="../notesSlides/notesSlide1.xml"/><Relationship Id="rId1" Type="http://schemas.openxmlformats.org/officeDocument/2006/relationships/tags" Target="../tags/tag30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4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image" Target="../media/image10.jpeg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tags" Target="../tags/tag31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330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3" Type="http://schemas.openxmlformats.org/officeDocument/2006/relationships/tags" Target="../tags/tag326.xml"/><Relationship Id="rId2" Type="http://schemas.openxmlformats.org/officeDocument/2006/relationships/image" Target="../media/image11.jpeg"/><Relationship Id="rId1" Type="http://schemas.openxmlformats.org/officeDocument/2006/relationships/tags" Target="../tags/tag3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image" Target="../media/image12.jpeg"/><Relationship Id="rId1" Type="http://schemas.openxmlformats.org/officeDocument/2006/relationships/tags" Target="../tags/tag33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" Type="http://schemas.openxmlformats.org/officeDocument/2006/relationships/tags" Target="../tags/tag3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4905" y="2016125"/>
            <a:ext cx="6552565" cy="2428240"/>
          </a:xfrm>
        </p:spPr>
        <p:txBody>
          <a:bodyPr/>
          <a:lstStyle/>
          <a:p>
            <a:r>
              <a:rPr lang="zh-CN" altLang="en-US"/>
              <a:t>铅笔的由来与特性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铅笔名称的由来</a:t>
            </a:r>
            <a:endParaRPr lang="zh-CN" altLang="en-US"/>
          </a:p>
        </p:txBody>
      </p:sp>
      <p:sp>
        <p:nvSpPr>
          <p:cNvPr id="13" name="任意多边形: 形状 12"/>
          <p:cNvSpPr/>
          <p:nvPr>
            <p:custDataLst>
              <p:tags r:id="rId2"/>
            </p:custDataLst>
          </p:nvPr>
        </p:nvSpPr>
        <p:spPr>
          <a:xfrm>
            <a:off x="6570573" y="1483194"/>
            <a:ext cx="4707868" cy="4540378"/>
          </a:xfrm>
          <a:custGeom>
            <a:avLst/>
            <a:gdLst>
              <a:gd name="connsiteX0" fmla="*/ 2544449 w 5332839"/>
              <a:gd name="connsiteY0" fmla="*/ 195 h 5143115"/>
              <a:gd name="connsiteX1" fmla="*/ 3989326 w 5332839"/>
              <a:gd name="connsiteY1" fmla="*/ 696990 h 5143115"/>
              <a:gd name="connsiteX2" fmla="*/ 4615480 w 5332839"/>
              <a:gd name="connsiteY2" fmla="*/ 1580526 h 5143115"/>
              <a:gd name="connsiteX3" fmla="*/ 5138211 w 5332839"/>
              <a:gd name="connsiteY3" fmla="*/ 2501358 h 5143115"/>
              <a:gd name="connsiteX4" fmla="*/ 3900513 w 5332839"/>
              <a:gd name="connsiteY4" fmla="*/ 5017341 h 5143115"/>
              <a:gd name="connsiteX5" fmla="*/ 2840740 w 5332839"/>
              <a:gd name="connsiteY5" fmla="*/ 5133507 h 5143115"/>
              <a:gd name="connsiteX6" fmla="*/ 1575642 w 5332839"/>
              <a:gd name="connsiteY6" fmla="*/ 5101174 h 5143115"/>
              <a:gd name="connsiteX7" fmla="*/ 88253 w 5332839"/>
              <a:gd name="connsiteY7" fmla="*/ 2851265 h 5143115"/>
              <a:gd name="connsiteX8" fmla="*/ 561662 w 5332839"/>
              <a:gd name="connsiteY8" fmla="*/ 1718356 h 5143115"/>
              <a:gd name="connsiteX9" fmla="*/ 1142458 w 5332839"/>
              <a:gd name="connsiteY9" fmla="*/ 749720 h 5143115"/>
              <a:gd name="connsiteX10" fmla="*/ 2544449 w 5332839"/>
              <a:gd name="connsiteY10" fmla="*/ 195 h 5143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32839" h="5143115">
                <a:moveTo>
                  <a:pt x="2544449" y="195"/>
                </a:moveTo>
                <a:cubicBezTo>
                  <a:pt x="3077965" y="-7704"/>
                  <a:pt x="3618629" y="225451"/>
                  <a:pt x="3989326" y="696990"/>
                </a:cubicBezTo>
                <a:cubicBezTo>
                  <a:pt x="4214069" y="982865"/>
                  <a:pt x="4422783" y="1277380"/>
                  <a:pt x="4615480" y="1580526"/>
                </a:cubicBezTo>
                <a:cubicBezTo>
                  <a:pt x="4805268" y="1879089"/>
                  <a:pt x="4979511" y="2186030"/>
                  <a:pt x="5138211" y="2501358"/>
                </a:cubicBezTo>
                <a:cubicBezTo>
                  <a:pt x="5669663" y="3557292"/>
                  <a:pt x="5065400" y="4816182"/>
                  <a:pt x="3900513" y="5017341"/>
                </a:cubicBezTo>
                <a:cubicBezTo>
                  <a:pt x="3549135" y="5078015"/>
                  <a:pt x="3195875" y="5116737"/>
                  <a:pt x="2840740" y="5133507"/>
                </a:cubicBezTo>
                <a:cubicBezTo>
                  <a:pt x="2421672" y="5153296"/>
                  <a:pt x="1999973" y="5142518"/>
                  <a:pt x="1575642" y="5101174"/>
                </a:cubicBezTo>
                <a:cubicBezTo>
                  <a:pt x="467924" y="4993235"/>
                  <a:pt x="-261479" y="3907856"/>
                  <a:pt x="88253" y="2851265"/>
                </a:cubicBezTo>
                <a:cubicBezTo>
                  <a:pt x="217127" y="2461910"/>
                  <a:pt x="374930" y="2084278"/>
                  <a:pt x="561662" y="1718356"/>
                </a:cubicBezTo>
                <a:cubicBezTo>
                  <a:pt x="731361" y="1385798"/>
                  <a:pt x="924955" y="1062919"/>
                  <a:pt x="1142458" y="749720"/>
                </a:cubicBezTo>
                <a:cubicBezTo>
                  <a:pt x="1484564" y="257047"/>
                  <a:pt x="2010933" y="8094"/>
                  <a:pt x="2544449" y="19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 descr="/data/temp/9cbce4b7-b150-11ef-8a24-d21c49582f77.jpg@base@tag=imgScale&amp;m=1&amp;w=1271&amp;h=1299&amp;q=959cbce4b7-b150-11ef-8a24-d21c49582f7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5422" b="16481"/>
          <a:stretch>
            <a:fillRect/>
          </a:stretch>
        </p:blipFill>
        <p:spPr>
          <a:xfrm>
            <a:off x="6915630" y="1586922"/>
            <a:ext cx="4580370" cy="467999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13" h="7370">
                <a:moveTo>
                  <a:pt x="2705" y="0"/>
                </a:moveTo>
                <a:cubicBezTo>
                  <a:pt x="2734" y="0"/>
                  <a:pt x="2764" y="0"/>
                  <a:pt x="2793" y="1"/>
                </a:cubicBezTo>
                <a:cubicBezTo>
                  <a:pt x="3208" y="15"/>
                  <a:pt x="3629" y="133"/>
                  <a:pt x="4020" y="368"/>
                </a:cubicBezTo>
                <a:cubicBezTo>
                  <a:pt x="4453" y="629"/>
                  <a:pt x="4870" y="909"/>
                  <a:pt x="5269" y="1208"/>
                </a:cubicBezTo>
                <a:cubicBezTo>
                  <a:pt x="5663" y="1503"/>
                  <a:pt x="6041" y="1816"/>
                  <a:pt x="6403" y="2147"/>
                </a:cubicBezTo>
                <a:cubicBezTo>
                  <a:pt x="7614" y="3258"/>
                  <a:pt x="7449" y="5193"/>
                  <a:pt x="6033" y="6028"/>
                </a:cubicBezTo>
                <a:cubicBezTo>
                  <a:pt x="5607" y="6280"/>
                  <a:pt x="5166" y="6504"/>
                  <a:pt x="4713" y="6701"/>
                </a:cubicBezTo>
                <a:cubicBezTo>
                  <a:pt x="4178" y="6933"/>
                  <a:pt x="3624" y="7127"/>
                  <a:pt x="3052" y="7283"/>
                </a:cubicBezTo>
                <a:cubicBezTo>
                  <a:pt x="1559" y="7688"/>
                  <a:pt x="76" y="6637"/>
                  <a:pt x="10" y="5091"/>
                </a:cubicBezTo>
                <a:cubicBezTo>
                  <a:pt x="-14" y="4521"/>
                  <a:pt x="5" y="3952"/>
                  <a:pt x="67" y="3385"/>
                </a:cubicBezTo>
                <a:cubicBezTo>
                  <a:pt x="124" y="2869"/>
                  <a:pt x="217" y="2354"/>
                  <a:pt x="345" y="1839"/>
                </a:cubicBezTo>
                <a:cubicBezTo>
                  <a:pt x="547" y="1030"/>
                  <a:pt x="1109" y="447"/>
                  <a:pt x="1798" y="174"/>
                </a:cubicBezTo>
                <a:cubicBezTo>
                  <a:pt x="2057" y="72"/>
                  <a:pt x="2334" y="13"/>
                  <a:pt x="2616" y="2"/>
                </a:cubicBezTo>
                <a:cubicBezTo>
                  <a:pt x="2645" y="1"/>
                  <a:pt x="2675" y="0"/>
                  <a:pt x="2705" y="0"/>
                </a:cubicBezTo>
                <a:close/>
              </a:path>
            </a:pathLst>
          </a:cu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41750" y="2202471"/>
            <a:ext cx="5256887" cy="37026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石墨被称为“黑铅”，因其能在纸上留下黑色痕迹，因此含有“铅”字的铅笔得名。</a:t>
            </a:r>
            <a:endParaRPr lang="zh-CN" altLang="en-US" sz="20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641750" y="1490802"/>
            <a:ext cx="5256772" cy="53935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石墨的别称与铅笔命名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/>
          <p:cNvSpPr/>
          <p:nvPr>
            <p:custDataLst>
              <p:tags r:id="rId1"/>
            </p:custDataLst>
          </p:nvPr>
        </p:nvSpPr>
        <p:spPr>
          <a:xfrm>
            <a:off x="6096000" y="1"/>
            <a:ext cx="6096000" cy="6734175"/>
          </a:xfrm>
          <a:custGeom>
            <a:avLst/>
            <a:gdLst>
              <a:gd name="connsiteX0" fmla="*/ 1374670 w 6096000"/>
              <a:gd name="connsiteY0" fmla="*/ 0 h 6734175"/>
              <a:gd name="connsiteX1" fmla="*/ 6096000 w 6096000"/>
              <a:gd name="connsiteY1" fmla="*/ 0 h 6734175"/>
              <a:gd name="connsiteX2" fmla="*/ 6096000 w 6096000"/>
              <a:gd name="connsiteY2" fmla="*/ 5963489 h 6734175"/>
              <a:gd name="connsiteX3" fmla="*/ 5934725 w 6096000"/>
              <a:gd name="connsiteY3" fmla="*/ 6084088 h 6734175"/>
              <a:gd name="connsiteX4" fmla="*/ 3806484 w 6096000"/>
              <a:gd name="connsiteY4" fmla="*/ 6734175 h 6734175"/>
              <a:gd name="connsiteX5" fmla="*/ 0 w 6096000"/>
              <a:gd name="connsiteY5" fmla="*/ 2927691 h 6734175"/>
              <a:gd name="connsiteX6" fmla="*/ 1114894 w 6096000"/>
              <a:gd name="connsiteY6" fmla="*/ 236100 h 673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734175">
                <a:moveTo>
                  <a:pt x="1374670" y="0"/>
                </a:moveTo>
                <a:lnTo>
                  <a:pt x="6096000" y="0"/>
                </a:lnTo>
                <a:lnTo>
                  <a:pt x="6096000" y="5963489"/>
                </a:lnTo>
                <a:lnTo>
                  <a:pt x="5934725" y="6084088"/>
                </a:lnTo>
                <a:cubicBezTo>
                  <a:pt x="5327207" y="6494519"/>
                  <a:pt x="4594833" y="6734175"/>
                  <a:pt x="3806484" y="6734175"/>
                </a:cubicBezTo>
                <a:cubicBezTo>
                  <a:pt x="1704221" y="6734175"/>
                  <a:pt x="0" y="5029954"/>
                  <a:pt x="0" y="2927691"/>
                </a:cubicBezTo>
                <a:cubicBezTo>
                  <a:pt x="0" y="1876560"/>
                  <a:pt x="426056" y="924939"/>
                  <a:pt x="1114894" y="2361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5960" y="360045"/>
            <a:ext cx="5279390" cy="720090"/>
          </a:xfrm>
        </p:spPr>
        <p:txBody>
          <a:bodyPr/>
          <a:lstStyle/>
          <a:p>
            <a:r>
              <a:rPr lang="zh-CN" altLang="en-US"/>
              <a:t>铅笔芯的成分与特性</a:t>
            </a:r>
            <a:endParaRPr lang="zh-CN" altLang="en-US"/>
          </a:p>
        </p:txBody>
      </p:sp>
      <p:pic>
        <p:nvPicPr>
          <p:cNvPr id="3" name="图片 2" descr="/data/temp/9d1dbc40-b150-11ef-8d53-f66da79eb2ed.jpg@base@tag=imgScale&amp;m=1&amp;w=1725&amp;h=1786&amp;q=959d1dbc40-b150-11ef-8d53-f66da79eb2e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5558" b="15558"/>
          <a:stretch>
            <a:fillRect/>
          </a:stretch>
        </p:blipFill>
        <p:spPr>
          <a:xfrm>
            <a:off x="5976294" y="0"/>
            <a:ext cx="6215705" cy="643564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89" h="10135">
                <a:moveTo>
                  <a:pt x="1666" y="0"/>
                </a:moveTo>
                <a:lnTo>
                  <a:pt x="9789" y="0"/>
                </a:lnTo>
                <a:lnTo>
                  <a:pt x="9789" y="8780"/>
                </a:lnTo>
                <a:lnTo>
                  <a:pt x="9346" y="9111"/>
                </a:lnTo>
                <a:cubicBezTo>
                  <a:pt x="8389" y="9757"/>
                  <a:pt x="7236" y="10135"/>
                  <a:pt x="5994" y="10135"/>
                </a:cubicBezTo>
                <a:cubicBezTo>
                  <a:pt x="2684" y="10135"/>
                  <a:pt x="0" y="7451"/>
                  <a:pt x="0" y="4140"/>
                </a:cubicBezTo>
                <a:cubicBezTo>
                  <a:pt x="0" y="2692"/>
                  <a:pt x="514" y="1364"/>
                  <a:pt x="1369" y="327"/>
                </a:cubicBezTo>
                <a:lnTo>
                  <a:pt x="1666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34485" y="2555420"/>
            <a:ext cx="4762857" cy="33546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铅笔芯由石墨和粘土混合制成，不含铅，含有碳，具有硬度适中、导电性强等特点。</a:t>
            </a:r>
            <a:endParaRPr lang="zh-CN" altLang="en-US" sz="20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734485" y="1910631"/>
            <a:ext cx="4762753" cy="48866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铅笔芯的成分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铅笔的软硬与分类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/>
              <a:t>第四章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/>
              <a:t>铅笔的软硬度标志</a:t>
            </a:r>
            <a:endParaRPr lang="zh-CN" altLang="en-US"/>
          </a:p>
        </p:txBody>
      </p:sp>
      <p:sp>
        <p:nvSpPr>
          <p:cNvPr id="5" name="任意多边形: 形状 3"/>
          <p:cNvSpPr/>
          <p:nvPr>
            <p:custDataLst>
              <p:tags r:id="rId2"/>
            </p:custDataLst>
          </p:nvPr>
        </p:nvSpPr>
        <p:spPr>
          <a:xfrm rot="10800000">
            <a:off x="6400114" y="2866162"/>
            <a:ext cx="4592329" cy="3206145"/>
          </a:xfrm>
          <a:custGeom>
            <a:avLst/>
            <a:gdLst>
              <a:gd name="connsiteX0" fmla="*/ 2584395 w 2695478"/>
              <a:gd name="connsiteY0" fmla="*/ 1854489 h 1854489"/>
              <a:gd name="connsiteX1" fmla="*/ 111083 w 2695478"/>
              <a:gd name="connsiteY1" fmla="*/ 1854489 h 1854489"/>
              <a:gd name="connsiteX2" fmla="*/ 0 w 2695478"/>
              <a:gd name="connsiteY2" fmla="*/ 1743406 h 1854489"/>
              <a:gd name="connsiteX3" fmla="*/ 0 w 2695478"/>
              <a:gd name="connsiteY3" fmla="*/ 362180 h 1854489"/>
              <a:gd name="connsiteX4" fmla="*/ 111083 w 2695478"/>
              <a:gd name="connsiteY4" fmla="*/ 251097 h 1854489"/>
              <a:gd name="connsiteX5" fmla="*/ 1139340 w 2695478"/>
              <a:gd name="connsiteY5" fmla="*/ 251097 h 1854489"/>
              <a:gd name="connsiteX6" fmla="*/ 1347740 w 2695478"/>
              <a:gd name="connsiteY6" fmla="*/ 0 h 1854489"/>
              <a:gd name="connsiteX7" fmla="*/ 1556139 w 2695478"/>
              <a:gd name="connsiteY7" fmla="*/ 251097 h 1854489"/>
              <a:gd name="connsiteX8" fmla="*/ 2584395 w 2695478"/>
              <a:gd name="connsiteY8" fmla="*/ 251097 h 1854489"/>
              <a:gd name="connsiteX9" fmla="*/ 2695478 w 2695478"/>
              <a:gd name="connsiteY9" fmla="*/ 362180 h 1854489"/>
              <a:gd name="connsiteX10" fmla="*/ 2695478 w 2695478"/>
              <a:gd name="connsiteY10" fmla="*/ 1743406 h 1854489"/>
              <a:gd name="connsiteX11" fmla="*/ 2584395 w 2695478"/>
              <a:gd name="connsiteY11" fmla="*/ 1854489 h 1854489"/>
              <a:gd name="connsiteX0-1" fmla="*/ 2584395 w 2695478"/>
              <a:gd name="connsiteY0-2" fmla="*/ 1865811 h 1865811"/>
              <a:gd name="connsiteX1-3" fmla="*/ 111083 w 2695478"/>
              <a:gd name="connsiteY1-4" fmla="*/ 1865811 h 1865811"/>
              <a:gd name="connsiteX2-5" fmla="*/ 0 w 2695478"/>
              <a:gd name="connsiteY2-6" fmla="*/ 1754728 h 1865811"/>
              <a:gd name="connsiteX3-7" fmla="*/ 0 w 2695478"/>
              <a:gd name="connsiteY3-8" fmla="*/ 373502 h 1865811"/>
              <a:gd name="connsiteX4-9" fmla="*/ 111083 w 2695478"/>
              <a:gd name="connsiteY4-10" fmla="*/ 262419 h 1865811"/>
              <a:gd name="connsiteX5-11" fmla="*/ 1139340 w 2695478"/>
              <a:gd name="connsiteY5-12" fmla="*/ 262419 h 1865811"/>
              <a:gd name="connsiteX6-13" fmla="*/ 1575299 w 2695478"/>
              <a:gd name="connsiteY6-14" fmla="*/ 0 h 1865811"/>
              <a:gd name="connsiteX7-15" fmla="*/ 1556139 w 2695478"/>
              <a:gd name="connsiteY7-16" fmla="*/ 262419 h 1865811"/>
              <a:gd name="connsiteX8-17" fmla="*/ 2584395 w 2695478"/>
              <a:gd name="connsiteY8-18" fmla="*/ 262419 h 1865811"/>
              <a:gd name="connsiteX9-19" fmla="*/ 2695478 w 2695478"/>
              <a:gd name="connsiteY9-20" fmla="*/ 373502 h 1865811"/>
              <a:gd name="connsiteX10-21" fmla="*/ 2695478 w 2695478"/>
              <a:gd name="connsiteY10-22" fmla="*/ 1754728 h 1865811"/>
              <a:gd name="connsiteX11-23" fmla="*/ 2584395 w 2695478"/>
              <a:gd name="connsiteY11-24" fmla="*/ 1865811 h 18658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2695478" h="1865811">
                <a:moveTo>
                  <a:pt x="2584395" y="1865811"/>
                </a:moveTo>
                <a:lnTo>
                  <a:pt x="111083" y="1865811"/>
                </a:lnTo>
                <a:cubicBezTo>
                  <a:pt x="49734" y="1865811"/>
                  <a:pt x="0" y="1816077"/>
                  <a:pt x="0" y="1754728"/>
                </a:cubicBezTo>
                <a:lnTo>
                  <a:pt x="0" y="373502"/>
                </a:lnTo>
                <a:cubicBezTo>
                  <a:pt x="0" y="312153"/>
                  <a:pt x="49734" y="262419"/>
                  <a:pt x="111083" y="262419"/>
                </a:cubicBezTo>
                <a:lnTo>
                  <a:pt x="1139340" y="262419"/>
                </a:lnTo>
                <a:lnTo>
                  <a:pt x="1575299" y="0"/>
                </a:lnTo>
                <a:lnTo>
                  <a:pt x="1556139" y="262419"/>
                </a:lnTo>
                <a:lnTo>
                  <a:pt x="2584395" y="262419"/>
                </a:lnTo>
                <a:cubicBezTo>
                  <a:pt x="2645744" y="262419"/>
                  <a:pt x="2695478" y="312153"/>
                  <a:pt x="2695478" y="373502"/>
                </a:cubicBezTo>
                <a:lnTo>
                  <a:pt x="2695478" y="1754728"/>
                </a:lnTo>
                <a:cubicBezTo>
                  <a:pt x="2695478" y="1816077"/>
                  <a:pt x="2645744" y="1865811"/>
                  <a:pt x="2584395" y="1865811"/>
                </a:cubicBezTo>
                <a:close/>
              </a:path>
            </a:pathLst>
          </a:custGeom>
          <a:solidFill>
            <a:schemeClr val="lt1">
              <a:lumMod val="40000"/>
              <a:lumOff val="60000"/>
              <a:alpha val="15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899216" y="3833886"/>
            <a:ext cx="3809265" cy="1519753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+mn-ea"/>
                <a:cs typeface="+mn-ea"/>
              </a:rPr>
              <a:t>H系列的铅笔芯越硬，颜色越淡；B系列的铅笔芯越软，颜色越黑，适用于不同用途。</a:t>
            </a:r>
            <a:endParaRPr lang="zh-CN" altLang="en-US" sz="2000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0" name="Shape 533"/>
          <p:cNvSpPr/>
          <p:nvPr>
            <p:custDataLst>
              <p:tags r:id="rId4"/>
            </p:custDataLst>
          </p:nvPr>
        </p:nvSpPr>
        <p:spPr>
          <a:xfrm>
            <a:off x="6899216" y="3194452"/>
            <a:ext cx="3809266" cy="571373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0" tIns="0" rIns="0" bIns="0" anchor="ctr">
            <a:noAutofit/>
            <a:scene3d>
              <a:camera prst="orthographicFront"/>
              <a:lightRig rig="threePt" dir="t"/>
            </a:scene3d>
            <a:sp3d contourW="127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+mn-ea"/>
                <a:cs typeface="+mn-ea"/>
                <a:sym typeface="+mn-ea"/>
              </a:rPr>
              <a:t>不同软硬度的铅笔</a:t>
            </a:r>
            <a:endParaRPr lang="zh-CN" altLang="en-US" sz="2400" b="1" dirty="0">
              <a:latin typeface="+mn-ea"/>
              <a:cs typeface="+mn-ea"/>
              <a:sym typeface="+mn-ea"/>
            </a:endParaRPr>
          </a:p>
        </p:txBody>
      </p:sp>
      <p:sp>
        <p:nvSpPr>
          <p:cNvPr id="12" name="任意多边形: 形状 8"/>
          <p:cNvSpPr/>
          <p:nvPr>
            <p:custDataLst>
              <p:tags r:id="rId5"/>
            </p:custDataLst>
          </p:nvPr>
        </p:nvSpPr>
        <p:spPr>
          <a:xfrm rot="10800000">
            <a:off x="1218600" y="1748581"/>
            <a:ext cx="5431862" cy="3861663"/>
          </a:xfrm>
          <a:custGeom>
            <a:avLst/>
            <a:gdLst>
              <a:gd name="connsiteX0" fmla="*/ 2584395 w 2695478"/>
              <a:gd name="connsiteY0" fmla="*/ 1854489 h 1854489"/>
              <a:gd name="connsiteX1" fmla="*/ 111083 w 2695478"/>
              <a:gd name="connsiteY1" fmla="*/ 1854489 h 1854489"/>
              <a:gd name="connsiteX2" fmla="*/ 0 w 2695478"/>
              <a:gd name="connsiteY2" fmla="*/ 1743406 h 1854489"/>
              <a:gd name="connsiteX3" fmla="*/ 0 w 2695478"/>
              <a:gd name="connsiteY3" fmla="*/ 362180 h 1854489"/>
              <a:gd name="connsiteX4" fmla="*/ 111083 w 2695478"/>
              <a:gd name="connsiteY4" fmla="*/ 251097 h 1854489"/>
              <a:gd name="connsiteX5" fmla="*/ 1139340 w 2695478"/>
              <a:gd name="connsiteY5" fmla="*/ 251097 h 1854489"/>
              <a:gd name="connsiteX6" fmla="*/ 1347740 w 2695478"/>
              <a:gd name="connsiteY6" fmla="*/ 0 h 1854489"/>
              <a:gd name="connsiteX7" fmla="*/ 1556139 w 2695478"/>
              <a:gd name="connsiteY7" fmla="*/ 251097 h 1854489"/>
              <a:gd name="connsiteX8" fmla="*/ 2584395 w 2695478"/>
              <a:gd name="connsiteY8" fmla="*/ 251097 h 1854489"/>
              <a:gd name="connsiteX9" fmla="*/ 2695478 w 2695478"/>
              <a:gd name="connsiteY9" fmla="*/ 362180 h 1854489"/>
              <a:gd name="connsiteX10" fmla="*/ 2695478 w 2695478"/>
              <a:gd name="connsiteY10" fmla="*/ 1743406 h 1854489"/>
              <a:gd name="connsiteX11" fmla="*/ 2584395 w 2695478"/>
              <a:gd name="connsiteY11" fmla="*/ 1854489 h 1854489"/>
              <a:gd name="connsiteX0-1" fmla="*/ 2584395 w 2695478"/>
              <a:gd name="connsiteY0-2" fmla="*/ 1859172 h 1859172"/>
              <a:gd name="connsiteX1-3" fmla="*/ 111083 w 2695478"/>
              <a:gd name="connsiteY1-4" fmla="*/ 1859172 h 1859172"/>
              <a:gd name="connsiteX2-5" fmla="*/ 0 w 2695478"/>
              <a:gd name="connsiteY2-6" fmla="*/ 1748089 h 1859172"/>
              <a:gd name="connsiteX3-7" fmla="*/ 0 w 2695478"/>
              <a:gd name="connsiteY3-8" fmla="*/ 366863 h 1859172"/>
              <a:gd name="connsiteX4-9" fmla="*/ 111083 w 2695478"/>
              <a:gd name="connsiteY4-10" fmla="*/ 255780 h 1859172"/>
              <a:gd name="connsiteX5-11" fmla="*/ 1139340 w 2695478"/>
              <a:gd name="connsiteY5-12" fmla="*/ 255780 h 1859172"/>
              <a:gd name="connsiteX6-13" fmla="*/ 1043632 w 2695478"/>
              <a:gd name="connsiteY6-14" fmla="*/ 0 h 1859172"/>
              <a:gd name="connsiteX7-15" fmla="*/ 1556139 w 2695478"/>
              <a:gd name="connsiteY7-16" fmla="*/ 255780 h 1859172"/>
              <a:gd name="connsiteX8-17" fmla="*/ 2584395 w 2695478"/>
              <a:gd name="connsiteY8-18" fmla="*/ 255780 h 1859172"/>
              <a:gd name="connsiteX9-19" fmla="*/ 2695478 w 2695478"/>
              <a:gd name="connsiteY9-20" fmla="*/ 366863 h 1859172"/>
              <a:gd name="connsiteX10-21" fmla="*/ 2695478 w 2695478"/>
              <a:gd name="connsiteY10-22" fmla="*/ 1748089 h 1859172"/>
              <a:gd name="connsiteX11-23" fmla="*/ 2584395 w 2695478"/>
              <a:gd name="connsiteY11-24" fmla="*/ 1859172 h 1859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2695478" h="1859172">
                <a:moveTo>
                  <a:pt x="2584395" y="1859172"/>
                </a:moveTo>
                <a:lnTo>
                  <a:pt x="111083" y="1859172"/>
                </a:lnTo>
                <a:cubicBezTo>
                  <a:pt x="49734" y="1859172"/>
                  <a:pt x="0" y="1809438"/>
                  <a:pt x="0" y="1748089"/>
                </a:cubicBezTo>
                <a:lnTo>
                  <a:pt x="0" y="366863"/>
                </a:lnTo>
                <a:cubicBezTo>
                  <a:pt x="0" y="305514"/>
                  <a:pt x="49734" y="255780"/>
                  <a:pt x="111083" y="255780"/>
                </a:cubicBezTo>
                <a:lnTo>
                  <a:pt x="1139340" y="255780"/>
                </a:lnTo>
                <a:lnTo>
                  <a:pt x="1043632" y="0"/>
                </a:lnTo>
                <a:lnTo>
                  <a:pt x="1556139" y="255780"/>
                </a:lnTo>
                <a:lnTo>
                  <a:pt x="2584395" y="255780"/>
                </a:lnTo>
                <a:cubicBezTo>
                  <a:pt x="2645744" y="255780"/>
                  <a:pt x="2695478" y="305514"/>
                  <a:pt x="2695478" y="366863"/>
                </a:cubicBezTo>
                <a:lnTo>
                  <a:pt x="2695478" y="1748089"/>
                </a:lnTo>
                <a:cubicBezTo>
                  <a:pt x="2695478" y="1809438"/>
                  <a:pt x="2645744" y="1859172"/>
                  <a:pt x="2584395" y="185917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100000"/>
                </a:schemeClr>
              </a:gs>
              <a:gs pos="50000">
                <a:schemeClr val="accent1"/>
              </a:gs>
            </a:gsLst>
            <a:lin ang="13800000" scaled="0"/>
          </a:gradFill>
          <a:ln>
            <a:noFill/>
          </a:ln>
          <a:effectLst>
            <a:outerShdw blurRad="228600" dist="177800" dir="378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 sz="4000" b="1" dirty="0"/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1694207" y="2862352"/>
            <a:ext cx="4480970" cy="1837013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铅笔上的“HB”表示笔芯的软硬，H代表硬，B代表软，HB则表示软硬适中。</a:t>
            </a:r>
            <a:endParaRPr lang="zh-CN" altLang="en-US" sz="20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Shape 533"/>
          <p:cNvSpPr/>
          <p:nvPr>
            <p:custDataLst>
              <p:tags r:id="rId7"/>
            </p:custDataLst>
          </p:nvPr>
        </p:nvSpPr>
        <p:spPr>
          <a:xfrm>
            <a:off x="1694207" y="2189899"/>
            <a:ext cx="4493744" cy="690652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0" tIns="0" rIns="0" bIns="0" anchor="ctr">
            <a:noAutofit/>
            <a:scene3d>
              <a:camera prst="orthographicFront"/>
              <a:lightRig rig="threePt" dir="t"/>
            </a:scene3d>
            <a:sp3d contourW="127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HB的含义</a:t>
            </a:r>
            <a:endParaRPr lang="zh-CN" altLang="en-US" sz="24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6" name="序号"/>
          <p:cNvSpPr txBox="1"/>
          <p:nvPr>
            <p:custDataLst>
              <p:tags r:id="rId2"/>
            </p:custDataLst>
          </p:nvPr>
        </p:nvSpPr>
        <p:spPr>
          <a:xfrm>
            <a:off x="4510800" y="1231200"/>
            <a:ext cx="2854800" cy="90000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accent2"/>
                </a:solidFill>
                <a:latin typeface="+mn-ea"/>
              </a:rPr>
              <a:t>第一章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7" name="项标题"/>
          <p:cNvSpPr txBox="1"/>
          <p:nvPr>
            <p:custDataLst>
              <p:tags r:id="rId3"/>
            </p:custDataLst>
          </p:nvPr>
        </p:nvSpPr>
        <p:spPr>
          <a:xfrm>
            <a:off x="4161600" y="2156400"/>
            <a:ext cx="3045600" cy="1026000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spc="-100" dirty="0">
                <a:solidFill>
                  <a:srgbClr val="262626"/>
                </a:solidFill>
                <a:latin typeface="+mn-ea"/>
              </a:rPr>
              <a:t>铅笔的发现与早期使用</a:t>
            </a:r>
            <a:endParaRPr lang="zh-CN" altLang="en-US" sz="3200" spc="-100" dirty="0">
              <a:solidFill>
                <a:srgbClr val="262626"/>
              </a:solidFill>
              <a:latin typeface="+mn-ea"/>
            </a:endParaRPr>
          </a:p>
        </p:txBody>
      </p:sp>
      <p:sp>
        <p:nvSpPr>
          <p:cNvPr id="11" name="圆角矩形 1"/>
          <p:cNvSpPr/>
          <p:nvPr>
            <p:custDataLst>
              <p:tags r:id="rId4"/>
            </p:custDataLst>
          </p:nvPr>
        </p:nvSpPr>
        <p:spPr>
          <a:xfrm>
            <a:off x="4324350" y="1535112"/>
            <a:ext cx="36195" cy="28829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序号"/>
          <p:cNvSpPr txBox="1"/>
          <p:nvPr>
            <p:custDataLst>
              <p:tags r:id="rId5"/>
            </p:custDataLst>
          </p:nvPr>
        </p:nvSpPr>
        <p:spPr>
          <a:xfrm>
            <a:off x="8665544" y="1231200"/>
            <a:ext cx="2854800" cy="90000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accent2"/>
                </a:solidFill>
                <a:latin typeface="+mn-ea"/>
              </a:rPr>
              <a:t>第二章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8" name="项标题"/>
          <p:cNvSpPr txBox="1"/>
          <p:nvPr>
            <p:custDataLst>
              <p:tags r:id="rId6"/>
            </p:custDataLst>
          </p:nvPr>
        </p:nvSpPr>
        <p:spPr>
          <a:xfrm>
            <a:off x="8316595" y="2156460"/>
            <a:ext cx="3646170" cy="1026160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spc="-100" dirty="0">
                <a:solidFill>
                  <a:srgbClr val="262626"/>
                </a:solidFill>
                <a:latin typeface="+mn-ea"/>
              </a:rPr>
              <a:t>铅笔的发展与改进</a:t>
            </a:r>
            <a:endParaRPr lang="zh-CN" altLang="en-US" sz="3200" spc="-100" dirty="0">
              <a:solidFill>
                <a:srgbClr val="262626"/>
              </a:solidFill>
              <a:latin typeface="+mn-ea"/>
            </a:endParaRPr>
          </a:p>
        </p:txBody>
      </p:sp>
      <p:sp>
        <p:nvSpPr>
          <p:cNvPr id="9" name="圆角矩形 1"/>
          <p:cNvSpPr/>
          <p:nvPr>
            <p:custDataLst>
              <p:tags r:id="rId7"/>
            </p:custDataLst>
          </p:nvPr>
        </p:nvSpPr>
        <p:spPr>
          <a:xfrm>
            <a:off x="8479094" y="1535112"/>
            <a:ext cx="36195" cy="28829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序号"/>
          <p:cNvSpPr txBox="1"/>
          <p:nvPr>
            <p:custDataLst>
              <p:tags r:id="rId8"/>
            </p:custDataLst>
          </p:nvPr>
        </p:nvSpPr>
        <p:spPr>
          <a:xfrm>
            <a:off x="8665544" y="3630845"/>
            <a:ext cx="2854800" cy="90000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accent2"/>
                </a:solidFill>
                <a:latin typeface="+mn-ea"/>
              </a:rPr>
              <a:t>第四章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4" name="项标题"/>
          <p:cNvSpPr txBox="1"/>
          <p:nvPr>
            <p:custDataLst>
              <p:tags r:id="rId9"/>
            </p:custDataLst>
          </p:nvPr>
        </p:nvSpPr>
        <p:spPr>
          <a:xfrm>
            <a:off x="8316595" y="4556125"/>
            <a:ext cx="3587750" cy="1132205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spc="-100" dirty="0">
                <a:solidFill>
                  <a:srgbClr val="262626"/>
                </a:solidFill>
                <a:latin typeface="+mn-ea"/>
              </a:rPr>
              <a:t>铅笔的软硬与分类</a:t>
            </a:r>
            <a:endParaRPr lang="zh-CN" altLang="en-US" sz="3200" spc="-100" dirty="0">
              <a:solidFill>
                <a:srgbClr val="262626"/>
              </a:solidFill>
              <a:latin typeface="+mn-ea"/>
            </a:endParaRPr>
          </a:p>
        </p:txBody>
      </p:sp>
      <p:sp>
        <p:nvSpPr>
          <p:cNvPr id="15" name="圆角矩形 1"/>
          <p:cNvSpPr/>
          <p:nvPr>
            <p:custDataLst>
              <p:tags r:id="rId10"/>
            </p:custDataLst>
          </p:nvPr>
        </p:nvSpPr>
        <p:spPr>
          <a:xfrm>
            <a:off x="8479094" y="3934757"/>
            <a:ext cx="36195" cy="28829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序号"/>
          <p:cNvSpPr txBox="1"/>
          <p:nvPr>
            <p:custDataLst>
              <p:tags r:id="rId11"/>
            </p:custDataLst>
          </p:nvPr>
        </p:nvSpPr>
        <p:spPr>
          <a:xfrm>
            <a:off x="4510800" y="3630845"/>
            <a:ext cx="2854800" cy="90000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accent2"/>
                </a:solidFill>
                <a:latin typeface="+mn-ea"/>
              </a:rPr>
              <a:t>第三章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8" name="项标题"/>
          <p:cNvSpPr txBox="1"/>
          <p:nvPr>
            <p:custDataLst>
              <p:tags r:id="rId12"/>
            </p:custDataLst>
          </p:nvPr>
        </p:nvSpPr>
        <p:spPr>
          <a:xfrm>
            <a:off x="4161600" y="4556045"/>
            <a:ext cx="3045600" cy="1026000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spc="-100" dirty="0">
                <a:solidFill>
                  <a:srgbClr val="262626"/>
                </a:solidFill>
                <a:latin typeface="+mn-ea"/>
              </a:rPr>
              <a:t>铅笔的名称来源与特性</a:t>
            </a:r>
            <a:endParaRPr lang="zh-CN" altLang="en-US" sz="3200" spc="-100" dirty="0">
              <a:solidFill>
                <a:srgbClr val="262626"/>
              </a:solidFill>
              <a:latin typeface="+mn-ea"/>
            </a:endParaRPr>
          </a:p>
        </p:txBody>
      </p:sp>
      <p:sp>
        <p:nvSpPr>
          <p:cNvPr id="19" name="圆角矩形 1"/>
          <p:cNvSpPr/>
          <p:nvPr>
            <p:custDataLst>
              <p:tags r:id="rId13"/>
            </p:custDataLst>
          </p:nvPr>
        </p:nvSpPr>
        <p:spPr>
          <a:xfrm>
            <a:off x="4324350" y="3934757"/>
            <a:ext cx="36195" cy="28829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铅笔的发现与早期使用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/>
              <a:t>第一章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14780" y="1341755"/>
            <a:ext cx="4610100" cy="1315720"/>
          </a:xfrm>
        </p:spPr>
        <p:txBody>
          <a:bodyPr lIns="0" tIns="0" rIns="0" bIns="0" anchor="b">
            <a:normAutofit/>
          </a:bodyPr>
          <a:lstStyle/>
          <a:p>
            <a:pPr algn="l"/>
            <a:r>
              <a:rPr lang="zh-CN" altLang="en-US" dirty="0"/>
              <a:t>石墨的发现</a:t>
            </a:r>
            <a:endParaRPr lang="zh-CN" altLang="en-US" dirty="0"/>
          </a:p>
        </p:txBody>
      </p:sp>
      <p:sp>
        <p:nvSpPr>
          <p:cNvPr id="12" name="椭圆 11"/>
          <p:cNvSpPr/>
          <p:nvPr>
            <p:custDataLst>
              <p:tags r:id="rId2"/>
            </p:custDataLst>
          </p:nvPr>
        </p:nvSpPr>
        <p:spPr>
          <a:xfrm>
            <a:off x="8924925" y="3724910"/>
            <a:ext cx="2781300" cy="27813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>
            <p:custDataLst>
              <p:tags r:id="rId3"/>
            </p:custDataLst>
          </p:nvPr>
        </p:nvSpPr>
        <p:spPr>
          <a:xfrm>
            <a:off x="6024245" y="622935"/>
            <a:ext cx="5338445" cy="53384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/data/temp/9c75cddf-b150-11ef-88c2-9ac5edade30a.jpg@base@tag=imgScale&amp;m=1&amp;w=1445&amp;h=1445&amp;q=959c75cddf-b150-11ef-88c2-9ac5edade30a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9235" b="15765"/>
          <a:stretch>
            <a:fillRect/>
          </a:stretch>
        </p:blipFill>
        <p:spPr>
          <a:xfrm>
            <a:off x="6261100" y="580390"/>
            <a:ext cx="5207635" cy="52076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201" h="8201">
                <a:moveTo>
                  <a:pt x="4101" y="0"/>
                </a:moveTo>
                <a:cubicBezTo>
                  <a:pt x="6365" y="0"/>
                  <a:pt x="8201" y="1836"/>
                  <a:pt x="8201" y="4101"/>
                </a:cubicBezTo>
                <a:cubicBezTo>
                  <a:pt x="8201" y="6365"/>
                  <a:pt x="6365" y="8201"/>
                  <a:pt x="4101" y="8201"/>
                </a:cubicBezTo>
                <a:cubicBezTo>
                  <a:pt x="1836" y="8201"/>
                  <a:pt x="0" y="6365"/>
                  <a:pt x="0" y="4101"/>
                </a:cubicBezTo>
                <a:cubicBezTo>
                  <a:pt x="0" y="1836"/>
                  <a:pt x="1836" y="0"/>
                  <a:pt x="4101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</p:pic>
      <p:sp>
        <p:nvSpPr>
          <p:cNvPr id="2" name="圆角矩形 24"/>
          <p:cNvSpPr/>
          <p:nvPr>
            <p:custDataLst>
              <p:tags r:id="rId6"/>
            </p:custDataLst>
          </p:nvPr>
        </p:nvSpPr>
        <p:spPr>
          <a:xfrm>
            <a:off x="1403032" y="2966684"/>
            <a:ext cx="2222390" cy="4110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英国牧羊人的偶然发现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1403032" y="3464253"/>
            <a:ext cx="3416941" cy="24006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1564年，英国牧羊人发现了一种黑色矿物质——石墨，这是铅笔芯的主要原材料。</a:t>
            </a:r>
            <a:endParaRPr lang="zh-CN" altLang="en-US" sz="20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/>
          <p:cNvSpPr/>
          <p:nvPr>
            <p:custDataLst>
              <p:tags r:id="rId1"/>
            </p:custDataLst>
          </p:nvPr>
        </p:nvSpPr>
        <p:spPr>
          <a:xfrm>
            <a:off x="5597325" y="0"/>
            <a:ext cx="6606075" cy="6858000"/>
          </a:xfrm>
          <a:custGeom>
            <a:avLst/>
            <a:gdLst>
              <a:gd name="connsiteX0" fmla="*/ 3372960 w 6606075"/>
              <a:gd name="connsiteY0" fmla="*/ 0 h 6858000"/>
              <a:gd name="connsiteX1" fmla="*/ 6606075 w 6606075"/>
              <a:gd name="connsiteY1" fmla="*/ 0 h 6858000"/>
              <a:gd name="connsiteX2" fmla="*/ 6606075 w 6606075"/>
              <a:gd name="connsiteY2" fmla="*/ 4235606 h 6858000"/>
              <a:gd name="connsiteX3" fmla="*/ 6572407 w 6606075"/>
              <a:gd name="connsiteY3" fmla="*/ 4226949 h 6858000"/>
              <a:gd name="connsiteX4" fmla="*/ 6295001 w 6606075"/>
              <a:gd name="connsiteY4" fmla="*/ 4198984 h 6858000"/>
              <a:gd name="connsiteX5" fmla="*/ 4918536 w 6606075"/>
              <a:gd name="connsiteY5" fmla="*/ 5575449 h 6858000"/>
              <a:gd name="connsiteX6" fmla="*/ 5759219 w 6606075"/>
              <a:gd name="connsiteY6" fmla="*/ 6843745 h 6858000"/>
              <a:gd name="connsiteX7" fmla="*/ 5798167 w 6606075"/>
              <a:gd name="connsiteY7" fmla="*/ 6858000 h 6858000"/>
              <a:gd name="connsiteX8" fmla="*/ 131098 w 6606075"/>
              <a:gd name="connsiteY8" fmla="*/ 6858000 h 6858000"/>
              <a:gd name="connsiteX9" fmla="*/ 127892 w 6606075"/>
              <a:gd name="connsiteY9" fmla="*/ 6844111 h 6858000"/>
              <a:gd name="connsiteX10" fmla="*/ 0 w 6606075"/>
              <a:gd name="connsiteY10" fmla="*/ 5575449 h 6858000"/>
              <a:gd name="connsiteX11" fmla="*/ 3294430 w 6606075"/>
              <a:gd name="connsiteY11" fmla="*/ 40221 h 6858000"/>
              <a:gd name="connsiteX12" fmla="*/ 3372960 w 6606075"/>
              <a:gd name="connsiteY1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06075" h="6858000">
                <a:moveTo>
                  <a:pt x="3372960" y="0"/>
                </a:moveTo>
                <a:lnTo>
                  <a:pt x="6606075" y="0"/>
                </a:lnTo>
                <a:lnTo>
                  <a:pt x="6606075" y="4235606"/>
                </a:lnTo>
                <a:lnTo>
                  <a:pt x="6572407" y="4226949"/>
                </a:lnTo>
                <a:cubicBezTo>
                  <a:pt x="6482802" y="4208613"/>
                  <a:pt x="6390026" y="4198984"/>
                  <a:pt x="6295001" y="4198984"/>
                </a:cubicBezTo>
                <a:cubicBezTo>
                  <a:pt x="5534800" y="4198984"/>
                  <a:pt x="4918536" y="4815248"/>
                  <a:pt x="4918536" y="5575449"/>
                </a:cubicBezTo>
                <a:cubicBezTo>
                  <a:pt x="4918536" y="6145600"/>
                  <a:pt x="5265184" y="6634786"/>
                  <a:pt x="5759219" y="6843745"/>
                </a:cubicBezTo>
                <a:lnTo>
                  <a:pt x="5798167" y="6858000"/>
                </a:lnTo>
                <a:lnTo>
                  <a:pt x="131098" y="6858000"/>
                </a:lnTo>
                <a:lnTo>
                  <a:pt x="127892" y="6844111"/>
                </a:lnTo>
                <a:cubicBezTo>
                  <a:pt x="44037" y="6434322"/>
                  <a:pt x="0" y="6010028"/>
                  <a:pt x="0" y="5575449"/>
                </a:cubicBezTo>
                <a:cubicBezTo>
                  <a:pt x="0" y="3185264"/>
                  <a:pt x="1332119" y="1106212"/>
                  <a:pt x="3294430" y="40221"/>
                </a:cubicBezTo>
                <a:lnTo>
                  <a:pt x="3372960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5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5960" y="360045"/>
            <a:ext cx="6713220" cy="720090"/>
          </a:xfrm>
        </p:spPr>
        <p:txBody>
          <a:bodyPr/>
          <a:lstStyle/>
          <a:p>
            <a:r>
              <a:rPr lang="zh-CN" altLang="en-US"/>
              <a:t>石墨的商业应用</a:t>
            </a:r>
            <a:endParaRPr lang="zh-CN" altLang="en-US"/>
          </a:p>
        </p:txBody>
      </p:sp>
      <p:pic>
        <p:nvPicPr>
          <p:cNvPr id="2" name="图片 1" descr="/data/temp/9c56476a-b150-11ef-ab4a-c6e4673c940e.jpg@base@tag=imgScale&amp;m=1&amp;w=1834&amp;h=1904&amp;q=959c56476a-b150-11ef-ab4a-c6e4673c940e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 t="14488" b="16018"/>
          <a:stretch>
            <a:fillRect/>
          </a:stretch>
        </p:blipFill>
        <p:spPr>
          <a:xfrm>
            <a:off x="5585927" y="0"/>
            <a:ext cx="6606075" cy="6858000"/>
          </a:xfrm>
          <a:custGeom>
            <a:avLst/>
            <a:gdLst>
              <a:gd name="connsiteX0" fmla="*/ 4692578 w 6606075"/>
              <a:gd name="connsiteY0" fmla="*/ 0 h 6858000"/>
              <a:gd name="connsiteX1" fmla="*/ 6606075 w 6606075"/>
              <a:gd name="connsiteY1" fmla="*/ 0 h 6858000"/>
              <a:gd name="connsiteX2" fmla="*/ 6606075 w 6606075"/>
              <a:gd name="connsiteY2" fmla="*/ 4238722 h 6858000"/>
              <a:gd name="connsiteX3" fmla="*/ 6486982 w 6606075"/>
              <a:gd name="connsiteY3" fmla="*/ 4220546 h 6858000"/>
              <a:gd name="connsiteX4" fmla="*/ 6295001 w 6606075"/>
              <a:gd name="connsiteY4" fmla="*/ 4210852 h 6858000"/>
              <a:gd name="connsiteX5" fmla="*/ 4417328 w 6606075"/>
              <a:gd name="connsiteY5" fmla="*/ 6088525 h 6858000"/>
              <a:gd name="connsiteX6" fmla="*/ 4564885 w 6606075"/>
              <a:gd name="connsiteY6" fmla="*/ 6819400 h 6858000"/>
              <a:gd name="connsiteX7" fmla="*/ 4583480 w 6606075"/>
              <a:gd name="connsiteY7" fmla="*/ 6858000 h 6858000"/>
              <a:gd name="connsiteX8" fmla="*/ 48492 w 6606075"/>
              <a:gd name="connsiteY8" fmla="*/ 6858000 h 6858000"/>
              <a:gd name="connsiteX9" fmla="*/ 32500 w 6606075"/>
              <a:gd name="connsiteY9" fmla="*/ 6732152 h 6858000"/>
              <a:gd name="connsiteX10" fmla="*/ 0 w 6606075"/>
              <a:gd name="connsiteY10" fmla="*/ 6088525 h 6858000"/>
              <a:gd name="connsiteX11" fmla="*/ 4423060 w 6606075"/>
              <a:gd name="connsiteY11" fmla="*/ 765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6075" h="6858000">
                <a:moveTo>
                  <a:pt x="4692578" y="0"/>
                </a:moveTo>
                <a:lnTo>
                  <a:pt x="6606075" y="0"/>
                </a:lnTo>
                <a:lnTo>
                  <a:pt x="6606075" y="4238722"/>
                </a:lnTo>
                <a:lnTo>
                  <a:pt x="6486982" y="4220546"/>
                </a:lnTo>
                <a:cubicBezTo>
                  <a:pt x="6423860" y="4214136"/>
                  <a:pt x="6359814" y="4210852"/>
                  <a:pt x="6295001" y="4210852"/>
                </a:cubicBezTo>
                <a:cubicBezTo>
                  <a:pt x="5257991" y="4210852"/>
                  <a:pt x="4417328" y="5051515"/>
                  <a:pt x="4417328" y="6088525"/>
                </a:cubicBezTo>
                <a:cubicBezTo>
                  <a:pt x="4417328" y="6347777"/>
                  <a:pt x="4469869" y="6594758"/>
                  <a:pt x="4564885" y="6819400"/>
                </a:cubicBezTo>
                <a:lnTo>
                  <a:pt x="4583480" y="6858000"/>
                </a:lnTo>
                <a:lnTo>
                  <a:pt x="48492" y="6858000"/>
                </a:lnTo>
                <a:lnTo>
                  <a:pt x="32500" y="6732152"/>
                </a:lnTo>
                <a:cubicBezTo>
                  <a:pt x="11009" y="6520533"/>
                  <a:pt x="0" y="6305814"/>
                  <a:pt x="0" y="6088525"/>
                </a:cubicBezTo>
                <a:cubicBezTo>
                  <a:pt x="0" y="3263761"/>
                  <a:pt x="1860563" y="873554"/>
                  <a:pt x="4423060" y="76535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37540" y="2483485"/>
            <a:ext cx="4831080" cy="37026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商人将石墨切割成条，用于标记羊和货物，但石墨的易碎和脏手问题仍然存在。</a:t>
            </a:r>
            <a:endParaRPr lang="zh-CN" altLang="en-US" sz="20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636905" y="1772285"/>
            <a:ext cx="4831080" cy="53911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石墨切割成条销售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铅笔的发展与改进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/>
              <a:t>第二章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9c7785af-b150-11ef-b615-be8d64b89935.jpg@base@tag=imgScale&amp;m=1&amp;w=1762&amp;h=1904&amp;q=959c7785af-b150-11ef-b615-be8d64b8993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2002" b="16237"/>
          <a:stretch>
            <a:fillRect/>
          </a:stretch>
        </p:blipFill>
        <p:spPr>
          <a:xfrm>
            <a:off x="5846445" y="0"/>
            <a:ext cx="6346825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  <a:alpha val="25000"/>
              </a:schemeClr>
            </a:solidFill>
          </a:ln>
        </p:spPr>
      </p:pic>
      <p:sp>
        <p:nvSpPr>
          <p:cNvPr id="21" name="Rectangle 41735_#color-850&amp;1004"/>
          <p:cNvSpPr/>
          <p:nvPr>
            <p:custDataLst>
              <p:tags r:id="rId3"/>
            </p:custDataLst>
          </p:nvPr>
        </p:nvSpPr>
        <p:spPr>
          <a:xfrm>
            <a:off x="1030986" y="1897253"/>
            <a:ext cx="5715000" cy="4169664"/>
          </a:xfrm>
          <a:prstGeom prst="roundRect">
            <a:avLst>
              <a:gd name="adj" fmla="val 4985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95960" y="360045"/>
            <a:ext cx="5005070" cy="720090"/>
          </a:xfrm>
        </p:spPr>
        <p:txBody>
          <a:bodyPr/>
          <a:lstStyle/>
          <a:p>
            <a:r>
              <a:rPr lang="zh-CN" altLang="en-US"/>
              <a:t>石墨混合材料的发明</a:t>
            </a:r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298840" y="2520040"/>
            <a:ext cx="5256887" cy="37026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1761年，法伯尔添加硫磺、锑和树脂等材料，解决了石墨的易碎问题，制成了适合书写的铅笔芯。</a:t>
            </a:r>
            <a:endParaRPr lang="zh-CN" altLang="en-US" sz="20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298840" y="1808371"/>
            <a:ext cx="5256772" cy="53935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德国化学家的改进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9e69c64f-b150-11ef-8abc-b248d31ee7bc.jpg@base@tag=imgScale&amp;m=1&amp;w=3384&amp;h=952&amp;q=959e69c64f-b150-11ef-8abc-b248d31ee7b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4565" r="271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: 圆角 14"/>
          <p:cNvSpPr/>
          <p:nvPr>
            <p:custDataLst>
              <p:tags r:id="rId3"/>
            </p:custDataLst>
          </p:nvPr>
        </p:nvSpPr>
        <p:spPr>
          <a:xfrm>
            <a:off x="530225" y="3091180"/>
            <a:ext cx="11129010" cy="323786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525270" y="3378835"/>
            <a:ext cx="9474200" cy="720090"/>
          </a:xfrm>
        </p:spPr>
        <p:txBody>
          <a:bodyPr anchor="ctr" anchorCtr="0"/>
          <a:lstStyle/>
          <a:p>
            <a:r>
              <a:rPr lang="zh-CN" altLang="en-US">
                <a:solidFill>
                  <a:srgbClr val="000000"/>
                </a:solidFill>
              </a:rPr>
              <a:t>现代铅笔的诞生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527175" y="4785042"/>
            <a:ext cx="947293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1812年，美国人制作出适合铅笔芯的木条，与笔芯粘合，制成了第一代现代铅笔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 sz="16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7175" y="4325302"/>
            <a:ext cx="947420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美国人的创新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187950" y="3437890"/>
            <a:ext cx="5709285" cy="2040890"/>
          </a:xfrm>
        </p:spPr>
        <p:txBody>
          <a:bodyPr/>
          <a:lstStyle/>
          <a:p>
            <a:r>
              <a:rPr lang="zh-CN" altLang="en-US"/>
              <a:t>铅笔的名称来源与特性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/>
              <a:t>第三章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0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102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3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06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3;第二级&#13;第三级&#13;第四级&#13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12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13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14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15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16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7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3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4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9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3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1"/>
</p:tagLst>
</file>

<file path=ppt/tags/tag13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母版标题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7"/>
</p:tagLst>
</file>

<file path=ppt/tags/tag14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2"/>
</p:tagLst>
</file>

<file path=ppt/tags/tag144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6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8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61"/>
</p:tagLst>
</file>

<file path=ppt/tags/tag15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3;第二级&#13;第三级&#13;第四级&#13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61"/>
</p:tagLst>
</file>

<file path=ppt/tags/tag15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5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861"/>
  <p:tag name="KSO_WM_TEMPLATE_CATEGORY" val="custom"/>
  <p:tag name="KSO_WM_TEMPLATE_MASTER_TYPE" val="0"/>
</p:tagLst>
</file>

<file path=ppt/tags/tag15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9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65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16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61"/>
</p:tagLst>
</file>

<file path=ppt/tags/tag17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3;第二级&#13;第三级&#13;第四级&#13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61"/>
</p:tagLst>
</file>

<file path=ppt/tags/tag17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5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861"/>
  <p:tag name="KSO_WM_TEMPLATE_CATEGORY" val="custom"/>
  <p:tag name="KSO_WM_TEMPLATE_MASTER_TYPE" val="0"/>
</p:tagLst>
</file>

<file path=ppt/tags/tag17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7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61"/>
</p:tagLst>
</file>

<file path=ppt/tags/tag18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3;第二级&#13;第三级&#13;第四级&#13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61"/>
</p:tagLst>
</file>

<file path=ppt/tags/tag18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6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861"/>
  <p:tag name="KSO_WM_TEMPLATE_CATEGORY" val="custom"/>
  <p:tag name="KSO_WM_TEMPLATE_MASTER_TYPE" val="0"/>
</p:tagLst>
</file>

<file path=ppt/tags/tag187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96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19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9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61"/>
</p:tagLst>
</file>

<file path=ppt/tags/tag20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3;第二级&#13;第三级&#13;第四级&#13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61"/>
</p:tagLst>
</file>

<file path=ppt/tags/tag20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6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861"/>
  <p:tag name="KSO_WM_TEMPLATE_CATEGORY" val="custom"/>
  <p:tag name="KSO_WM_TEMPLATE_MASTER_TYPE" val="0"/>
</p:tagLst>
</file>

<file path=ppt/tags/tag20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20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61"/>
</p:tagLst>
</file>

<file path=ppt/tags/tag21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3;第二级&#13;第三级&#13;第四级&#13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61"/>
</p:tagLst>
</file>

<file path=ppt/tags/tag21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7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861"/>
  <p:tag name="KSO_WM_TEMPLATE_CATEGORY" val="custom"/>
  <p:tag name="KSO_WM_TEMPLATE_MASTER_TYPE" val="0"/>
</p:tagLst>
</file>

<file path=ppt/tags/tag218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1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22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22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9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61"/>
</p:tagLst>
</file>

<file path=ppt/tags/tag23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3;第二级&#13;第三级&#13;第四级&#13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61"/>
</p:tagLst>
</file>

<file path=ppt/tags/tag23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7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861"/>
  <p:tag name="KSO_WM_TEMPLATE_CATEGORY" val="custom"/>
  <p:tag name="KSO_WM_TEMPLATE_MASTER_TYPE" val="0"/>
</p:tagLst>
</file>

<file path=ppt/tags/tag23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23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1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61"/>
</p:tagLst>
</file>

<file path=ppt/tags/tag24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3;第二级&#13;第三级&#13;第四级&#13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61"/>
</p:tagLst>
</file>

<file path=ppt/tags/tag24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8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861"/>
  <p:tag name="KSO_WM_TEMPLATE_CATEGORY" val="custom"/>
  <p:tag name="KSO_WM_TEMPLATE_MASTER_TYPE" val="0"/>
</p:tagLst>
</file>

<file path=ppt/tags/tag249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258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259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1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61"/>
</p:tagLst>
</file>

<file path=ppt/tags/tag26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3;第二级&#13;第三级&#13;第四级&#13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61"/>
</p:tagLst>
</file>

<file path=ppt/tags/tag26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8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861"/>
  <p:tag name="KSO_WM_TEMPLATE_CATEGORY" val="custom"/>
  <p:tag name="KSO_WM_TEMPLATE_MASTER_TYPE" val="0"/>
</p:tagLst>
</file>

<file path=ppt/tags/tag269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母版标题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7"/>
</p:tagLst>
</file>

<file path=ppt/tags/tag27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2"/>
</p:tagLst>
</file>

<file path=ppt/tags/tag278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9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2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61"/>
</p:tagLst>
</file>

<file path=ppt/tags/tag285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3;第二级&#13;第三级&#13;第四级&#13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61"/>
</p:tagLst>
</file>

<file path=ppt/tags/tag28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9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861"/>
  <p:tag name="KSO_WM_TEMPLATE_CATEGORY" val="custom"/>
  <p:tag name="KSO_WM_TEMPLATE_MASTER_TYPE" val="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添加文档标题"/>
  <p:tag name="KSO_WM_UNIT_ID" val="custom20235861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61"/>
  <p:tag name="KSO_WM_TEMPLATE_CATEGORY" val="custom"/>
  <p:tag name="KSO_WM_UNIT_ISCONTENTSTITLE" val="0"/>
  <p:tag name="KSO_WM_UNIT_VALUE" val="14"/>
  <p:tag name="KSO_WM_UNIT_TEXT_TYPE" val="1"/>
</p:tagLst>
</file>

<file path=ppt/tags/tag291.xml><?xml version="1.0" encoding="utf-8"?>
<p:tagLst xmlns:p="http://schemas.openxmlformats.org/presentationml/2006/main">
  <p:tag name="KSO_WM_TEMPLATE_THUMBS_INDEX" val="1、9"/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61"/>
  <p:tag name="KSO_WM_TEMPLATE_CATEGORY" val="custom"/>
  <p:tag name="KSO_WM_SLIDE_INDEX" val="1"/>
  <p:tag name="KSO_WM_SLIDE_ID" val="custom20235861_1"/>
  <p:tag name="KSO_WM_TEMPLATE_MASTER_TYPE" val="0"/>
  <p:tag name="KSO_WM_SLIDE_LAYOUT" val="a_f"/>
  <p:tag name="KSO_WM_SLIDE_LAYOUT_CNT" val="1_2"/>
</p:tagLst>
</file>

<file path=ppt/tags/tag29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UNIT_ID" val="custom20235861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61"/>
  <p:tag name="KSO_WM_TEMPLATE_CATEGORY" val="custom"/>
  <p:tag name="KSO_WM_UNIT_TEXT_FILL_FORE_SCHEMECOLOR_INDEX" val="5"/>
  <p:tag name="KSO_WM_UNIT_TEXT_FILL_TYPE" val="1"/>
  <p:tag name="KSO_WM_UNIT_USESOURCEFORMAT_APPLY" val="0"/>
</p:tagLst>
</file>

<file path=ppt/tags/tag293.xml><?xml version="1.0" encoding="utf-8"?>
<p:tagLst xmlns:p="http://schemas.openxmlformats.org/presentationml/2006/main">
  <p:tag name="KSO_WM_UNIT_TYPE" val="l_h_i"/>
  <p:tag name="KSO_WM_UNIT_INDEX" val="1_1_1"/>
  <p:tag name="KSO_WM_BEAUTIFY_FLAG" val="#wm#"/>
  <p:tag name="KSO_WM_TAG_VERSION" val="3.0"/>
  <p:tag name="KSO_WM_DIAGRAM_VERSION" val="3"/>
  <p:tag name="KSO_WM_DIAGRAM_GROUP_CODE" val="l1-1"/>
  <p:tag name="KSO_WM_UNIT_ID" val="custom20235861_4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UNIT_SUBTYPE" val="d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6"/>
  <p:tag name="KSO_WM_UNIT_TEXT_FILL_TYPE" val="1"/>
  <p:tag name="KSO_WM_UNIT_USESOURCEFORMAT_APPLY" val="0"/>
</p:tagLst>
</file>

<file path=ppt/tags/tag294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UNIT_PRESET_TEXT" val="添加目录项标题"/>
  <p:tag name="KSO_WM_DIAGRAM_GROUP_CODE" val="l1-1"/>
  <p:tag name="KSO_WM_UNIT_ID" val="custom20235861_4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UNIT_SUBTYPE" val="a"/>
  <p:tag name="KSO_WM_UNIT_VALUE" val="14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0"/>
</p:tagLst>
</file>

<file path=ppt/tags/tag295.xml><?xml version="1.0" encoding="utf-8"?>
<p:tagLst xmlns:p="http://schemas.openxmlformats.org/presentationml/2006/main">
  <p:tag name="KSO_WM_UNIT_TYPE" val="l_h_i"/>
  <p:tag name="KSO_WM_UNIT_INDEX" val="1_1_2"/>
  <p:tag name="KSO_WM_BEAUTIFY_FLAG" val="#wm#"/>
  <p:tag name="KSO_WM_TAG_VERSION" val="3.0"/>
  <p:tag name="KSO_WM_DIAGRAM_VERSION" val="3"/>
  <p:tag name="KSO_WM_DIAGRAM_GROUP_CODE" val="l1-1"/>
  <p:tag name="KSO_WM_UNIT_ID" val="custom20235861_4*l_i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96.xml><?xml version="1.0" encoding="utf-8"?>
<p:tagLst xmlns:p="http://schemas.openxmlformats.org/presentationml/2006/main">
  <p:tag name="KSO_WM_UNIT_TYPE" val="l_h_i"/>
  <p:tag name="KSO_WM_UNIT_INDEX" val="1_2_1"/>
  <p:tag name="KSO_WM_BEAUTIFY_FLAG" val="#wm#"/>
  <p:tag name="KSO_WM_TAG_VERSION" val="3.0"/>
  <p:tag name="KSO_WM_DIAGRAM_VERSION" val="3"/>
  <p:tag name="KSO_WM_DIAGRAM_GROUP_CODE" val="l1-1"/>
  <p:tag name="KSO_WM_UNIT_ID" val="custom20235861_4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UNIT_SUBTYPE" val="d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6"/>
  <p:tag name="KSO_WM_UNIT_TEXT_FILL_TYPE" val="1"/>
  <p:tag name="KSO_WM_UNIT_USESOURCEFORMAT_APPLY" val="0"/>
</p:tagLst>
</file>

<file path=ppt/tags/tag297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UNIT_PRESET_TEXT" val="添加目录项标题"/>
  <p:tag name="KSO_WM_DIAGRAM_GROUP_CODE" val="l1-1"/>
  <p:tag name="KSO_WM_UNIT_ID" val="custom20235861_4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UNIT_SUBTYPE" val="a"/>
  <p:tag name="KSO_WM_UNIT_VALUE" val="14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0"/>
</p:tagLst>
</file>

<file path=ppt/tags/tag298.xml><?xml version="1.0" encoding="utf-8"?>
<p:tagLst xmlns:p="http://schemas.openxmlformats.org/presentationml/2006/main">
  <p:tag name="KSO_WM_UNIT_TYPE" val="l_h_i"/>
  <p:tag name="KSO_WM_UNIT_INDEX" val="1_2_2"/>
  <p:tag name="KSO_WM_BEAUTIFY_FLAG" val="#wm#"/>
  <p:tag name="KSO_WM_TAG_VERSION" val="3.0"/>
  <p:tag name="KSO_WM_DIAGRAM_VERSION" val="3"/>
  <p:tag name="KSO_WM_DIAGRAM_GROUP_CODE" val="l1-1"/>
  <p:tag name="KSO_WM_UNIT_ID" val="custom20235861_4*l_i*1_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99.xml><?xml version="1.0" encoding="utf-8"?>
<p:tagLst xmlns:p="http://schemas.openxmlformats.org/presentationml/2006/main">
  <p:tag name="KSO_WM_UNIT_TYPE" val="l_h_i"/>
  <p:tag name="KSO_WM_UNIT_INDEX" val="1_4_1"/>
  <p:tag name="KSO_WM_BEAUTIFY_FLAG" val="#wm#"/>
  <p:tag name="KSO_WM_TAG_VERSION" val="3.0"/>
  <p:tag name="KSO_WM_DIAGRAM_VERSION" val="3"/>
  <p:tag name="KSO_WM_DIAGRAM_GROUP_CODE" val="l1-1"/>
  <p:tag name="KSO_WM_UNIT_ID" val="custom20235861_4*l_h_i*1_4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UNIT_SUBTYPE" val="d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6"/>
  <p:tag name="KSO_WM_UNIT_TEXT_FILL_TYPE" val="1"/>
  <p:tag name="KSO_WM_UNIT_USESOURCEFORMAT_APPLY" val="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TYPE" val="l_h_f"/>
  <p:tag name="KSO_WM_UNIT_INDEX" val="1_4_1"/>
  <p:tag name="KSO_WM_BEAUTIFY_FLAG" val="#wm#"/>
  <p:tag name="KSO_WM_TAG_VERSION" val="3.0"/>
  <p:tag name="KSO_WM_DIAGRAM_VERSION" val="3"/>
  <p:tag name="KSO_WM_UNIT_PRESET_TEXT" val="添加目录项标题"/>
  <p:tag name="KSO_WM_DIAGRAM_GROUP_CODE" val="l1-1"/>
  <p:tag name="KSO_WM_UNIT_ID" val="custom20235861_4*l_h_f*1_6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UNIT_SUBTYPE" val="a"/>
  <p:tag name="KSO_WM_UNIT_VALUE" val="14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0"/>
</p:tagLst>
</file>

<file path=ppt/tags/tag301.xml><?xml version="1.0" encoding="utf-8"?>
<p:tagLst xmlns:p="http://schemas.openxmlformats.org/presentationml/2006/main">
  <p:tag name="KSO_WM_UNIT_TYPE" val="l_h_i"/>
  <p:tag name="KSO_WM_UNIT_INDEX" val="1_4_2"/>
  <p:tag name="KSO_WM_BEAUTIFY_FLAG" val="#wm#"/>
  <p:tag name="KSO_WM_TAG_VERSION" val="3.0"/>
  <p:tag name="KSO_WM_DIAGRAM_VERSION" val="3"/>
  <p:tag name="KSO_WM_DIAGRAM_GROUP_CODE" val="l1-1"/>
  <p:tag name="KSO_WM_UNIT_ID" val="custom20235861_4*l_i*1_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02.xml><?xml version="1.0" encoding="utf-8"?>
<p:tagLst xmlns:p="http://schemas.openxmlformats.org/presentationml/2006/main">
  <p:tag name="KSO_WM_UNIT_TYPE" val="l_h_i"/>
  <p:tag name="KSO_WM_UNIT_INDEX" val="1_3_1"/>
  <p:tag name="KSO_WM_BEAUTIFY_FLAG" val="#wm#"/>
  <p:tag name="KSO_WM_TAG_VERSION" val="3.0"/>
  <p:tag name="KSO_WM_DIAGRAM_VERSION" val="3"/>
  <p:tag name="KSO_WM_DIAGRAM_GROUP_CODE" val="l1-1"/>
  <p:tag name="KSO_WM_UNIT_ID" val="custom20235861_4*l_h_i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UNIT_SUBTYPE" val="d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6"/>
  <p:tag name="KSO_WM_UNIT_TEXT_FILL_TYPE" val="1"/>
  <p:tag name="KSO_WM_UNIT_USESOURCEFORMAT_APPLY" val="0"/>
</p:tagLst>
</file>

<file path=ppt/tags/tag303.xml><?xml version="1.0" encoding="utf-8"?>
<p:tagLst xmlns:p="http://schemas.openxmlformats.org/presentationml/2006/main">
  <p:tag name="KSO_WM_UNIT_TYPE" val="l_h_f"/>
  <p:tag name="KSO_WM_UNIT_INDEX" val="1_3_1"/>
  <p:tag name="KSO_WM_BEAUTIFY_FLAG" val="#wm#"/>
  <p:tag name="KSO_WM_TAG_VERSION" val="3.0"/>
  <p:tag name="KSO_WM_DIAGRAM_VERSION" val="3"/>
  <p:tag name="KSO_WM_UNIT_PRESET_TEXT" val="添加目录项标题"/>
  <p:tag name="KSO_WM_DIAGRAM_GROUP_CODE" val="l1-1"/>
  <p:tag name="KSO_WM_UNIT_ID" val="custom20235861_4*l_h_f*1_5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UNIT_SUBTYPE" val="a"/>
  <p:tag name="KSO_WM_UNIT_VALUE" val="14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0"/>
</p:tagLst>
</file>

<file path=ppt/tags/tag304.xml><?xml version="1.0" encoding="utf-8"?>
<p:tagLst xmlns:p="http://schemas.openxmlformats.org/presentationml/2006/main">
  <p:tag name="KSO_WM_UNIT_TYPE" val="l_h_i"/>
  <p:tag name="KSO_WM_UNIT_INDEX" val="1_3_2"/>
  <p:tag name="KSO_WM_BEAUTIFY_FLAG" val="#wm#"/>
  <p:tag name="KSO_WM_TAG_VERSION" val="3.0"/>
  <p:tag name="KSO_WM_DIAGRAM_VERSION" val="3"/>
  <p:tag name="KSO_WM_DIAGRAM_GROUP_CODE" val="l1-1"/>
  <p:tag name="KSO_WM_UNIT_ID" val="custom20235861_4*l_i*1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61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61.5642395019531,&quot;left&quot;:327.6850393700787,&quot;top&quot;:37.45587237500767,&quot;width&quot;:614.2649606299212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05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4"/>
  <p:tag name="KSO_WM_DIAGRAM_GROUP_CODE" val="l1-1"/>
  <p:tag name="KSO_WM_BEAUTIFY_FLAG" val="#wm#"/>
  <p:tag name="KSO_WM_TEMPLATE_INDEX" val="20235861"/>
  <p:tag name="KSO_WM_TEMPLATE_CATEGORY" val="custom"/>
  <p:tag name="KSO_WM_SLIDE_INDEX" val="4"/>
  <p:tag name="KSO_WM_SLIDE_ID" val="custom20235861_4"/>
  <p:tag name="KSO_WM_TEMPLATE_MASTER_TYPE" val="0"/>
  <p:tag name="KSO_WM_SLIDE_LAYOUT" val="a_l"/>
  <p:tag name="KSO_WM_SLIDE_LAYOUT_CNT" val="1_1"/>
  <p:tag name="KSO_WM_SLIDE_DIAGTYPE" val="l"/>
</p:tagLst>
</file>

<file path=ppt/tags/tag30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861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61"/>
  <p:tag name="KSO_WM_TEMPLATE_CATEGORY" val="custom"/>
  <p:tag name="KSO_WM_UNIT_ISCONTENTSTITLE" val="0"/>
  <p:tag name="KSO_WM_UNIT_VALUE" val="14"/>
  <p:tag name="KSO_WM_UNIT_TEXT_TYPE" val="1"/>
</p:tagLst>
</file>

<file path=ppt/tags/tag30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861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61"/>
  <p:tag name="KSO_WM_TEMPLATE_CATEGORY" val="custom"/>
  <p:tag name="KSO_WM_UNIT_VALUE" val="5"/>
</p:tagLst>
</file>

<file path=ppt/tags/tag308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61"/>
  <p:tag name="KSO_WM_TEMPLATE_CATEGORY" val="custom"/>
  <p:tag name="KSO_WM_SLIDE_INDEX" val="7"/>
  <p:tag name="KSO_WM_SLIDE_ID" val="custom20235861_7"/>
  <p:tag name="KSO_WM_TEMPLATE_MASTER_TYPE" val="0"/>
  <p:tag name="KSO_WM_SLIDE_LAYOUT" val="a_e"/>
  <p:tag name="KSO_WM_SLIDE_LAYOUT_CNT" val="1_1"/>
</p:tagLst>
</file>

<file path=ppt/tags/tag3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154"/>
  <p:tag name="KSO_WM_UNIT_ID" val="custom20233154_1*a*1"/>
  <p:tag name="KSO_WM_UNIT_TEXT_TYPE" val="1"/>
  <p:tag name="KSO_WM_UNIT_PRESET_TEXT" val="单击此处&#10;添加标题内容"/>
  <p:tag name="KSO_WM_UNIT_TEXT_FILL_FORE_SCHEMECOLOR_INDEX" val="8"/>
  <p:tag name="KSO_WM_UNIT_TEXT_FILL_TYPE" val="1"/>
  <p:tag name="KSO_WM_UNIT_USESOURCEFORMAT_APPLY" val="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3154_1*i*1"/>
  <p:tag name="KSO_WM_TEMPLATE_CATEGORY" val="custom"/>
  <p:tag name="KSO_WM_TEMPLATE_INDEX" val="20233154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154_1*i*2"/>
  <p:tag name="KSO_WM_TEMPLATE_CATEGORY" val="custom"/>
  <p:tag name="KSO_WM_TEMPLATE_INDEX" val="20233154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12.xml><?xml version="1.0" encoding="utf-8"?>
<p:tagLst xmlns:p="http://schemas.openxmlformats.org/presentationml/2006/main">
  <p:tag name="KSO_WM_UNIT_VALUE" val="1445*14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154_1*d*1"/>
  <p:tag name="KSO_WM_TEMPLATE_CATEGORY" val="custom"/>
  <p:tag name="KSO_WM_TEMPLATE_INDEX" val="20233154"/>
  <p:tag name="KSO_WM_UNIT_LAYERLEVEL" val="1"/>
  <p:tag name="KSO_WM_TAG_VERSION" val="3.0"/>
  <p:tag name="KSO_WM_BEAUTIFY_FLAG" val="#wm#"/>
  <p:tag name="MH_PIC_SOURCE_TYPE" val="generate_slide_ai*VCG41N1143463909*gallery_gallery_ai_v2.0.2.241120_ONLINE*1733214526802_0.211_af549dc23fe5-slide-4"/>
  <p:tag name="KSO_WM_UNIT_FILL_FORE_SCHEMECOLOR_INDEX" val="5"/>
  <p:tag name="KSO_WM_UNIT_FILL_TYPE" val="1"/>
  <p:tag name="KSO_WM_UNIT_LINE_FORE_SCHEMECOLOR_INDEX" val="13"/>
  <p:tag name="KSO_WM_UNIT_LINE_FILL_TYPE" val="2"/>
  <p:tag name="KSO_WM_UNIT_USESOURCEFORMAT_APPLY" val="0"/>
</p:tagLst>
</file>

<file path=ppt/tags/tag3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663_1*l_h_a*1_1_1"/>
  <p:tag name="KSO_WM_TEMPLATE_CATEGORY" val="diagram"/>
  <p:tag name="KSO_WM_TEMPLATE_INDEX" val="20233663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9.20001220703125,&quot;left&quot;:110.47496062992124,&quot;top&quot;:163.09999389648436,&quot;width&quot;:269.0504724409449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DIAGRAM_VERSION" val="3"/>
  <p:tag name="KSO_WM_DIAGRAM_COLOR_TRICK" val="1"/>
  <p:tag name="KSO_WM_DIAGRAM_COLOR_TEXT_CAN_REMOVE" val="n"/>
  <p:tag name="KSO_WM_UNIT_TEXT_FILL_TYPE" val="1"/>
  <p:tag name="KSO_WM_UNIT_TEXT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PRESET_TEXT" val="此处添加项标题"/>
  <p:tag name="KSO_WM_UNIT_USESOURCEFORMAT_APPLY" val="0"/>
</p:tagLst>
</file>

<file path=ppt/tags/tag31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663_1*l_h_f*1_1_1"/>
  <p:tag name="KSO_WM_TEMPLATE_CATEGORY" val="diagram"/>
  <p:tag name="KSO_WM_TEMPLATE_INDEX" val="20233663"/>
  <p:tag name="KSO_WM_UNIT_LAYERLEVEL" val="1_1_1"/>
  <p:tag name="KSO_WM_TAG_VERSION" val="3.0"/>
  <p:tag name="KSO_WM_UNIT_TEXT_FILL_FORE_SCHEMECOLOR_INDEX_BRIGHTNESS" val="0.15"/>
  <p:tag name="KSO_WM_DIAGRAM_GROUP_CODE" val="l1-1"/>
  <p:tag name="KSO_WM_DIAGRAM_MAX_ITEMCNT" val="4"/>
  <p:tag name="KSO_WM_DIAGRAM_MIN_ITEMCNT" val="1"/>
  <p:tag name="KSO_WM_DIAGRAM_VIRTUALLY_FRAME" val="{&quot;height&quot;:369.20001220703125,&quot;left&quot;:110.47496062992124,&quot;top&quot;:163.09999389648436,&quot;width&quot;:269.0504724409449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根据需要可酌情增减文字，以便观者准确理解您传达的思想单击此处添加文本内容，简明扼要地阐述您的观点，根据需要可酌情增减文字，以便观者准确理解您传达的思想。单击此处添加文本"/>
  <p:tag name="KSO_WM_UNIT_USESOURCEFORMAT_APPLY" val="0"/>
</p:tagLst>
</file>

<file path=ppt/tags/tag315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DIAGRAM_GROUP_CODE" val="l1-1"/>
  <p:tag name="KSO_WM_SLIDE_DIAGTYPE" val="l"/>
  <p:tag name="KSO_WM_SLIDE_LAYOUT" val="a_d_l"/>
  <p:tag name="KSO_WM_SLIDE_LAYOUT_CNT" val="1_1_1"/>
  <p:tag name="KSO_WM_SLIDE_TYPE" val="text"/>
  <p:tag name="KSO_WM_SLIDE_SUBTYPE" val="picTxt"/>
  <p:tag name="KSO_WM_SLIDE_SIZE" val="266.45*187.2"/>
  <p:tag name="KSO_WM_SLIDE_POSITION" val="111.75*273.5"/>
  <p:tag name="KSO_WM_TEMPLATE_INDEX" val="20235861"/>
  <p:tag name="KSO_WM_TEMPLATE_SUBCATEGORY" val="0"/>
  <p:tag name="KSO_WM_SLIDE_INDEX" val="1"/>
  <p:tag name="KSO_WM_TAG_VERSION" val="3.0"/>
  <p:tag name="KSO_WM_SLIDE_ID" val="custom20233154_1"/>
  <p:tag name="KSO_WM_SLIDE_ITEM_CNT" val="1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2423_1*i*2"/>
  <p:tag name="KSO_WM_TEMPLATE_CATEGORY" val="custom"/>
  <p:tag name="KSO_WM_TEMPLATE_INDEX" val="20232423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2"/>
  <p:tag name="KSO_WM_UNIT_TEXT_FILL_TYPE" val="1"/>
  <p:tag name="KSO_WM_UNIT_USESOURCEFORMAT_APPLY" val="0"/>
</p:tagLst>
</file>

<file path=ppt/tags/tag3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23"/>
  <p:tag name="KSO_WM_UNIT_ID" val="custom20232423_1*a*1"/>
  <p:tag name="KSO_WM_UNIT_TEXT_TYPE" val="1"/>
  <p:tag name="KSO_WM_UNIT_PRESET_TEXT" val="单击此处添加标题"/>
  <p:tag name="KSO_WM_UNIT_TEXT_FILL_FORE_SCHEMECOLOR_INDEX" val="8"/>
  <p:tag name="KSO_WM_UNIT_TEXT_FILL_TYPE" val="1"/>
  <p:tag name="KSO_WM_UNIT_USESOURCEFORMAT_APPLY" val="0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23_1*d*1"/>
  <p:tag name="KSO_WM_TEMPLATE_CATEGORY" val="custom"/>
  <p:tag name="KSO_WM_TEMPLATE_INDEX" val="20232423"/>
  <p:tag name="KSO_WM_UNIT_LAYERLEVEL" val="1"/>
  <p:tag name="KSO_WM_TAG_VERSION" val="3.0"/>
  <p:tag name="KSO_WM_BEAUTIFY_FLAG" val="#wm#"/>
  <p:tag name="KSO_WM_UNIT_VALUE" val="1904*1834"/>
  <p:tag name="MH_PIC_SOURCE_TYPE" val="generate_slide_ai*VCG41N93376123*gallery_gallery_ai_v2.0.2.241120_ONLINE*1733214526802_0.211_af549dc23fe5-slide-5"/>
  <p:tag name="KSO_WM_UNIT_FILL_FORE_SCHEMECOLOR_INDEX" val="5"/>
  <p:tag name="KSO_WM_UNIT_FILL_TYPE" val="1"/>
  <p:tag name="KSO_WM_UNIT_LINE_FORE_SCHEMECOLOR_INDEX" val="1"/>
  <p:tag name="KSO_WM_UNIT_LINE_FILL_TYPE" val="2"/>
  <p:tag name="KSO_WM_UNIT_USESOURCEFORMAT_APPLY" val="0"/>
</p:tagLst>
</file>

<file path=ppt/tags/tag3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26_1*l_h_f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16.633464566929135,&quot;top&quot;:129.04778832623333,&quot;width&quot;:413.96653543307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。单击此处添加文本具体内容，简明扼要地阐述您的观点。"/>
  <p:tag name="KSO_WM_UNIT_USESOURCEFORMAT_APPLY" val="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26_1*l_h_a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16.633464566929135,&quot;top&quot;:129.04778832623333,&quot;width&quot;:413.96653543307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标题"/>
  <p:tag name="KSO_WM_UNIT_USESOURCEFORMAT_APPLY" val="0"/>
</p:tagLst>
</file>

<file path=ppt/tags/tag321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40.157*239.584"/>
  <p:tag name="KSO_WM_SLIDE_POSITION" val="53.4751*216.572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5861"/>
  <p:tag name="KSO_WM_TEMPLATE_SUBCATEGORY" val="0"/>
  <p:tag name="KSO_WM_SLIDE_INDEX" val="1"/>
  <p:tag name="KSO_WM_TAG_VERSION" val="3.0"/>
  <p:tag name="KSO_WM_SLIDE_ID" val="custom20232423_1"/>
  <p:tag name="KSO_WM_SLIDE_ITEM_CNT" val="1"/>
</p:tagLst>
</file>

<file path=ppt/tags/tag32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861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61"/>
  <p:tag name="KSO_WM_TEMPLATE_CATEGORY" val="custom"/>
  <p:tag name="KSO_WM_UNIT_ISCONTENTSTITLE" val="0"/>
  <p:tag name="KSO_WM_UNIT_VALUE" val="14"/>
  <p:tag name="KSO_WM_UNIT_TEXT_TYPE" val="1"/>
</p:tagLst>
</file>

<file path=ppt/tags/tag323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861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61"/>
  <p:tag name="KSO_WM_TEMPLATE_CATEGORY" val="custom"/>
  <p:tag name="KSO_WM_UNIT_VALUE" val="5"/>
</p:tagLst>
</file>

<file path=ppt/tags/tag324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61"/>
  <p:tag name="KSO_WM_TEMPLATE_CATEGORY" val="custom"/>
  <p:tag name="KSO_WM_SLIDE_INDEX" val="7"/>
  <p:tag name="KSO_WM_SLIDE_ID" val="custom20235861_7"/>
  <p:tag name="KSO_WM_TEMPLATE_MASTER_TYPE" val="0"/>
  <p:tag name="KSO_WM_SLIDE_LAYOUT" val="a_e"/>
  <p:tag name="KSO_WM_SLIDE_LAYOUT_CNT" val="1_1"/>
</p:tagLst>
</file>

<file path=ppt/tags/tag325.xml><?xml version="1.0" encoding="utf-8"?>
<p:tagLst xmlns:p="http://schemas.openxmlformats.org/presentationml/2006/main">
  <p:tag name="KSO_WM_UNIT_VALUE" val="1904*17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69_1*d*1"/>
  <p:tag name="KSO_WM_TEMPLATE_CATEGORY" val="custom"/>
  <p:tag name="KSO_WM_TEMPLATE_INDEX" val="20232469"/>
  <p:tag name="KSO_WM_UNIT_LAYERLEVEL" val="1"/>
  <p:tag name="KSO_WM_TAG_VERSION" val="3.0"/>
  <p:tag name="KSO_WM_BEAUTIFY_FLAG" val="#wm#"/>
  <p:tag name="MH_PIC_SOURCE_TYPE" val="generate_slide_ai*VCG41N643654314*gallery_gallery_ai_v2.0.2.241120_ONLINE*1733214526802_0.211_af549dc23fe5-slide-7"/>
  <p:tag name="KSO_WM_UNIT_FILL_FORE_SCHEMECOLOR_INDEX" val="5"/>
  <p:tag name="KSO_WM_UNIT_FILL_TYPE" val="1"/>
  <p:tag name="KSO_WM_UNIT_LINE_FORE_SCHEMECOLOR_INDEX" val="13"/>
  <p:tag name="KSO_WM_UNIT_LINE_FILL_TYPE" val="2"/>
  <p:tag name="KSO_WM_UNIT_USESOURCEFORMAT_APPLY" val="0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69_1*i*1"/>
  <p:tag name="KSO_WM_TEMPLATE_CATEGORY" val="custom"/>
  <p:tag name="KSO_WM_TEMPLATE_INDEX" val="20232469"/>
  <p:tag name="KSO_WM_UNIT_LAYERLEVEL" val="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3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69"/>
  <p:tag name="KSO_WM_UNIT_ID" val="custom20232469_1*a*1"/>
  <p:tag name="KSO_WM_UNIT_TEXT_TYPE" val="1"/>
  <p:tag name="KSO_WM_UNIT_PRESET_TEXT" val="单击此处添加标题"/>
  <p:tag name="KSO_WM_UNIT_TEXT_FILL_FORE_SCHEMECOLOR_INDEX" val="8"/>
  <p:tag name="KSO_WM_UNIT_TEXT_FILL_TYPE" val="1"/>
  <p:tag name="KSO_WM_UNIT_USESOURCEFORMAT_APPLY" val="0"/>
</p:tagLst>
</file>

<file path=ppt/tags/tag32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26_1*l_h_f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102.27086614173228,&quot;top&quot;:131.91058360182396,&quot;width&quot;:413.928110236220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。单击此处添加文本具体内容，简明扼要地阐述您的观点。"/>
  <p:tag name="KSO_WM_UNIT_USESOURCEFORMAT_APPLY" val="0"/>
</p:tagLst>
</file>

<file path=ppt/tags/tag32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26_1*l_h_a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102.27086614173228,&quot;top&quot;:131.91058360182396,&quot;width&quot;:413.928110236220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标题"/>
  <p:tag name="KSO_WM_UNIT_USESOURCEFORMAT_APPLY" val="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70.05*194.782"/>
  <p:tag name="KSO_WM_SLIDE_POSITION" val="124.15*242.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5861"/>
  <p:tag name="KSO_WM_TEMPLATE_SUBCATEGORY" val="0"/>
  <p:tag name="KSO_WM_SLIDE_INDEX" val="1"/>
  <p:tag name="KSO_WM_TAG_VERSION" val="3.0"/>
  <p:tag name="KSO_WM_SLIDE_ID" val="custom20232469_1"/>
  <p:tag name="KSO_WM_SLIDE_ITEM_CNT" val="2"/>
</p:tagLst>
</file>

<file path=ppt/tags/tag331.xml><?xml version="1.0" encoding="utf-8"?>
<p:tagLst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0"/>
  <p:tag name="MH_PIC_SOURCE_TYPE" val="generate_slide_ai*VCG41N1388216666*gallery_gallery_ai_v2.0.2.241120_ONLINE*1733214526802_0.211_af549dc23fe5-slide-8"/>
</p:tagLst>
</file>

<file path=ppt/tags/tag33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3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USESOURCEFORMAT_APPLY" val="0"/>
</p:tagLst>
</file>

<file path=ppt/tags/tag33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1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999999995,&quot;left&quot;:120.25,&quot;top&quot;:340.5749606299213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你的项正文，请尽量言简意赅的阐述观点。单击此处输入你的项正文，请尽量言简意赅的阐述观点。单击此处输入你的项正文。单击此处输入你的项正文，请尽量言简意赅的阐述观点。单击此处输入你的项正文，请尽量言简意赅的阐述观点。单击此处输入你的项正文。"/>
  <p:tag name="KSO_WM_UNIT_USESOURCEFORMAT_APPLY" val="0"/>
</p:tagLst>
</file>

<file path=ppt/tags/tag3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1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999999995,&quot;left&quot;:120.25,&quot;top&quot;:340.5749606299213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336.xml><?xml version="1.0" encoding="utf-8"?>
<p:tagLst xmlns:p="http://schemas.openxmlformats.org/presentationml/2006/main">
  <p:tag name="KSO_WM_SLIDE_ID" val="custom20232484_1"/>
  <p:tag name="KSO_WM_TEMPLATE_SUBCATEGORY" val="0"/>
  <p:tag name="KSO_WM_TEMPLATE_MASTER_TYPE" val="0"/>
  <p:tag name="KSO_WM_TEMPLATE_COLOR_TYPE" val="0"/>
  <p:tag name="KSO_WM_SLIDE_ITEM_CNT" val="1"/>
  <p:tag name="KSO_WM_SLIDE_INDEX" val="1"/>
  <p:tag name="KSO_WM_TAG_VERSION" val="3.0"/>
  <p:tag name="KSO_WM_BEAUTIFY_FLAG" val="#wm#"/>
  <p:tag name="KSO_WM_TEMPLATE_CATEGORY" val="custom"/>
  <p:tag name="KSO_WM_TEMPLATE_INDEX" val="20235861"/>
  <p:tag name="KSO_WM_SLIDE_TYPE" val="text"/>
  <p:tag name="KSO_WM_SLIDE_SUBTYPE" val="picTxt"/>
  <p:tag name="KSO_WM_SLIDE_SIZE" val="745.9*95.95"/>
  <p:tag name="KSO_WM_SLIDE_POSITION" val="120.25*376.75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33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861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61"/>
  <p:tag name="KSO_WM_TEMPLATE_CATEGORY" val="custom"/>
  <p:tag name="KSO_WM_UNIT_ISCONTENTSTITLE" val="0"/>
  <p:tag name="KSO_WM_UNIT_VALUE" val="14"/>
  <p:tag name="KSO_WM_UNIT_TEXT_TYPE" val="1"/>
</p:tagLst>
</file>

<file path=ppt/tags/tag338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861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61"/>
  <p:tag name="KSO_WM_TEMPLATE_CATEGORY" val="custom"/>
  <p:tag name="KSO_WM_UNIT_VALUE" val="5"/>
</p:tagLst>
</file>

<file path=ppt/tags/tag339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61"/>
  <p:tag name="KSO_WM_TEMPLATE_CATEGORY" val="custom"/>
  <p:tag name="KSO_WM_SLIDE_INDEX" val="7"/>
  <p:tag name="KSO_WM_SLIDE_ID" val="custom20235861_7"/>
  <p:tag name="KSO_WM_TEMPLATE_MASTER_TYPE" val="0"/>
  <p:tag name="KSO_WM_SLIDE_LAYOUT" val="a_e"/>
  <p:tag name="KSO_WM_SLIDE_LAYOUT_CNT" val="1_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156_1*a*1"/>
  <p:tag name="KSO_WM_TEMPLATE_CATEGORY" val="custom"/>
  <p:tag name="KSO_WM_TEMPLATE_INDEX" val="20233156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a"/>
  <p:tag name="KSO_WM_UNIT_INDEX" val="1"/>
  <p:tag name="KSO_WM_UNIT_TEXT_FILL_FORE_SCHEMECOLOR_INDEX" val="13"/>
  <p:tag name="KSO_WM_UNIT_TEXT_FILL_TYPE" val="1"/>
  <p:tag name="KSO_WM_UNIT_USESOURCEFORMAT_APPLY" val="0"/>
  <p:tag name="KSO_WM_UNIT_TEXT_TYPE" val="1"/>
  <p:tag name="KSO_WM_UNIT_VALUE" val="29"/>
  <p:tag name="KSO_WM_UNIT_PRESET_TEXT" val="单击此处添加标题内容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156_1*i*1"/>
  <p:tag name="KSO_WM_TEMPLATE_CATEGORY" val="custom"/>
  <p:tag name="KSO_WM_TEMPLATE_INDEX" val="20233156"/>
  <p:tag name="KSO_WM_UNIT_LAYERLEVEL" val="1"/>
  <p:tag name="KSO_WM_TAG_VERSION" val="3.0"/>
  <p:tag name="KSO_WM_BEAUTIFY_FLAG" val="#wm#"/>
  <p:tag name="KSO_WM_UNIT_TYPE" val="i"/>
  <p:tag name="KSO_WM_UNIT_INDEX" val="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342.xml><?xml version="1.0" encoding="utf-8"?>
<p:tagLst xmlns:p="http://schemas.openxmlformats.org/presentationml/2006/main">
  <p:tag name="KSO_WM_UNIT_VALUE" val="1299*12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156_1*d*1"/>
  <p:tag name="KSO_WM_TEMPLATE_CATEGORY" val="custom"/>
  <p:tag name="KSO_WM_TEMPLATE_INDEX" val="20233156"/>
  <p:tag name="KSO_WM_UNIT_LAYERLEVEL" val="1"/>
  <p:tag name="KSO_WM_TAG_VERSION" val="3.0"/>
  <p:tag name="KSO_WM_BEAUTIFY_FLAG" val="#wm#"/>
  <p:tag name="MH_PIC_SOURCE_TYPE" val="generate_slide_ai*VCG41N173598617*gallery_gallery_ai_v2.0.2.241120_ONLINE*1733214526802_0.211_af549dc23fe5-slide-10"/>
  <p:tag name="KSO_WM_UNIT_USESOURCEFORMAT_APPLY" val="0"/>
</p:tagLst>
</file>

<file path=ppt/tags/tag34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26_1*l_h_f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50.531496062992126,&quot;top&quot;:106.90515053095778,&quot;width&quot;:413.928110236220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。单击此处添加文本具体内容，简明扼要地阐述您的观点。"/>
  <p:tag name="KSO_WM_UNIT_USESOURCEFORMAT_APPLY" val="0"/>
</p:tagLst>
</file>

<file path=ppt/tags/tag34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26_1*l_h_a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50.531496062992126,&quot;top&quot;:106.90515053095778,&quot;width&quot;:413.928110236220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标题"/>
  <p:tag name="KSO_WM_UNIT_USESOURCEFORMAT_APPLY" val="0"/>
</p:tagLst>
</file>

<file path=ppt/tags/tag345.xml><?xml version="1.0" encoding="utf-8"?>
<p:tagLst xmlns:p="http://schemas.openxmlformats.org/presentationml/2006/main">
  <p:tag name="KSO_WM_BEAUTIFY_FLAG" val="#wm#"/>
  <p:tag name="KSO_WM_TEMPLATE_CATEGORY" val="custom"/>
  <p:tag name="KSO_WM_TEMPLATE_INDEX" val="20235861"/>
  <p:tag name="KSO_WM_SLIDE_ID" val="custom2023315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4"/>
  <p:tag name="KSO_WM_SLIDE_INDEX" val="1"/>
  <p:tag name="KSO_WM_SLIDE_SIZE" val="407.062*332.299"/>
  <p:tag name="KSO_WM_SLIDE_POSITION" val="53.9294*140.655"/>
  <p:tag name="KSO_WM_DIAGRAM_GROUP_CODE" val="l1-1"/>
  <p:tag name="KSO_WM_SLIDE_DIAGTYPE" val="l"/>
  <p:tag name="KSO_WM_TAG_VERSION" val="3.0"/>
  <p:tag name="KSO_WM_SLIDE_LAYOUT" val="a_d_l"/>
  <p:tag name="KSO_WM_SLIDE_LAYOUT_CNT" val="1_1_1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3158_1*i*1"/>
  <p:tag name="KSO_WM_TEMPLATE_CATEGORY" val="custom"/>
  <p:tag name="KSO_WM_TEMPLATE_INDEX" val="2023315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158"/>
  <p:tag name="KSO_WM_UNIT_ID" val="custom20233158_1*a*1"/>
  <p:tag name="KSO_WM_UNIT_TEXT_TYPE" val="1"/>
  <p:tag name="KSO_WM_UNIT_PRESET_TEXT" val="单击此处添加标题"/>
  <p:tag name="KSO_WM_UNIT_TEXT_FILL_FORE_SCHEMECOLOR_INDEX" val="8"/>
  <p:tag name="KSO_WM_UNIT_TEXT_FILL_TYPE" val="1"/>
  <p:tag name="KSO_WM_UNIT_USESOURCEFORMAT_APPLY" val="0"/>
</p:tagLst>
</file>

<file path=ppt/tags/tag348.xml><?xml version="1.0" encoding="utf-8"?>
<p:tagLst xmlns:p="http://schemas.openxmlformats.org/presentationml/2006/main">
  <p:tag name="KSO_WM_UNIT_VALUE" val="1786*172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158_1*d*1"/>
  <p:tag name="KSO_WM_TEMPLATE_CATEGORY" val="custom"/>
  <p:tag name="KSO_WM_TEMPLATE_INDEX" val="20233158"/>
  <p:tag name="KSO_WM_UNIT_LAYERLEVEL" val="1"/>
  <p:tag name="KSO_WM_TAG_VERSION" val="3.0"/>
  <p:tag name="KSO_WM_BEAUTIFY_FLAG" val="#wm#"/>
  <p:tag name="MH_PIC_SOURCE_TYPE" val="generate_slide_ai*VCG211332679994*gallery_gallery_ai_v2.0.2.241120_ONLINE*1733214526802_0.211_af549dc23fe5-slide-11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0"/>
</p:tagLst>
</file>

<file path=ppt/tags/tag34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26_1*l_h_f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57.833464566929116,&quot;top&quot;:107.29778832623333,&quot;width&quot;:375.0281102362204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。单击此处添加文本具体内容，简明扼要地阐述您的观点。"/>
  <p:tag name="KSO_WM_UNIT_USESOURCEFORMAT_APPLY" val="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26_1*l_h_a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57.833464566929116,&quot;top&quot;:107.29778832623333,&quot;width&quot;:375.0281102362204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标题"/>
  <p:tag name="KSO_WM_UNIT_USESOURCEFORMAT_APPLY" val="0"/>
</p:tagLst>
</file>

<file path=ppt/tags/tag351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DIAGRAM_GROUP_CODE" val="l1-1"/>
  <p:tag name="KSO_WM_SLIDE_DIAGTYPE" val="l"/>
  <p:tag name="KSO_WM_SLIDE_LAYOUT" val="a_d_l"/>
  <p:tag name="KSO_WM_SLIDE_LAYOUT_CNT" val="1_1_1"/>
  <p:tag name="KSO_WM_SLIDE_TYPE" val="text"/>
  <p:tag name="KSO_WM_SLIDE_SUBTYPE" val="picTxt"/>
  <p:tag name="KSO_WM_SLIDE_SIZE" val="340.157*239.584"/>
  <p:tag name="KSO_WM_SLIDE_POSITION" val="55.7751*194.822"/>
  <p:tag name="KSO_WM_TEMPLATE_INDEX" val="20235861"/>
  <p:tag name="KSO_WM_TEMPLATE_SUBCATEGORY" val="0"/>
  <p:tag name="KSO_WM_SLIDE_INDEX" val="1"/>
  <p:tag name="KSO_WM_TAG_VERSION" val="3.0"/>
  <p:tag name="KSO_WM_SLIDE_ID" val="custom20233158_1"/>
  <p:tag name="KSO_WM_SLIDE_ITEM_CNT" val="1"/>
</p:tagLst>
</file>

<file path=ppt/tags/tag35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861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61"/>
  <p:tag name="KSO_WM_TEMPLATE_CATEGORY" val="custom"/>
  <p:tag name="KSO_WM_UNIT_ISCONTENTSTITLE" val="0"/>
  <p:tag name="KSO_WM_UNIT_VALUE" val="14"/>
  <p:tag name="KSO_WM_UNIT_TEXT_TYPE" val="1"/>
</p:tagLst>
</file>

<file path=ppt/tags/tag353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861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61"/>
  <p:tag name="KSO_WM_TEMPLATE_CATEGORY" val="custom"/>
  <p:tag name="KSO_WM_UNIT_VALUE" val="5"/>
</p:tagLst>
</file>

<file path=ppt/tags/tag354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61"/>
  <p:tag name="KSO_WM_TEMPLATE_CATEGORY" val="custom"/>
  <p:tag name="KSO_WM_SLIDE_INDEX" val="7"/>
  <p:tag name="KSO_WM_SLIDE_ID" val="custom20235861_7"/>
  <p:tag name="KSO_WM_TEMPLATE_MASTER_TYPE" val="0"/>
  <p:tag name="KSO_WM_SLIDE_LAYOUT" val="a_e"/>
  <p:tag name="KSO_WM_SLIDE_LAYOUT_CNT" val="1_1"/>
</p:tagLst>
</file>

<file path=ppt/tags/tag3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85_1*a*1"/>
  <p:tag name="KSO_WM_TEMPLATE_CATEGORY" val="diagram"/>
  <p:tag name="KSO_WM_TEMPLATE_INDEX" val="20231985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8"/>
  <p:tag name="KSO_WM_UNIT_TEXT_FILL_TYPE" val="1"/>
  <p:tag name="KSO_WM_UNIT_USESOURCEFORMAT_APPLY" val="0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985_1*l_h_i*1_2_1"/>
  <p:tag name="KSO_WM_TEMPLATE_CATEGORY" val="diagram"/>
  <p:tag name="KSO_WM_TEMPLATE_INDEX" val="20231985"/>
  <p:tag name="KSO_WM_UNIT_LAYERLEVEL" val="1_1_1"/>
  <p:tag name="KSO_WM_TAG_VERSION" val="3.0"/>
  <p:tag name="KSO_WM_BEAUTIFY_FLAG" val="#wm#"/>
  <p:tag name="KSO_WM_DIAGRAM_VERSION" val="3"/>
  <p:tag name="KSO_WM_DIAGRAM_COLOR_TEXT_CAN_REMOVE" val="n"/>
  <p:tag name="KSO_WM_DIAGRAM_MAX_ITEMCNT" val="2"/>
  <p:tag name="KSO_WM_DIAGRAM_MIN_ITEMCNT" val="2"/>
  <p:tag name="KSO_WM_DIAGRAM_VIRTUALLY_FRAME" val="{&quot;height&quot;:340.46441650390625,&quot;width&quot;:769.5872192382812}"/>
  <p:tag name="KSO_WM_DIAGRAM_COLOR_MATCH_VALUE" val="{&quot;shape&quot;:{&quot;fill&quot;:{&quot;solid&quot;:{&quot;brightness&quot;:0.6000000238418579,&quot;colorType&quot;:1,&quot;foreColorIndex&quot;:2,&quot;transparency&quot;:0.8500000238418579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FILL_TYPE" val="1"/>
  <p:tag name="KSO_WM_UNIT_FILL_FORE_SCHEMECOLOR_INDEX" val="2"/>
  <p:tag name="KSO_WM_UNIT_FILL_FORE_SCHEMECOLOR_INDEX_BRIGHTNESS" val="0.6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357.xml><?xml version="1.0" encoding="utf-8"?>
<p:tagLst xmlns:p="http://schemas.openxmlformats.org/presentationml/2006/main">
  <p:tag name="KSO_WM_UNIT_BLOCK" val="0"/>
  <p:tag name="KSO_WM_UNIT_DEC_AREA_ID" val="c37347cbc0a24348939d931e37367649"/>
  <p:tag name="KSO_WM_UNIT_DEFAULT_FONT" val="12;18;2"/>
  <p:tag name="KSO_WM_UNIT_SUBTYPE" val="a"/>
  <p:tag name="KSO_WM_UNIT_NOCLEAR" val="0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85_1*l_h_f*1_2_1"/>
  <p:tag name="KSO_WM_TEMPLATE_CATEGORY" val="diagram"/>
  <p:tag name="KSO_WM_TEMPLATE_INDEX" val="20231985"/>
  <p:tag name="KSO_WM_UNIT_LAYERLEVEL" val="1_1_1"/>
  <p:tag name="KSO_WM_TAG_VERSION" val="3.0"/>
  <p:tag name="KSO_WM_BEAUTIFY_FLAG" val="#wm#"/>
  <p:tag name="KSO_WM_DIAGRAM_VERSION" val="3"/>
  <p:tag name="KSO_WM_DIAGRAM_COLOR_TEXT_CAN_REMOVE" val="n"/>
  <p:tag name="KSO_WM_DIAGRAM_MAX_ITEMCNT" val="2"/>
  <p:tag name="KSO_WM_DIAGRAM_MIN_ITEMCNT" val="2"/>
  <p:tag name="KSO_WM_DIAGRAM_VIRTUALLY_FRAME" val="{&quot;height&quot;:340.46441650390625,&quot;width&quot;:769.587219238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单击此处输入智能图形项正文文字是您思想的提炼，请尽量言简意赅的阐述观点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58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85_1*l_h_a*1_2_1"/>
  <p:tag name="KSO_WM_TEMPLATE_CATEGORY" val="diagram"/>
  <p:tag name="KSO_WM_TEMPLATE_INDEX" val="20231985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40.46441650390625,&quot;width&quot;:769.587219238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985_1*l_h_i*1_1_1"/>
  <p:tag name="KSO_WM_TEMPLATE_CATEGORY" val="diagram"/>
  <p:tag name="KSO_WM_TEMPLATE_INDEX" val="20231985"/>
  <p:tag name="KSO_WM_UNIT_LAYERLEVEL" val="1_1_1"/>
  <p:tag name="KSO_WM_TAG_VERSION" val="3.0"/>
  <p:tag name="KSO_WM_BEAUTIFY_FLAG" val="#wm#"/>
  <p:tag name="KSO_WM_DIAGRAM_VERSION" val="3"/>
  <p:tag name="KSO_WM_DIAGRAM_COLOR_TEXT_CAN_REMOVE" val="n"/>
  <p:tag name="KSO_WM_DIAGRAM_MAX_ITEMCNT" val="2"/>
  <p:tag name="KSO_WM_DIAGRAM_MIN_ITEMCNT" val="2"/>
  <p:tag name="KSO_WM_DIAGRAM_VIRTUALLY_FRAME" val="{&quot;height&quot;:340.46441650390625,&quot;width&quot;:769.5872192382812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0.5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FILL_TYPE" val="3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BLOCK" val="0"/>
  <p:tag name="KSO_WM_UNIT_DEC_AREA_ID" val="c37347cbc0a24348939d931e37367649"/>
  <p:tag name="KSO_WM_UNIT_DEFAULT_FONT" val="12;18;2"/>
  <p:tag name="KSO_WM_UNIT_SUBTYPE" val="a"/>
  <p:tag name="KSO_WM_UNIT_NOCLEAR" val="0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85_1*l_h_f*1_1_1"/>
  <p:tag name="KSO_WM_TEMPLATE_CATEGORY" val="diagram"/>
  <p:tag name="KSO_WM_TEMPLATE_INDEX" val="20231985"/>
  <p:tag name="KSO_WM_UNIT_LAYERLEVEL" val="1_1_1"/>
  <p:tag name="KSO_WM_TAG_VERSION" val="3.0"/>
  <p:tag name="KSO_WM_BEAUTIFY_FLAG" val="#wm#"/>
  <p:tag name="KSO_WM_DIAGRAM_VERSION" val="3"/>
  <p:tag name="KSO_WM_DIAGRAM_COLOR_TEXT_CAN_REMOVE" val="n"/>
  <p:tag name="KSO_WM_DIAGRAM_MAX_ITEMCNT" val="2"/>
  <p:tag name="KSO_WM_DIAGRAM_MIN_ITEMCNT" val="2"/>
  <p:tag name="KSO_WM_DIAGRAM_VIRTUALLY_FRAME" val="{&quot;height&quot;:340.46441650390625,&quot;width&quot;:769.587219238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单击此处输入智能图形项正文，文字是您思想的提炼，请尽量言简意赅的阐述观点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61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85_1*l_h_a*1_1_1"/>
  <p:tag name="KSO_WM_TEMPLATE_CATEGORY" val="diagram"/>
  <p:tag name="KSO_WM_TEMPLATE_INDEX" val="20231985"/>
  <p:tag name="KSO_WM_UNIT_LAYERLEVEL" val="1_1_1"/>
  <p:tag name="KSO_WM_TAG_VERSION" val="3.0"/>
  <p:tag name="KSO_WM_DIAGRAM_MAX_ITEMCNT" val="2"/>
  <p:tag name="KSO_WM_DIAGRAM_MIN_ITEMCNT" val="2"/>
  <p:tag name="KSO_WM_DIAGRAM_VIRTUALLY_FRAME" val="{&quot;height&quot;:340.46441650390625,&quot;width&quot;:769.587219238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362.xml><?xml version="1.0" encoding="utf-8"?>
<p:tagLst xmlns:p="http://schemas.openxmlformats.org/presentationml/2006/main">
  <p:tag name="KSO_WM_SLIDE_ID" val="diagram20231985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769.587*340.464"/>
  <p:tag name="KSO_WM_SLIDE_POSITION" val="95.9528*137.648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5861"/>
  <p:tag name="KSO_WM_SLIDE_LAYOUT" val="a_l"/>
  <p:tag name="KSO_WM_SLIDE_LAYOUT_CNT" val="1_1"/>
</p:tagLst>
</file>

<file path=ppt/tags/tag36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861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61"/>
  <p:tag name="KSO_WM_TEMPLATE_CATEGORY" val="custom"/>
  <p:tag name="KSO_WM_UNIT_ISCONTENTSTITLE" val="0"/>
</p:tagLst>
</file>

<file path=ppt/tags/tag364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61"/>
  <p:tag name="KSO_WM_TEMPLATE_CATEGORY" val="custom"/>
  <p:tag name="KSO_WM_SLIDE_INDEX" val="9"/>
  <p:tag name="KSO_WM_SLIDE_ID" val="custom20235861_9"/>
  <p:tag name="KSO_WM_TEMPLATE_MASTER_TYPE" val="0"/>
  <p:tag name="KSO_WM_SLIDE_LAYOUT" val="a_b_f"/>
  <p:tag name="KSO_WM_SLIDE_LAYOUT_CNT" val="1_1_1"/>
</p:tagLst>
</file>

<file path=ppt/tags/tag365.xml><?xml version="1.0" encoding="utf-8"?>
<p:tagLst xmlns:p="http://schemas.openxmlformats.org/presentationml/2006/main">
  <p:tag name="commondata" val="eyJoZGlkIjoiNTk0NTA0NWI2M2Q3ZjA0ZjliMmMzNDY2Y2IzYTU2YzQifQ==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7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7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8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Office 主题​​">
  <a:themeElements>
    <a:clrScheme name="黑色水墨">
      <a:dk1>
        <a:srgbClr val="000000"/>
      </a:dk1>
      <a:lt1>
        <a:srgbClr val="FFFFFF"/>
      </a:lt1>
      <a:dk2>
        <a:srgbClr val="112D28"/>
      </a:dk2>
      <a:lt2>
        <a:srgbClr val="F7F5F2"/>
      </a:lt2>
      <a:accent1>
        <a:srgbClr val="BBA890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5">
      <a:majorFont>
        <a:latin typeface="汉仪北魏写经W"/>
        <a:ea typeface="汉仪北魏写经W"/>
        <a:cs typeface=""/>
      </a:majorFont>
      <a:minorFont>
        <a:latin typeface="汉仪北魏写经W"/>
        <a:ea typeface="汉仪北魏写经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黑色水墨">
      <a:dk1>
        <a:srgbClr val="000000"/>
      </a:dk1>
      <a:lt1>
        <a:srgbClr val="FFFFFF"/>
      </a:lt1>
      <a:dk2>
        <a:srgbClr val="112D28"/>
      </a:dk2>
      <a:lt2>
        <a:srgbClr val="F7F5F2"/>
      </a:lt2>
      <a:accent1>
        <a:srgbClr val="BBA890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5">
      <a:majorFont>
        <a:latin typeface="汉仪北魏写经W"/>
        <a:ea typeface="汉仪北魏写经W"/>
        <a:cs typeface=""/>
      </a:majorFont>
      <a:minorFont>
        <a:latin typeface="汉仪北魏写经W"/>
        <a:ea typeface="汉仪北魏写经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黑色水墨">
      <a:dk1>
        <a:srgbClr val="000000"/>
      </a:dk1>
      <a:lt1>
        <a:srgbClr val="FFFFFF"/>
      </a:lt1>
      <a:dk2>
        <a:srgbClr val="112D28"/>
      </a:dk2>
      <a:lt2>
        <a:srgbClr val="F7F5F2"/>
      </a:lt2>
      <a:accent1>
        <a:srgbClr val="BBA890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5">
      <a:majorFont>
        <a:latin typeface="汉仪北魏写经W"/>
        <a:ea typeface="汉仪北魏写经W"/>
        <a:cs typeface=""/>
      </a:majorFont>
      <a:minorFont>
        <a:latin typeface="汉仪北魏写经W"/>
        <a:ea typeface="汉仪北魏写经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黑色水墨">
      <a:dk1>
        <a:srgbClr val="000000"/>
      </a:dk1>
      <a:lt1>
        <a:srgbClr val="FFFFFF"/>
      </a:lt1>
      <a:dk2>
        <a:srgbClr val="112D28"/>
      </a:dk2>
      <a:lt2>
        <a:srgbClr val="F7F5F2"/>
      </a:lt2>
      <a:accent1>
        <a:srgbClr val="BBA890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5">
      <a:majorFont>
        <a:latin typeface="汉仪北魏写经W"/>
        <a:ea typeface="汉仪北魏写经W"/>
        <a:cs typeface=""/>
      </a:majorFont>
      <a:minorFont>
        <a:latin typeface="汉仪北魏写经W"/>
        <a:ea typeface="汉仪北魏写经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黑色水墨">
      <a:dk1>
        <a:srgbClr val="000000"/>
      </a:dk1>
      <a:lt1>
        <a:srgbClr val="FFFFFF"/>
      </a:lt1>
      <a:dk2>
        <a:srgbClr val="112D28"/>
      </a:dk2>
      <a:lt2>
        <a:srgbClr val="F7F5F2"/>
      </a:lt2>
      <a:accent1>
        <a:srgbClr val="BBA890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5">
      <a:majorFont>
        <a:latin typeface="汉仪北魏写经W"/>
        <a:ea typeface="汉仪北魏写经W"/>
        <a:cs typeface=""/>
      </a:majorFont>
      <a:minorFont>
        <a:latin typeface="汉仪北魏写经W"/>
        <a:ea typeface="汉仪北魏写经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黑色水墨">
      <a:dk1>
        <a:srgbClr val="000000"/>
      </a:dk1>
      <a:lt1>
        <a:srgbClr val="FFFFFF"/>
      </a:lt1>
      <a:dk2>
        <a:srgbClr val="112D28"/>
      </a:dk2>
      <a:lt2>
        <a:srgbClr val="F7F5F2"/>
      </a:lt2>
      <a:accent1>
        <a:srgbClr val="BBA890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5">
      <a:majorFont>
        <a:latin typeface="汉仪北魏写经W"/>
        <a:ea typeface="汉仪北魏写经W"/>
        <a:cs typeface=""/>
      </a:majorFont>
      <a:minorFont>
        <a:latin typeface="汉仪北魏写经W"/>
        <a:ea typeface="汉仪北魏写经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主题​​">
  <a:themeElements>
    <a:clrScheme name="黑色水墨">
      <a:dk1>
        <a:srgbClr val="000000"/>
      </a:dk1>
      <a:lt1>
        <a:srgbClr val="FFFFFF"/>
      </a:lt1>
      <a:dk2>
        <a:srgbClr val="112D28"/>
      </a:dk2>
      <a:lt2>
        <a:srgbClr val="F7F5F2"/>
      </a:lt2>
      <a:accent1>
        <a:srgbClr val="BBA890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5">
      <a:majorFont>
        <a:latin typeface="汉仪北魏写经W"/>
        <a:ea typeface="汉仪北魏写经W"/>
        <a:cs typeface=""/>
      </a:majorFont>
      <a:minorFont>
        <a:latin typeface="汉仪北魏写经W"/>
        <a:ea typeface="汉仪北魏写经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Office 主题​​">
  <a:themeElements>
    <a:clrScheme name="黑色水墨">
      <a:dk1>
        <a:srgbClr val="000000"/>
      </a:dk1>
      <a:lt1>
        <a:srgbClr val="FFFFFF"/>
      </a:lt1>
      <a:dk2>
        <a:srgbClr val="112D28"/>
      </a:dk2>
      <a:lt2>
        <a:srgbClr val="F7F5F2"/>
      </a:lt2>
      <a:accent1>
        <a:srgbClr val="BBA890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5">
      <a:majorFont>
        <a:latin typeface="汉仪北魏写经W"/>
        <a:ea typeface="汉仪北魏写经W"/>
        <a:cs typeface=""/>
      </a:majorFont>
      <a:minorFont>
        <a:latin typeface="汉仪北魏写经W"/>
        <a:ea typeface="汉仪北魏写经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Office 主题​​">
  <a:themeElements>
    <a:clrScheme name="黑色水墨">
      <a:dk1>
        <a:srgbClr val="000000"/>
      </a:dk1>
      <a:lt1>
        <a:srgbClr val="FFFFFF"/>
      </a:lt1>
      <a:dk2>
        <a:srgbClr val="112D28"/>
      </a:dk2>
      <a:lt2>
        <a:srgbClr val="F7F5F2"/>
      </a:lt2>
      <a:accent1>
        <a:srgbClr val="BBA890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5">
      <a:majorFont>
        <a:latin typeface="汉仪北魏写经W"/>
        <a:ea typeface="汉仪北魏写经W"/>
        <a:cs typeface=""/>
      </a:majorFont>
      <a:minorFont>
        <a:latin typeface="汉仪北魏写经W"/>
        <a:ea typeface="汉仪北魏写经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</Words>
  <Application>WPS 演示</Application>
  <PresentationFormat>宽屏</PresentationFormat>
  <Paragraphs>84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汉仪北魏写经W</vt:lpstr>
      <vt:lpstr>Segoe Print</vt:lpstr>
      <vt:lpstr>WPS</vt:lpstr>
      <vt:lpstr>Office 主题​​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铅笔的由来与特性</vt:lpstr>
      <vt:lpstr>目录</vt:lpstr>
      <vt:lpstr>铅笔的发现与早期使用</vt:lpstr>
      <vt:lpstr>石墨的发现</vt:lpstr>
      <vt:lpstr>石墨的商业应用</vt:lpstr>
      <vt:lpstr>铅笔的发展与改进</vt:lpstr>
      <vt:lpstr>石墨混合材料的发明</vt:lpstr>
      <vt:lpstr>现代铅笔的诞生</vt:lpstr>
      <vt:lpstr>铅笔的名称来源与特性</vt:lpstr>
      <vt:lpstr>铅笔名称的由来</vt:lpstr>
      <vt:lpstr>铅笔芯的成分与特性</vt:lpstr>
      <vt:lpstr>铅笔的软硬与分类</vt:lpstr>
      <vt:lpstr>铅笔的软硬度标志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王道</cp:lastModifiedBy>
  <cp:revision>155</cp:revision>
  <dcterms:created xsi:type="dcterms:W3CDTF">2019-06-19T02:08:00Z</dcterms:created>
  <dcterms:modified xsi:type="dcterms:W3CDTF">2024-12-03T08:33:26Z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9E6065C5D3A04474876F011FC081C946_11</vt:lpwstr>
  </property>
</Properties>
</file>