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257" r:id="rId3"/>
    <p:sldId id="258" r:id="rId4"/>
    <p:sldId id="271" r:id="rId5"/>
    <p:sldId id="263" r:id="rId6"/>
    <p:sldId id="270" r:id="rId7"/>
    <p:sldId id="272"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9EAFB"/>
    <a:srgbClr val="0287C2"/>
    <a:srgbClr val="1559A6"/>
    <a:srgbClr val="36BE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1492" autoAdjust="0"/>
    <p:restoredTop sz="94660"/>
  </p:normalViewPr>
  <p:slideViewPr>
    <p:cSldViewPr snapToGrid="0" showGuides="1">
      <p:cViewPr>
        <p:scale>
          <a:sx n="66" d="100"/>
          <a:sy n="66" d="100"/>
        </p:scale>
        <p:origin x="528" y="942"/>
      </p:cViewPr>
      <p:guideLst>
        <p:guide orient="horz" pos="2159"/>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1A5E948-ECDA-4223-9ECE-2DED2673FA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75A5B46-2D0D-4368-AADC-3EFC4DD5419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A5E948-ECDA-4223-9ECE-2DED2673FA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5A5B46-2D0D-4368-AADC-3EFC4DD5419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image" Target="../media/image3.png"/><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7" Type="http://schemas.openxmlformats.org/officeDocument/2006/relationships/slideLayout" Target="../slideLayouts/slideLayout1.xml"/><Relationship Id="rId16" Type="http://schemas.openxmlformats.org/officeDocument/2006/relationships/tags" Target="../tags/tag13.xml"/><Relationship Id="rId15" Type="http://schemas.openxmlformats.org/officeDocument/2006/relationships/tags" Target="../tags/tag12.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image" Target="../media/image5.png"/><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0" Type="http://schemas.openxmlformats.org/officeDocument/2006/relationships/slideLayout" Target="../slideLayouts/slideLayout2.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4" Type="http://schemas.openxmlformats.org/officeDocument/2006/relationships/slideLayout" Target="../slideLayouts/slideLayout2.xml"/><Relationship Id="rId13" Type="http://schemas.openxmlformats.org/officeDocument/2006/relationships/tags" Target="../tags/tag35.xml"/><Relationship Id="rId12" Type="http://schemas.openxmlformats.org/officeDocument/2006/relationships/image" Target="../media/image6.png"/><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0" y="0"/>
            <a:ext cx="12192000" cy="6858000"/>
          </a:xfrm>
          <a:prstGeom prst="rect">
            <a:avLst/>
          </a:prstGeom>
          <a:solidFill>
            <a:srgbClr val="36BE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1"/>
          <a:stretch>
            <a:fillRect/>
          </a:stretch>
        </p:blipFill>
        <p:spPr>
          <a:xfrm>
            <a:off x="0" y="115825"/>
            <a:ext cx="12192000" cy="6742175"/>
          </a:xfrm>
          <a:prstGeom prst="rect">
            <a:avLst/>
          </a:prstGeom>
        </p:spPr>
      </p:pic>
      <p:sp>
        <p:nvSpPr>
          <p:cNvPr id="107" name="矩形: 圆角 106"/>
          <p:cNvSpPr/>
          <p:nvPr/>
        </p:nvSpPr>
        <p:spPr>
          <a:xfrm rot="21239937">
            <a:off x="2647596" y="1013900"/>
            <a:ext cx="6199247" cy="3544363"/>
          </a:xfrm>
          <a:custGeom>
            <a:avLst/>
            <a:gdLst>
              <a:gd name="connsiteX0" fmla="*/ 0 w 6199247"/>
              <a:gd name="connsiteY0" fmla="*/ 590739 h 3544363"/>
              <a:gd name="connsiteX1" fmla="*/ 590739 w 6199247"/>
              <a:gd name="connsiteY1" fmla="*/ 0 h 3544363"/>
              <a:gd name="connsiteX2" fmla="*/ 1067427 w 6199247"/>
              <a:gd name="connsiteY2" fmla="*/ 0 h 3544363"/>
              <a:gd name="connsiteX3" fmla="*/ 1544115 w 6199247"/>
              <a:gd name="connsiteY3" fmla="*/ 0 h 3544363"/>
              <a:gd name="connsiteX4" fmla="*/ 2171336 w 6199247"/>
              <a:gd name="connsiteY4" fmla="*/ 0 h 3544363"/>
              <a:gd name="connsiteX5" fmla="*/ 2798557 w 6199247"/>
              <a:gd name="connsiteY5" fmla="*/ 0 h 3544363"/>
              <a:gd name="connsiteX6" fmla="*/ 3526134 w 6199247"/>
              <a:gd name="connsiteY6" fmla="*/ 0 h 3544363"/>
              <a:gd name="connsiteX7" fmla="*/ 4053000 w 6199247"/>
              <a:gd name="connsiteY7" fmla="*/ 0 h 3544363"/>
              <a:gd name="connsiteX8" fmla="*/ 4579865 w 6199247"/>
              <a:gd name="connsiteY8" fmla="*/ 0 h 3544363"/>
              <a:gd name="connsiteX9" fmla="*/ 5056553 w 6199247"/>
              <a:gd name="connsiteY9" fmla="*/ 0 h 3544363"/>
              <a:gd name="connsiteX10" fmla="*/ 5608508 w 6199247"/>
              <a:gd name="connsiteY10" fmla="*/ 0 h 3544363"/>
              <a:gd name="connsiteX11" fmla="*/ 6199247 w 6199247"/>
              <a:gd name="connsiteY11" fmla="*/ 590739 h 3544363"/>
              <a:gd name="connsiteX12" fmla="*/ 6199247 w 6199247"/>
              <a:gd name="connsiteY12" fmla="*/ 1134203 h 3544363"/>
              <a:gd name="connsiteX13" fmla="*/ 6199247 w 6199247"/>
              <a:gd name="connsiteY13" fmla="*/ 1701295 h 3544363"/>
              <a:gd name="connsiteX14" fmla="*/ 6199247 w 6199247"/>
              <a:gd name="connsiteY14" fmla="*/ 2339274 h 3544363"/>
              <a:gd name="connsiteX15" fmla="*/ 6199247 w 6199247"/>
              <a:gd name="connsiteY15" fmla="*/ 2953624 h 3544363"/>
              <a:gd name="connsiteX16" fmla="*/ 5608508 w 6199247"/>
              <a:gd name="connsiteY16" fmla="*/ 3544363 h 3544363"/>
              <a:gd name="connsiteX17" fmla="*/ 5131820 w 6199247"/>
              <a:gd name="connsiteY17" fmla="*/ 3544363 h 3544363"/>
              <a:gd name="connsiteX18" fmla="*/ 4504599 w 6199247"/>
              <a:gd name="connsiteY18" fmla="*/ 3544363 h 3544363"/>
              <a:gd name="connsiteX19" fmla="*/ 3927555 w 6199247"/>
              <a:gd name="connsiteY19" fmla="*/ 3544363 h 3544363"/>
              <a:gd name="connsiteX20" fmla="*/ 3250157 w 6199247"/>
              <a:gd name="connsiteY20" fmla="*/ 3544363 h 3544363"/>
              <a:gd name="connsiteX21" fmla="*/ 2572758 w 6199247"/>
              <a:gd name="connsiteY21" fmla="*/ 3544363 h 3544363"/>
              <a:gd name="connsiteX22" fmla="*/ 1945537 w 6199247"/>
              <a:gd name="connsiteY22" fmla="*/ 3544363 h 3544363"/>
              <a:gd name="connsiteX23" fmla="*/ 1368493 w 6199247"/>
              <a:gd name="connsiteY23" fmla="*/ 3544363 h 3544363"/>
              <a:gd name="connsiteX24" fmla="*/ 590739 w 6199247"/>
              <a:gd name="connsiteY24" fmla="*/ 3544363 h 3544363"/>
              <a:gd name="connsiteX25" fmla="*/ 0 w 6199247"/>
              <a:gd name="connsiteY25" fmla="*/ 2953624 h 3544363"/>
              <a:gd name="connsiteX26" fmla="*/ 0 w 6199247"/>
              <a:gd name="connsiteY26" fmla="*/ 2410160 h 3544363"/>
              <a:gd name="connsiteX27" fmla="*/ 0 w 6199247"/>
              <a:gd name="connsiteY27" fmla="*/ 1819439 h 3544363"/>
              <a:gd name="connsiteX28" fmla="*/ 0 w 6199247"/>
              <a:gd name="connsiteY28" fmla="*/ 1181460 h 3544363"/>
              <a:gd name="connsiteX29" fmla="*/ 0 w 6199247"/>
              <a:gd name="connsiteY29" fmla="*/ 590739 h 354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99247" h="3544363" fill="none" extrusionOk="0">
                <a:moveTo>
                  <a:pt x="0" y="590739"/>
                </a:moveTo>
                <a:cubicBezTo>
                  <a:pt x="8810" y="293528"/>
                  <a:pt x="241362" y="-19531"/>
                  <a:pt x="590739" y="0"/>
                </a:cubicBezTo>
                <a:cubicBezTo>
                  <a:pt x="691156" y="-13398"/>
                  <a:pt x="880543" y="18855"/>
                  <a:pt x="1067427" y="0"/>
                </a:cubicBezTo>
                <a:cubicBezTo>
                  <a:pt x="1254311" y="-18855"/>
                  <a:pt x="1403768" y="-9682"/>
                  <a:pt x="1544115" y="0"/>
                </a:cubicBezTo>
                <a:cubicBezTo>
                  <a:pt x="1684462" y="9682"/>
                  <a:pt x="1982821" y="24880"/>
                  <a:pt x="2171336" y="0"/>
                </a:cubicBezTo>
                <a:cubicBezTo>
                  <a:pt x="2359851" y="-24880"/>
                  <a:pt x="2543843" y="13040"/>
                  <a:pt x="2798557" y="0"/>
                </a:cubicBezTo>
                <a:cubicBezTo>
                  <a:pt x="3053271" y="-13040"/>
                  <a:pt x="3345590" y="34907"/>
                  <a:pt x="3526134" y="0"/>
                </a:cubicBezTo>
                <a:cubicBezTo>
                  <a:pt x="3706678" y="-34907"/>
                  <a:pt x="3899130" y="-6791"/>
                  <a:pt x="4053000" y="0"/>
                </a:cubicBezTo>
                <a:cubicBezTo>
                  <a:pt x="4206870" y="6791"/>
                  <a:pt x="4324070" y="22008"/>
                  <a:pt x="4579865" y="0"/>
                </a:cubicBezTo>
                <a:cubicBezTo>
                  <a:pt x="4835661" y="-22008"/>
                  <a:pt x="4850965" y="-8535"/>
                  <a:pt x="5056553" y="0"/>
                </a:cubicBezTo>
                <a:cubicBezTo>
                  <a:pt x="5262141" y="8535"/>
                  <a:pt x="5407580" y="19981"/>
                  <a:pt x="5608508" y="0"/>
                </a:cubicBezTo>
                <a:cubicBezTo>
                  <a:pt x="5915072" y="-3272"/>
                  <a:pt x="6205518" y="248012"/>
                  <a:pt x="6199247" y="590739"/>
                </a:cubicBezTo>
                <a:cubicBezTo>
                  <a:pt x="6196202" y="775358"/>
                  <a:pt x="6180705" y="927366"/>
                  <a:pt x="6199247" y="1134203"/>
                </a:cubicBezTo>
                <a:cubicBezTo>
                  <a:pt x="6217789" y="1341040"/>
                  <a:pt x="6200638" y="1500269"/>
                  <a:pt x="6199247" y="1701295"/>
                </a:cubicBezTo>
                <a:cubicBezTo>
                  <a:pt x="6197856" y="1902321"/>
                  <a:pt x="6229501" y="2187887"/>
                  <a:pt x="6199247" y="2339274"/>
                </a:cubicBezTo>
                <a:cubicBezTo>
                  <a:pt x="6168993" y="2490661"/>
                  <a:pt x="6169111" y="2658096"/>
                  <a:pt x="6199247" y="2953624"/>
                </a:cubicBezTo>
                <a:cubicBezTo>
                  <a:pt x="6170856" y="3275240"/>
                  <a:pt x="5942272" y="3547317"/>
                  <a:pt x="5608508" y="3544363"/>
                </a:cubicBezTo>
                <a:cubicBezTo>
                  <a:pt x="5512799" y="3520961"/>
                  <a:pt x="5347729" y="3566447"/>
                  <a:pt x="5131820" y="3544363"/>
                </a:cubicBezTo>
                <a:cubicBezTo>
                  <a:pt x="4915911" y="3522279"/>
                  <a:pt x="4804868" y="3559762"/>
                  <a:pt x="4504599" y="3544363"/>
                </a:cubicBezTo>
                <a:cubicBezTo>
                  <a:pt x="4204330" y="3528964"/>
                  <a:pt x="4100375" y="3544518"/>
                  <a:pt x="3927555" y="3544363"/>
                </a:cubicBezTo>
                <a:cubicBezTo>
                  <a:pt x="3754735" y="3544208"/>
                  <a:pt x="3518695" y="3550938"/>
                  <a:pt x="3250157" y="3544363"/>
                </a:cubicBezTo>
                <a:cubicBezTo>
                  <a:pt x="2981619" y="3537788"/>
                  <a:pt x="2898603" y="3525379"/>
                  <a:pt x="2572758" y="3544363"/>
                </a:cubicBezTo>
                <a:cubicBezTo>
                  <a:pt x="2246913" y="3563347"/>
                  <a:pt x="2192381" y="3536619"/>
                  <a:pt x="1945537" y="3544363"/>
                </a:cubicBezTo>
                <a:cubicBezTo>
                  <a:pt x="1698693" y="3552107"/>
                  <a:pt x="1537115" y="3550581"/>
                  <a:pt x="1368493" y="3544363"/>
                </a:cubicBezTo>
                <a:cubicBezTo>
                  <a:pt x="1199871" y="3538145"/>
                  <a:pt x="975760" y="3569465"/>
                  <a:pt x="590739" y="3544363"/>
                </a:cubicBezTo>
                <a:cubicBezTo>
                  <a:pt x="218086" y="3561110"/>
                  <a:pt x="48575" y="3291757"/>
                  <a:pt x="0" y="2953624"/>
                </a:cubicBezTo>
                <a:cubicBezTo>
                  <a:pt x="20996" y="2790659"/>
                  <a:pt x="-5087" y="2540313"/>
                  <a:pt x="0" y="2410160"/>
                </a:cubicBezTo>
                <a:cubicBezTo>
                  <a:pt x="5087" y="2280007"/>
                  <a:pt x="19601" y="1961361"/>
                  <a:pt x="0" y="1819439"/>
                </a:cubicBezTo>
                <a:cubicBezTo>
                  <a:pt x="-19601" y="1677517"/>
                  <a:pt x="23503" y="1468836"/>
                  <a:pt x="0" y="1181460"/>
                </a:cubicBezTo>
                <a:cubicBezTo>
                  <a:pt x="-23503" y="894084"/>
                  <a:pt x="7972" y="724840"/>
                  <a:pt x="0" y="590739"/>
                </a:cubicBezTo>
                <a:close/>
              </a:path>
              <a:path w="6199247" h="3544363" stroke="0" extrusionOk="0">
                <a:moveTo>
                  <a:pt x="0" y="590739"/>
                </a:moveTo>
                <a:cubicBezTo>
                  <a:pt x="-14054" y="262807"/>
                  <a:pt x="282093" y="42818"/>
                  <a:pt x="590739" y="0"/>
                </a:cubicBezTo>
                <a:cubicBezTo>
                  <a:pt x="883054" y="-30250"/>
                  <a:pt x="984117" y="-2558"/>
                  <a:pt x="1217960" y="0"/>
                </a:cubicBezTo>
                <a:cubicBezTo>
                  <a:pt x="1451803" y="2558"/>
                  <a:pt x="1469820" y="17828"/>
                  <a:pt x="1694648" y="0"/>
                </a:cubicBezTo>
                <a:cubicBezTo>
                  <a:pt x="1919476" y="-17828"/>
                  <a:pt x="2145565" y="4520"/>
                  <a:pt x="2422225" y="0"/>
                </a:cubicBezTo>
                <a:cubicBezTo>
                  <a:pt x="2698885" y="-4520"/>
                  <a:pt x="2706997" y="22618"/>
                  <a:pt x="2949090" y="0"/>
                </a:cubicBezTo>
                <a:cubicBezTo>
                  <a:pt x="3191183" y="-22618"/>
                  <a:pt x="3307714" y="8693"/>
                  <a:pt x="3626489" y="0"/>
                </a:cubicBezTo>
                <a:cubicBezTo>
                  <a:pt x="3945264" y="-8693"/>
                  <a:pt x="3867974" y="4113"/>
                  <a:pt x="4103177" y="0"/>
                </a:cubicBezTo>
                <a:cubicBezTo>
                  <a:pt x="4338380" y="-4113"/>
                  <a:pt x="4475309" y="19831"/>
                  <a:pt x="4630043" y="0"/>
                </a:cubicBezTo>
                <a:cubicBezTo>
                  <a:pt x="4784777" y="-19831"/>
                  <a:pt x="5167624" y="19653"/>
                  <a:pt x="5608508" y="0"/>
                </a:cubicBezTo>
                <a:cubicBezTo>
                  <a:pt x="5908282" y="-66655"/>
                  <a:pt x="6201965" y="273403"/>
                  <a:pt x="6199247" y="590739"/>
                </a:cubicBezTo>
                <a:cubicBezTo>
                  <a:pt x="6218357" y="727284"/>
                  <a:pt x="6184220" y="891214"/>
                  <a:pt x="6199247" y="1157831"/>
                </a:cubicBezTo>
                <a:cubicBezTo>
                  <a:pt x="6214274" y="1424448"/>
                  <a:pt x="6185324" y="1531047"/>
                  <a:pt x="6199247" y="1724924"/>
                </a:cubicBezTo>
                <a:cubicBezTo>
                  <a:pt x="6213170" y="1918801"/>
                  <a:pt x="6191970" y="2102028"/>
                  <a:pt x="6199247" y="2244759"/>
                </a:cubicBezTo>
                <a:cubicBezTo>
                  <a:pt x="6206524" y="2387491"/>
                  <a:pt x="6205949" y="2728120"/>
                  <a:pt x="6199247" y="2953624"/>
                </a:cubicBezTo>
                <a:cubicBezTo>
                  <a:pt x="6259979" y="3244127"/>
                  <a:pt x="5945820" y="3535334"/>
                  <a:pt x="5608508" y="3544363"/>
                </a:cubicBezTo>
                <a:cubicBezTo>
                  <a:pt x="5308358" y="3525945"/>
                  <a:pt x="5261878" y="3522179"/>
                  <a:pt x="4981287" y="3544363"/>
                </a:cubicBezTo>
                <a:cubicBezTo>
                  <a:pt x="4700696" y="3566547"/>
                  <a:pt x="4614133" y="3542469"/>
                  <a:pt x="4404243" y="3544363"/>
                </a:cubicBezTo>
                <a:cubicBezTo>
                  <a:pt x="4194353" y="3546257"/>
                  <a:pt x="4074637" y="3525407"/>
                  <a:pt x="3877378" y="3544363"/>
                </a:cubicBezTo>
                <a:cubicBezTo>
                  <a:pt x="3680120" y="3563319"/>
                  <a:pt x="3622279" y="3547904"/>
                  <a:pt x="3400690" y="3544363"/>
                </a:cubicBezTo>
                <a:cubicBezTo>
                  <a:pt x="3179101" y="3540822"/>
                  <a:pt x="2948582" y="3546674"/>
                  <a:pt x="2823646" y="3544363"/>
                </a:cubicBezTo>
                <a:cubicBezTo>
                  <a:pt x="2698710" y="3542052"/>
                  <a:pt x="2416289" y="3517581"/>
                  <a:pt x="2196425" y="3544363"/>
                </a:cubicBezTo>
                <a:cubicBezTo>
                  <a:pt x="1976561" y="3571145"/>
                  <a:pt x="1657768" y="3547720"/>
                  <a:pt x="1468849" y="3544363"/>
                </a:cubicBezTo>
                <a:cubicBezTo>
                  <a:pt x="1279930" y="3541006"/>
                  <a:pt x="797360" y="3580164"/>
                  <a:pt x="590739" y="3544363"/>
                </a:cubicBezTo>
                <a:cubicBezTo>
                  <a:pt x="297435" y="3562211"/>
                  <a:pt x="12278" y="3249400"/>
                  <a:pt x="0" y="2953624"/>
                </a:cubicBezTo>
                <a:cubicBezTo>
                  <a:pt x="18350" y="2732772"/>
                  <a:pt x="10531" y="2571918"/>
                  <a:pt x="0" y="2386532"/>
                </a:cubicBezTo>
                <a:cubicBezTo>
                  <a:pt x="-10531" y="2201146"/>
                  <a:pt x="-30123" y="1924460"/>
                  <a:pt x="0" y="1748553"/>
                </a:cubicBezTo>
                <a:cubicBezTo>
                  <a:pt x="30123" y="1572646"/>
                  <a:pt x="28237" y="1442699"/>
                  <a:pt x="0" y="1157831"/>
                </a:cubicBezTo>
                <a:cubicBezTo>
                  <a:pt x="-28237" y="872963"/>
                  <a:pt x="-27104" y="787339"/>
                  <a:pt x="0" y="590739"/>
                </a:cubicBezTo>
                <a:close/>
              </a:path>
            </a:pathLst>
          </a:custGeom>
          <a:solidFill>
            <a:srgbClr val="0287C2">
              <a:alpha val="6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圆角 108"/>
          <p:cNvSpPr/>
          <p:nvPr/>
        </p:nvSpPr>
        <p:spPr>
          <a:xfrm rot="21206188">
            <a:off x="2466427" y="885866"/>
            <a:ext cx="6561585" cy="3800433"/>
          </a:xfrm>
          <a:custGeom>
            <a:avLst/>
            <a:gdLst>
              <a:gd name="connsiteX0" fmla="*/ 0 w 6561585"/>
              <a:gd name="connsiteY0" fmla="*/ 681152 h 3800433"/>
              <a:gd name="connsiteX1" fmla="*/ 681152 w 6561585"/>
              <a:gd name="connsiteY1" fmla="*/ 0 h 3800433"/>
              <a:gd name="connsiteX2" fmla="*/ 1102871 w 6561585"/>
              <a:gd name="connsiteY2" fmla="*/ 0 h 3800433"/>
              <a:gd name="connsiteX3" fmla="*/ 1628577 w 6561585"/>
              <a:gd name="connsiteY3" fmla="*/ 0 h 3800433"/>
              <a:gd name="connsiteX4" fmla="*/ 2258267 w 6561585"/>
              <a:gd name="connsiteY4" fmla="*/ 0 h 3800433"/>
              <a:gd name="connsiteX5" fmla="*/ 2939951 w 6561585"/>
              <a:gd name="connsiteY5" fmla="*/ 0 h 3800433"/>
              <a:gd name="connsiteX6" fmla="*/ 3517649 w 6561585"/>
              <a:gd name="connsiteY6" fmla="*/ 0 h 3800433"/>
              <a:gd name="connsiteX7" fmla="*/ 3939368 w 6561585"/>
              <a:gd name="connsiteY7" fmla="*/ 0 h 3800433"/>
              <a:gd name="connsiteX8" fmla="*/ 4517066 w 6561585"/>
              <a:gd name="connsiteY8" fmla="*/ 0 h 3800433"/>
              <a:gd name="connsiteX9" fmla="*/ 5146757 w 6561585"/>
              <a:gd name="connsiteY9" fmla="*/ 0 h 3800433"/>
              <a:gd name="connsiteX10" fmla="*/ 5880433 w 6561585"/>
              <a:gd name="connsiteY10" fmla="*/ 0 h 3800433"/>
              <a:gd name="connsiteX11" fmla="*/ 6561585 w 6561585"/>
              <a:gd name="connsiteY11" fmla="*/ 681152 h 3800433"/>
              <a:gd name="connsiteX12" fmla="*/ 6561585 w 6561585"/>
              <a:gd name="connsiteY12" fmla="*/ 1193159 h 3800433"/>
              <a:gd name="connsiteX13" fmla="*/ 6561585 w 6561585"/>
              <a:gd name="connsiteY13" fmla="*/ 1729547 h 3800433"/>
              <a:gd name="connsiteX14" fmla="*/ 6561585 w 6561585"/>
              <a:gd name="connsiteY14" fmla="*/ 2144029 h 3800433"/>
              <a:gd name="connsiteX15" fmla="*/ 6561585 w 6561585"/>
              <a:gd name="connsiteY15" fmla="*/ 2631655 h 3800433"/>
              <a:gd name="connsiteX16" fmla="*/ 6561585 w 6561585"/>
              <a:gd name="connsiteY16" fmla="*/ 3119281 h 3800433"/>
              <a:gd name="connsiteX17" fmla="*/ 5880433 w 6561585"/>
              <a:gd name="connsiteY17" fmla="*/ 3800433 h 3800433"/>
              <a:gd name="connsiteX18" fmla="*/ 5354728 w 6561585"/>
              <a:gd name="connsiteY18" fmla="*/ 3800433 h 3800433"/>
              <a:gd name="connsiteX19" fmla="*/ 4829023 w 6561585"/>
              <a:gd name="connsiteY19" fmla="*/ 3800433 h 3800433"/>
              <a:gd name="connsiteX20" fmla="*/ 4407303 w 6561585"/>
              <a:gd name="connsiteY20" fmla="*/ 3800433 h 3800433"/>
              <a:gd name="connsiteX21" fmla="*/ 3881598 w 6561585"/>
              <a:gd name="connsiteY21" fmla="*/ 3800433 h 3800433"/>
              <a:gd name="connsiteX22" fmla="*/ 3407886 w 6561585"/>
              <a:gd name="connsiteY22" fmla="*/ 3800433 h 3800433"/>
              <a:gd name="connsiteX23" fmla="*/ 2778195 w 6561585"/>
              <a:gd name="connsiteY23" fmla="*/ 3800433 h 3800433"/>
              <a:gd name="connsiteX24" fmla="*/ 2148505 w 6561585"/>
              <a:gd name="connsiteY24" fmla="*/ 3800433 h 3800433"/>
              <a:gd name="connsiteX25" fmla="*/ 1570807 w 6561585"/>
              <a:gd name="connsiteY25" fmla="*/ 3800433 h 3800433"/>
              <a:gd name="connsiteX26" fmla="*/ 681152 w 6561585"/>
              <a:gd name="connsiteY26" fmla="*/ 3800433 h 3800433"/>
              <a:gd name="connsiteX27" fmla="*/ 0 w 6561585"/>
              <a:gd name="connsiteY27" fmla="*/ 3119281 h 3800433"/>
              <a:gd name="connsiteX28" fmla="*/ 0 w 6561585"/>
              <a:gd name="connsiteY28" fmla="*/ 2607274 h 3800433"/>
              <a:gd name="connsiteX29" fmla="*/ 0 w 6561585"/>
              <a:gd name="connsiteY29" fmla="*/ 2119648 h 3800433"/>
              <a:gd name="connsiteX30" fmla="*/ 0 w 6561585"/>
              <a:gd name="connsiteY30" fmla="*/ 1705166 h 3800433"/>
              <a:gd name="connsiteX31" fmla="*/ 0 w 6561585"/>
              <a:gd name="connsiteY31" fmla="*/ 1168778 h 3800433"/>
              <a:gd name="connsiteX32" fmla="*/ 0 w 6561585"/>
              <a:gd name="connsiteY32" fmla="*/ 681152 h 380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561585" h="3800433" extrusionOk="0">
                <a:moveTo>
                  <a:pt x="0" y="681152"/>
                </a:moveTo>
                <a:cubicBezTo>
                  <a:pt x="25437" y="245843"/>
                  <a:pt x="298210" y="72970"/>
                  <a:pt x="681152" y="0"/>
                </a:cubicBezTo>
                <a:cubicBezTo>
                  <a:pt x="771643" y="-11642"/>
                  <a:pt x="940999" y="40972"/>
                  <a:pt x="1102871" y="0"/>
                </a:cubicBezTo>
                <a:cubicBezTo>
                  <a:pt x="1264743" y="-40972"/>
                  <a:pt x="1468885" y="13632"/>
                  <a:pt x="1628577" y="0"/>
                </a:cubicBezTo>
                <a:cubicBezTo>
                  <a:pt x="1788269" y="-13632"/>
                  <a:pt x="1989455" y="48514"/>
                  <a:pt x="2258267" y="0"/>
                </a:cubicBezTo>
                <a:cubicBezTo>
                  <a:pt x="2527079" y="-48514"/>
                  <a:pt x="2639322" y="21290"/>
                  <a:pt x="2939951" y="0"/>
                </a:cubicBezTo>
                <a:cubicBezTo>
                  <a:pt x="3240580" y="-21290"/>
                  <a:pt x="3382757" y="49656"/>
                  <a:pt x="3517649" y="0"/>
                </a:cubicBezTo>
                <a:cubicBezTo>
                  <a:pt x="3652541" y="-49656"/>
                  <a:pt x="3792228" y="28242"/>
                  <a:pt x="3939368" y="0"/>
                </a:cubicBezTo>
                <a:cubicBezTo>
                  <a:pt x="4086508" y="-28242"/>
                  <a:pt x="4312198" y="39123"/>
                  <a:pt x="4517066" y="0"/>
                </a:cubicBezTo>
                <a:cubicBezTo>
                  <a:pt x="4721934" y="-39123"/>
                  <a:pt x="5005713" y="56314"/>
                  <a:pt x="5146757" y="0"/>
                </a:cubicBezTo>
                <a:cubicBezTo>
                  <a:pt x="5287801" y="-56314"/>
                  <a:pt x="5545064" y="6935"/>
                  <a:pt x="5880433" y="0"/>
                </a:cubicBezTo>
                <a:cubicBezTo>
                  <a:pt x="6236026" y="-31911"/>
                  <a:pt x="6562563" y="378651"/>
                  <a:pt x="6561585" y="681152"/>
                </a:cubicBezTo>
                <a:cubicBezTo>
                  <a:pt x="6564954" y="815840"/>
                  <a:pt x="6519333" y="941482"/>
                  <a:pt x="6561585" y="1193159"/>
                </a:cubicBezTo>
                <a:cubicBezTo>
                  <a:pt x="6603837" y="1444836"/>
                  <a:pt x="6511312" y="1589228"/>
                  <a:pt x="6561585" y="1729547"/>
                </a:cubicBezTo>
                <a:cubicBezTo>
                  <a:pt x="6611858" y="1869866"/>
                  <a:pt x="6555528" y="1945615"/>
                  <a:pt x="6561585" y="2144029"/>
                </a:cubicBezTo>
                <a:cubicBezTo>
                  <a:pt x="6567642" y="2342443"/>
                  <a:pt x="6512479" y="2520371"/>
                  <a:pt x="6561585" y="2631655"/>
                </a:cubicBezTo>
                <a:cubicBezTo>
                  <a:pt x="6610691" y="2742939"/>
                  <a:pt x="6529882" y="3002335"/>
                  <a:pt x="6561585" y="3119281"/>
                </a:cubicBezTo>
                <a:cubicBezTo>
                  <a:pt x="6610904" y="3424004"/>
                  <a:pt x="6244916" y="3797247"/>
                  <a:pt x="5880433" y="3800433"/>
                </a:cubicBezTo>
                <a:cubicBezTo>
                  <a:pt x="5770393" y="3807543"/>
                  <a:pt x="5510356" y="3748468"/>
                  <a:pt x="5354728" y="3800433"/>
                </a:cubicBezTo>
                <a:cubicBezTo>
                  <a:pt x="5199100" y="3852398"/>
                  <a:pt x="5073622" y="3776365"/>
                  <a:pt x="4829023" y="3800433"/>
                </a:cubicBezTo>
                <a:cubicBezTo>
                  <a:pt x="4584425" y="3824501"/>
                  <a:pt x="4528947" y="3753013"/>
                  <a:pt x="4407303" y="3800433"/>
                </a:cubicBezTo>
                <a:cubicBezTo>
                  <a:pt x="4285659" y="3847853"/>
                  <a:pt x="3991262" y="3776424"/>
                  <a:pt x="3881598" y="3800433"/>
                </a:cubicBezTo>
                <a:cubicBezTo>
                  <a:pt x="3771934" y="3824442"/>
                  <a:pt x="3527571" y="3759292"/>
                  <a:pt x="3407886" y="3800433"/>
                </a:cubicBezTo>
                <a:cubicBezTo>
                  <a:pt x="3288201" y="3841574"/>
                  <a:pt x="3073708" y="3754482"/>
                  <a:pt x="2778195" y="3800433"/>
                </a:cubicBezTo>
                <a:cubicBezTo>
                  <a:pt x="2482682" y="3846384"/>
                  <a:pt x="2359568" y="3752783"/>
                  <a:pt x="2148505" y="3800433"/>
                </a:cubicBezTo>
                <a:cubicBezTo>
                  <a:pt x="1937442" y="3848083"/>
                  <a:pt x="1809325" y="3746181"/>
                  <a:pt x="1570807" y="3800433"/>
                </a:cubicBezTo>
                <a:cubicBezTo>
                  <a:pt x="1332289" y="3854685"/>
                  <a:pt x="945197" y="3714063"/>
                  <a:pt x="681152" y="3800433"/>
                </a:cubicBezTo>
                <a:cubicBezTo>
                  <a:pt x="288960" y="3781534"/>
                  <a:pt x="2790" y="3504312"/>
                  <a:pt x="0" y="3119281"/>
                </a:cubicBezTo>
                <a:cubicBezTo>
                  <a:pt x="-42741" y="2993844"/>
                  <a:pt x="46789" y="2773518"/>
                  <a:pt x="0" y="2607274"/>
                </a:cubicBezTo>
                <a:cubicBezTo>
                  <a:pt x="-46789" y="2441030"/>
                  <a:pt x="53400" y="2326454"/>
                  <a:pt x="0" y="2119648"/>
                </a:cubicBezTo>
                <a:cubicBezTo>
                  <a:pt x="-53400" y="1912842"/>
                  <a:pt x="16438" y="1883746"/>
                  <a:pt x="0" y="1705166"/>
                </a:cubicBezTo>
                <a:cubicBezTo>
                  <a:pt x="-16438" y="1526586"/>
                  <a:pt x="24505" y="1411051"/>
                  <a:pt x="0" y="1168778"/>
                </a:cubicBezTo>
                <a:cubicBezTo>
                  <a:pt x="-24505" y="926505"/>
                  <a:pt x="44834" y="842939"/>
                  <a:pt x="0" y="681152"/>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rot="21277944">
            <a:off x="2457432" y="1724726"/>
            <a:ext cx="6412353" cy="2122805"/>
          </a:xfrm>
          <a:prstGeom prst="rect">
            <a:avLst/>
          </a:prstGeom>
          <a:noFill/>
        </p:spPr>
        <p:txBody>
          <a:bodyPr wrap="square" rtlCol="0">
            <a:spAutoFit/>
          </a:bodyPr>
          <a:lstStyle/>
          <a:p>
            <a:pPr algn="ctr"/>
            <a:r>
              <a:rPr lang="zh-CN" altLang="en-US" sz="6600">
                <a:solidFill>
                  <a:schemeClr val="bg1"/>
                </a:solidFill>
                <a:latin typeface="汉仪黑荔枝体简" panose="00020600040101010101" pitchFamily="18" charset="-122"/>
                <a:ea typeface="汉仪黑荔枝体简" panose="00020600040101010101" pitchFamily="18" charset="-122"/>
              </a:rPr>
              <a:t>海洋浮游生物</a:t>
            </a:r>
            <a:endParaRPr lang="zh-CN" altLang="en-US" sz="6600">
              <a:solidFill>
                <a:schemeClr val="bg1"/>
              </a:solidFill>
              <a:latin typeface="汉仪黑荔枝体简" panose="00020600040101010101" pitchFamily="18" charset="-122"/>
              <a:ea typeface="汉仪黑荔枝体简" panose="00020600040101010101" pitchFamily="18" charset="-122"/>
            </a:endParaRPr>
          </a:p>
          <a:p>
            <a:pPr algn="ctr"/>
            <a:r>
              <a:rPr lang="zh-CN" altLang="en-US" sz="6600">
                <a:solidFill>
                  <a:schemeClr val="bg1"/>
                </a:solidFill>
                <a:latin typeface="汉仪黑荔枝体简" panose="00020600040101010101" pitchFamily="18" charset="-122"/>
                <a:ea typeface="汉仪黑荔枝体简" panose="00020600040101010101" pitchFamily="18" charset="-122"/>
              </a:rPr>
              <a:t>食物链</a:t>
            </a:r>
            <a:endParaRPr lang="zh-CN" altLang="en-US" sz="6600">
              <a:solidFill>
                <a:schemeClr val="bg1"/>
              </a:solidFill>
              <a:latin typeface="汉仪黑荔枝体简" panose="00020600040101010101" pitchFamily="18" charset="-122"/>
              <a:ea typeface="汉仪黑荔枝体简" panose="00020600040101010101"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rgbClr val="36BE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718457" y="591457"/>
            <a:ext cx="10755086" cy="5675086"/>
          </a:xfrm>
          <a:custGeom>
            <a:avLst/>
            <a:gdLst>
              <a:gd name="connsiteX0" fmla="*/ 0 w 10755086"/>
              <a:gd name="connsiteY0" fmla="*/ 510474 h 5675086"/>
              <a:gd name="connsiteX1" fmla="*/ 510474 w 10755086"/>
              <a:gd name="connsiteY1" fmla="*/ 0 h 5675086"/>
              <a:gd name="connsiteX2" fmla="*/ 913745 w 10755086"/>
              <a:gd name="connsiteY2" fmla="*/ 0 h 5675086"/>
              <a:gd name="connsiteX3" fmla="*/ 1706382 w 10755086"/>
              <a:gd name="connsiteY3" fmla="*/ 0 h 5675086"/>
              <a:gd name="connsiteX4" fmla="*/ 2304337 w 10755086"/>
              <a:gd name="connsiteY4" fmla="*/ 0 h 5675086"/>
              <a:gd name="connsiteX5" fmla="*/ 3194315 w 10755086"/>
              <a:gd name="connsiteY5" fmla="*/ 0 h 5675086"/>
              <a:gd name="connsiteX6" fmla="*/ 3597586 w 10755086"/>
              <a:gd name="connsiteY6" fmla="*/ 0 h 5675086"/>
              <a:gd name="connsiteX7" fmla="*/ 4000858 w 10755086"/>
              <a:gd name="connsiteY7" fmla="*/ 0 h 5675086"/>
              <a:gd name="connsiteX8" fmla="*/ 4793495 w 10755086"/>
              <a:gd name="connsiteY8" fmla="*/ 0 h 5675086"/>
              <a:gd name="connsiteX9" fmla="*/ 5488790 w 10755086"/>
              <a:gd name="connsiteY9" fmla="*/ 0 h 5675086"/>
              <a:gd name="connsiteX10" fmla="*/ 5989403 w 10755086"/>
              <a:gd name="connsiteY10" fmla="*/ 0 h 5675086"/>
              <a:gd name="connsiteX11" fmla="*/ 6782040 w 10755086"/>
              <a:gd name="connsiteY11" fmla="*/ 0 h 5675086"/>
              <a:gd name="connsiteX12" fmla="*/ 7282653 w 10755086"/>
              <a:gd name="connsiteY12" fmla="*/ 0 h 5675086"/>
              <a:gd name="connsiteX13" fmla="*/ 8075290 w 10755086"/>
              <a:gd name="connsiteY13" fmla="*/ 0 h 5675086"/>
              <a:gd name="connsiteX14" fmla="*/ 8673244 w 10755086"/>
              <a:gd name="connsiteY14" fmla="*/ 0 h 5675086"/>
              <a:gd name="connsiteX15" fmla="*/ 9076515 w 10755086"/>
              <a:gd name="connsiteY15" fmla="*/ 0 h 5675086"/>
              <a:gd name="connsiteX16" fmla="*/ 10244612 w 10755086"/>
              <a:gd name="connsiteY16" fmla="*/ 0 h 5675086"/>
              <a:gd name="connsiteX17" fmla="*/ 10755086 w 10755086"/>
              <a:gd name="connsiteY17" fmla="*/ 510474 h 5675086"/>
              <a:gd name="connsiteX18" fmla="*/ 10755086 w 10755086"/>
              <a:gd name="connsiteY18" fmla="*/ 1035727 h 5675086"/>
              <a:gd name="connsiteX19" fmla="*/ 10755086 w 10755086"/>
              <a:gd name="connsiteY19" fmla="*/ 1654062 h 5675086"/>
              <a:gd name="connsiteX20" fmla="*/ 10755086 w 10755086"/>
              <a:gd name="connsiteY20" fmla="*/ 2412022 h 5675086"/>
              <a:gd name="connsiteX21" fmla="*/ 10755086 w 10755086"/>
              <a:gd name="connsiteY21" fmla="*/ 2937275 h 5675086"/>
              <a:gd name="connsiteX22" fmla="*/ 10755086 w 10755086"/>
              <a:gd name="connsiteY22" fmla="*/ 3648693 h 5675086"/>
              <a:gd name="connsiteX23" fmla="*/ 10755086 w 10755086"/>
              <a:gd name="connsiteY23" fmla="*/ 4267028 h 5675086"/>
              <a:gd name="connsiteX24" fmla="*/ 10755086 w 10755086"/>
              <a:gd name="connsiteY24" fmla="*/ 5164612 h 5675086"/>
              <a:gd name="connsiteX25" fmla="*/ 10244612 w 10755086"/>
              <a:gd name="connsiteY25" fmla="*/ 5675086 h 5675086"/>
              <a:gd name="connsiteX26" fmla="*/ 9354634 w 10755086"/>
              <a:gd name="connsiteY26" fmla="*/ 5675086 h 5675086"/>
              <a:gd name="connsiteX27" fmla="*/ 8854021 w 10755086"/>
              <a:gd name="connsiteY27" fmla="*/ 5675086 h 5675086"/>
              <a:gd name="connsiteX28" fmla="*/ 8158725 w 10755086"/>
              <a:gd name="connsiteY28" fmla="*/ 5675086 h 5675086"/>
              <a:gd name="connsiteX29" fmla="*/ 7366088 w 10755086"/>
              <a:gd name="connsiteY29" fmla="*/ 5675086 h 5675086"/>
              <a:gd name="connsiteX30" fmla="*/ 6476110 w 10755086"/>
              <a:gd name="connsiteY30" fmla="*/ 5675086 h 5675086"/>
              <a:gd name="connsiteX31" fmla="*/ 6072839 w 10755086"/>
              <a:gd name="connsiteY31" fmla="*/ 5675086 h 5675086"/>
              <a:gd name="connsiteX32" fmla="*/ 5669567 w 10755086"/>
              <a:gd name="connsiteY32" fmla="*/ 5675086 h 5675086"/>
              <a:gd name="connsiteX33" fmla="*/ 4779589 w 10755086"/>
              <a:gd name="connsiteY33" fmla="*/ 5675086 h 5675086"/>
              <a:gd name="connsiteX34" fmla="*/ 4084293 w 10755086"/>
              <a:gd name="connsiteY34" fmla="*/ 5675086 h 5675086"/>
              <a:gd name="connsiteX35" fmla="*/ 3486339 w 10755086"/>
              <a:gd name="connsiteY35" fmla="*/ 5675086 h 5675086"/>
              <a:gd name="connsiteX36" fmla="*/ 2985726 w 10755086"/>
              <a:gd name="connsiteY36" fmla="*/ 5675086 h 5675086"/>
              <a:gd name="connsiteX37" fmla="*/ 2095748 w 10755086"/>
              <a:gd name="connsiteY37" fmla="*/ 5675086 h 5675086"/>
              <a:gd name="connsiteX38" fmla="*/ 1692476 w 10755086"/>
              <a:gd name="connsiteY38" fmla="*/ 5675086 h 5675086"/>
              <a:gd name="connsiteX39" fmla="*/ 510474 w 10755086"/>
              <a:gd name="connsiteY39" fmla="*/ 5675086 h 5675086"/>
              <a:gd name="connsiteX40" fmla="*/ 0 w 10755086"/>
              <a:gd name="connsiteY40" fmla="*/ 5164612 h 5675086"/>
              <a:gd name="connsiteX41" fmla="*/ 0 w 10755086"/>
              <a:gd name="connsiteY41" fmla="*/ 4453194 h 5675086"/>
              <a:gd name="connsiteX42" fmla="*/ 0 w 10755086"/>
              <a:gd name="connsiteY42" fmla="*/ 3788317 h 5675086"/>
              <a:gd name="connsiteX43" fmla="*/ 0 w 10755086"/>
              <a:gd name="connsiteY43" fmla="*/ 3076899 h 5675086"/>
              <a:gd name="connsiteX44" fmla="*/ 0 w 10755086"/>
              <a:gd name="connsiteY44" fmla="*/ 2365480 h 5675086"/>
              <a:gd name="connsiteX45" fmla="*/ 0 w 10755086"/>
              <a:gd name="connsiteY45" fmla="*/ 1607521 h 5675086"/>
              <a:gd name="connsiteX46" fmla="*/ 0 w 10755086"/>
              <a:gd name="connsiteY46" fmla="*/ 510474 h 5675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755086" h="5675086" fill="none" extrusionOk="0">
                <a:moveTo>
                  <a:pt x="0" y="510474"/>
                </a:moveTo>
                <a:cubicBezTo>
                  <a:pt x="46105" y="255615"/>
                  <a:pt x="241759" y="51473"/>
                  <a:pt x="510474" y="0"/>
                </a:cubicBezTo>
                <a:cubicBezTo>
                  <a:pt x="678548" y="-7559"/>
                  <a:pt x="797938" y="-10743"/>
                  <a:pt x="913745" y="0"/>
                </a:cubicBezTo>
                <a:cubicBezTo>
                  <a:pt x="1029552" y="10743"/>
                  <a:pt x="1477204" y="30460"/>
                  <a:pt x="1706382" y="0"/>
                </a:cubicBezTo>
                <a:cubicBezTo>
                  <a:pt x="1935560" y="-30460"/>
                  <a:pt x="2037883" y="-14732"/>
                  <a:pt x="2304337" y="0"/>
                </a:cubicBezTo>
                <a:cubicBezTo>
                  <a:pt x="2570791" y="14732"/>
                  <a:pt x="2925584" y="-9657"/>
                  <a:pt x="3194315" y="0"/>
                </a:cubicBezTo>
                <a:cubicBezTo>
                  <a:pt x="3463046" y="9657"/>
                  <a:pt x="3489514" y="-10631"/>
                  <a:pt x="3597586" y="0"/>
                </a:cubicBezTo>
                <a:cubicBezTo>
                  <a:pt x="3705658" y="10631"/>
                  <a:pt x="3869378" y="-18880"/>
                  <a:pt x="4000858" y="0"/>
                </a:cubicBezTo>
                <a:cubicBezTo>
                  <a:pt x="4132338" y="18880"/>
                  <a:pt x="4587845" y="28241"/>
                  <a:pt x="4793495" y="0"/>
                </a:cubicBezTo>
                <a:cubicBezTo>
                  <a:pt x="4999145" y="-28241"/>
                  <a:pt x="5336200" y="20559"/>
                  <a:pt x="5488790" y="0"/>
                </a:cubicBezTo>
                <a:cubicBezTo>
                  <a:pt x="5641380" y="-20559"/>
                  <a:pt x="5773457" y="4130"/>
                  <a:pt x="5989403" y="0"/>
                </a:cubicBezTo>
                <a:cubicBezTo>
                  <a:pt x="6205349" y="-4130"/>
                  <a:pt x="6614245" y="18312"/>
                  <a:pt x="6782040" y="0"/>
                </a:cubicBezTo>
                <a:cubicBezTo>
                  <a:pt x="6949835" y="-18312"/>
                  <a:pt x="7097321" y="11916"/>
                  <a:pt x="7282653" y="0"/>
                </a:cubicBezTo>
                <a:cubicBezTo>
                  <a:pt x="7467985" y="-11916"/>
                  <a:pt x="7832660" y="27644"/>
                  <a:pt x="8075290" y="0"/>
                </a:cubicBezTo>
                <a:cubicBezTo>
                  <a:pt x="8317920" y="-27644"/>
                  <a:pt x="8400668" y="21988"/>
                  <a:pt x="8673244" y="0"/>
                </a:cubicBezTo>
                <a:cubicBezTo>
                  <a:pt x="8945820" y="-21988"/>
                  <a:pt x="8895690" y="-9727"/>
                  <a:pt x="9076515" y="0"/>
                </a:cubicBezTo>
                <a:cubicBezTo>
                  <a:pt x="9257340" y="9727"/>
                  <a:pt x="9698171" y="-39863"/>
                  <a:pt x="10244612" y="0"/>
                </a:cubicBezTo>
                <a:cubicBezTo>
                  <a:pt x="10537477" y="-10365"/>
                  <a:pt x="10786959" y="278765"/>
                  <a:pt x="10755086" y="510474"/>
                </a:cubicBezTo>
                <a:cubicBezTo>
                  <a:pt x="10742185" y="708657"/>
                  <a:pt x="10739087" y="846007"/>
                  <a:pt x="10755086" y="1035727"/>
                </a:cubicBezTo>
                <a:cubicBezTo>
                  <a:pt x="10771085" y="1225447"/>
                  <a:pt x="10726972" y="1456515"/>
                  <a:pt x="10755086" y="1654062"/>
                </a:cubicBezTo>
                <a:cubicBezTo>
                  <a:pt x="10783200" y="1851610"/>
                  <a:pt x="10743559" y="2128208"/>
                  <a:pt x="10755086" y="2412022"/>
                </a:cubicBezTo>
                <a:cubicBezTo>
                  <a:pt x="10766613" y="2695836"/>
                  <a:pt x="10730185" y="2787781"/>
                  <a:pt x="10755086" y="2937275"/>
                </a:cubicBezTo>
                <a:cubicBezTo>
                  <a:pt x="10779987" y="3086769"/>
                  <a:pt x="10785252" y="3416491"/>
                  <a:pt x="10755086" y="3648693"/>
                </a:cubicBezTo>
                <a:cubicBezTo>
                  <a:pt x="10724920" y="3880895"/>
                  <a:pt x="10745651" y="4002828"/>
                  <a:pt x="10755086" y="4267028"/>
                </a:cubicBezTo>
                <a:cubicBezTo>
                  <a:pt x="10764521" y="4531228"/>
                  <a:pt x="10770024" y="4950115"/>
                  <a:pt x="10755086" y="5164612"/>
                </a:cubicBezTo>
                <a:cubicBezTo>
                  <a:pt x="10744094" y="5467676"/>
                  <a:pt x="10542773" y="5715540"/>
                  <a:pt x="10244612" y="5675086"/>
                </a:cubicBezTo>
                <a:cubicBezTo>
                  <a:pt x="10003655" y="5683641"/>
                  <a:pt x="9593980" y="5707238"/>
                  <a:pt x="9354634" y="5675086"/>
                </a:cubicBezTo>
                <a:cubicBezTo>
                  <a:pt x="9115288" y="5642934"/>
                  <a:pt x="9003074" y="5699494"/>
                  <a:pt x="8854021" y="5675086"/>
                </a:cubicBezTo>
                <a:cubicBezTo>
                  <a:pt x="8704968" y="5650678"/>
                  <a:pt x="8322329" y="5706595"/>
                  <a:pt x="8158725" y="5675086"/>
                </a:cubicBezTo>
                <a:cubicBezTo>
                  <a:pt x="7995121" y="5643577"/>
                  <a:pt x="7750352" y="5688187"/>
                  <a:pt x="7366088" y="5675086"/>
                </a:cubicBezTo>
                <a:cubicBezTo>
                  <a:pt x="6981824" y="5661985"/>
                  <a:pt x="6683632" y="5704756"/>
                  <a:pt x="6476110" y="5675086"/>
                </a:cubicBezTo>
                <a:cubicBezTo>
                  <a:pt x="6268588" y="5645416"/>
                  <a:pt x="6246009" y="5674140"/>
                  <a:pt x="6072839" y="5675086"/>
                </a:cubicBezTo>
                <a:cubicBezTo>
                  <a:pt x="5899669" y="5676032"/>
                  <a:pt x="5837094" y="5675493"/>
                  <a:pt x="5669567" y="5675086"/>
                </a:cubicBezTo>
                <a:cubicBezTo>
                  <a:pt x="5502040" y="5674679"/>
                  <a:pt x="4977196" y="5657785"/>
                  <a:pt x="4779589" y="5675086"/>
                </a:cubicBezTo>
                <a:cubicBezTo>
                  <a:pt x="4581982" y="5692387"/>
                  <a:pt x="4328427" y="5687586"/>
                  <a:pt x="4084293" y="5675086"/>
                </a:cubicBezTo>
                <a:cubicBezTo>
                  <a:pt x="3840159" y="5662586"/>
                  <a:pt x="3732056" y="5696281"/>
                  <a:pt x="3486339" y="5675086"/>
                </a:cubicBezTo>
                <a:cubicBezTo>
                  <a:pt x="3240622" y="5653891"/>
                  <a:pt x="3165585" y="5672920"/>
                  <a:pt x="2985726" y="5675086"/>
                </a:cubicBezTo>
                <a:cubicBezTo>
                  <a:pt x="2805867" y="5677252"/>
                  <a:pt x="2342212" y="5678477"/>
                  <a:pt x="2095748" y="5675086"/>
                </a:cubicBezTo>
                <a:cubicBezTo>
                  <a:pt x="1849284" y="5671695"/>
                  <a:pt x="1886301" y="5671412"/>
                  <a:pt x="1692476" y="5675086"/>
                </a:cubicBezTo>
                <a:cubicBezTo>
                  <a:pt x="1498651" y="5678760"/>
                  <a:pt x="834705" y="5679828"/>
                  <a:pt x="510474" y="5675086"/>
                </a:cubicBezTo>
                <a:cubicBezTo>
                  <a:pt x="249649" y="5647973"/>
                  <a:pt x="18632" y="5387735"/>
                  <a:pt x="0" y="5164612"/>
                </a:cubicBezTo>
                <a:cubicBezTo>
                  <a:pt x="-10477" y="4982562"/>
                  <a:pt x="9852" y="4648400"/>
                  <a:pt x="0" y="4453194"/>
                </a:cubicBezTo>
                <a:cubicBezTo>
                  <a:pt x="-9852" y="4257988"/>
                  <a:pt x="21156" y="3983147"/>
                  <a:pt x="0" y="3788317"/>
                </a:cubicBezTo>
                <a:cubicBezTo>
                  <a:pt x="-21156" y="3593487"/>
                  <a:pt x="20434" y="3385615"/>
                  <a:pt x="0" y="3076899"/>
                </a:cubicBezTo>
                <a:cubicBezTo>
                  <a:pt x="-20434" y="2768183"/>
                  <a:pt x="-29183" y="2591869"/>
                  <a:pt x="0" y="2365480"/>
                </a:cubicBezTo>
                <a:cubicBezTo>
                  <a:pt x="29183" y="2139091"/>
                  <a:pt x="-24495" y="1878304"/>
                  <a:pt x="0" y="1607521"/>
                </a:cubicBezTo>
                <a:cubicBezTo>
                  <a:pt x="24495" y="1336738"/>
                  <a:pt x="54567" y="775199"/>
                  <a:pt x="0" y="510474"/>
                </a:cubicBezTo>
                <a:close/>
              </a:path>
              <a:path w="10755086" h="5675086" stroke="0" extrusionOk="0">
                <a:moveTo>
                  <a:pt x="0" y="510474"/>
                </a:moveTo>
                <a:cubicBezTo>
                  <a:pt x="30770" y="198393"/>
                  <a:pt x="270640" y="-21625"/>
                  <a:pt x="510474" y="0"/>
                </a:cubicBezTo>
                <a:cubicBezTo>
                  <a:pt x="653569" y="3363"/>
                  <a:pt x="793638" y="-24088"/>
                  <a:pt x="1011087" y="0"/>
                </a:cubicBezTo>
                <a:cubicBezTo>
                  <a:pt x="1228536" y="24088"/>
                  <a:pt x="1590028" y="-29356"/>
                  <a:pt x="1803724" y="0"/>
                </a:cubicBezTo>
                <a:cubicBezTo>
                  <a:pt x="2017420" y="29356"/>
                  <a:pt x="2127285" y="-2421"/>
                  <a:pt x="2304337" y="0"/>
                </a:cubicBezTo>
                <a:cubicBezTo>
                  <a:pt x="2481389" y="2421"/>
                  <a:pt x="2887781" y="35754"/>
                  <a:pt x="3096974" y="0"/>
                </a:cubicBezTo>
                <a:cubicBezTo>
                  <a:pt x="3306167" y="-35754"/>
                  <a:pt x="3476623" y="24185"/>
                  <a:pt x="3792269" y="0"/>
                </a:cubicBezTo>
                <a:cubicBezTo>
                  <a:pt x="4107916" y="-24185"/>
                  <a:pt x="4254196" y="-23130"/>
                  <a:pt x="4682247" y="0"/>
                </a:cubicBezTo>
                <a:cubicBezTo>
                  <a:pt x="5110298" y="23130"/>
                  <a:pt x="4981294" y="-5610"/>
                  <a:pt x="5182860" y="0"/>
                </a:cubicBezTo>
                <a:cubicBezTo>
                  <a:pt x="5384426" y="5610"/>
                  <a:pt x="5670720" y="-38567"/>
                  <a:pt x="5975497" y="0"/>
                </a:cubicBezTo>
                <a:cubicBezTo>
                  <a:pt x="6280274" y="38567"/>
                  <a:pt x="6279050" y="-23774"/>
                  <a:pt x="6573451" y="0"/>
                </a:cubicBezTo>
                <a:cubicBezTo>
                  <a:pt x="6867852" y="23774"/>
                  <a:pt x="7020518" y="1601"/>
                  <a:pt x="7366088" y="0"/>
                </a:cubicBezTo>
                <a:cubicBezTo>
                  <a:pt x="7711658" y="-1601"/>
                  <a:pt x="7821919" y="36324"/>
                  <a:pt x="8256067" y="0"/>
                </a:cubicBezTo>
                <a:cubicBezTo>
                  <a:pt x="8690215" y="-36324"/>
                  <a:pt x="8717706" y="-28925"/>
                  <a:pt x="9146045" y="0"/>
                </a:cubicBezTo>
                <a:cubicBezTo>
                  <a:pt x="9574384" y="28925"/>
                  <a:pt x="9698772" y="2639"/>
                  <a:pt x="10244612" y="0"/>
                </a:cubicBezTo>
                <a:cubicBezTo>
                  <a:pt x="10508731" y="-22257"/>
                  <a:pt x="10747501" y="269892"/>
                  <a:pt x="10755086" y="510474"/>
                </a:cubicBezTo>
                <a:cubicBezTo>
                  <a:pt x="10779581" y="862084"/>
                  <a:pt x="10766636" y="1002588"/>
                  <a:pt x="10755086" y="1268434"/>
                </a:cubicBezTo>
                <a:cubicBezTo>
                  <a:pt x="10743536" y="1534280"/>
                  <a:pt x="10758203" y="1716200"/>
                  <a:pt x="10755086" y="1840228"/>
                </a:cubicBezTo>
                <a:cubicBezTo>
                  <a:pt x="10751969" y="1964256"/>
                  <a:pt x="10774424" y="2336610"/>
                  <a:pt x="10755086" y="2551646"/>
                </a:cubicBezTo>
                <a:cubicBezTo>
                  <a:pt x="10735748" y="2766682"/>
                  <a:pt x="10769302" y="3061872"/>
                  <a:pt x="10755086" y="3309606"/>
                </a:cubicBezTo>
                <a:cubicBezTo>
                  <a:pt x="10740870" y="3557340"/>
                  <a:pt x="10767736" y="3861783"/>
                  <a:pt x="10755086" y="4021024"/>
                </a:cubicBezTo>
                <a:cubicBezTo>
                  <a:pt x="10742436" y="4180265"/>
                  <a:pt x="10803626" y="4641544"/>
                  <a:pt x="10755086" y="5164612"/>
                </a:cubicBezTo>
                <a:cubicBezTo>
                  <a:pt x="10737662" y="5404486"/>
                  <a:pt x="10516315" y="5656248"/>
                  <a:pt x="10244612" y="5675086"/>
                </a:cubicBezTo>
                <a:cubicBezTo>
                  <a:pt x="9971722" y="5653532"/>
                  <a:pt x="9783644" y="5685136"/>
                  <a:pt x="9549316" y="5675086"/>
                </a:cubicBezTo>
                <a:cubicBezTo>
                  <a:pt x="9314988" y="5665036"/>
                  <a:pt x="9263323" y="5678801"/>
                  <a:pt x="9146045" y="5675086"/>
                </a:cubicBezTo>
                <a:cubicBezTo>
                  <a:pt x="9028767" y="5671371"/>
                  <a:pt x="8669614" y="5655015"/>
                  <a:pt x="8450749" y="5675086"/>
                </a:cubicBezTo>
                <a:cubicBezTo>
                  <a:pt x="8231884" y="5695157"/>
                  <a:pt x="7987305" y="5649858"/>
                  <a:pt x="7852795" y="5675086"/>
                </a:cubicBezTo>
                <a:cubicBezTo>
                  <a:pt x="7718285" y="5700314"/>
                  <a:pt x="7617746" y="5656177"/>
                  <a:pt x="7449524" y="5675086"/>
                </a:cubicBezTo>
                <a:cubicBezTo>
                  <a:pt x="7281302" y="5693995"/>
                  <a:pt x="7065909" y="5640381"/>
                  <a:pt x="6754228" y="5675086"/>
                </a:cubicBezTo>
                <a:cubicBezTo>
                  <a:pt x="6442547" y="5709791"/>
                  <a:pt x="6463321" y="5673637"/>
                  <a:pt x="6350957" y="5675086"/>
                </a:cubicBezTo>
                <a:cubicBezTo>
                  <a:pt x="6238593" y="5676535"/>
                  <a:pt x="6142402" y="5680403"/>
                  <a:pt x="5947685" y="5675086"/>
                </a:cubicBezTo>
                <a:cubicBezTo>
                  <a:pt x="5752968" y="5669769"/>
                  <a:pt x="5555583" y="5645784"/>
                  <a:pt x="5252390" y="5675086"/>
                </a:cubicBezTo>
                <a:cubicBezTo>
                  <a:pt x="4949198" y="5704388"/>
                  <a:pt x="4658747" y="5643646"/>
                  <a:pt x="4459753" y="5675086"/>
                </a:cubicBezTo>
                <a:cubicBezTo>
                  <a:pt x="4260759" y="5706526"/>
                  <a:pt x="4089400" y="5689211"/>
                  <a:pt x="3764457" y="5675086"/>
                </a:cubicBezTo>
                <a:cubicBezTo>
                  <a:pt x="3439514" y="5660961"/>
                  <a:pt x="3166668" y="5650557"/>
                  <a:pt x="2874479" y="5675086"/>
                </a:cubicBezTo>
                <a:cubicBezTo>
                  <a:pt x="2582290" y="5699615"/>
                  <a:pt x="2510993" y="5698863"/>
                  <a:pt x="2276525" y="5675086"/>
                </a:cubicBezTo>
                <a:cubicBezTo>
                  <a:pt x="2042057" y="5651309"/>
                  <a:pt x="1785391" y="5707287"/>
                  <a:pt x="1483888" y="5675086"/>
                </a:cubicBezTo>
                <a:cubicBezTo>
                  <a:pt x="1182385" y="5642885"/>
                  <a:pt x="788722" y="5690986"/>
                  <a:pt x="510474" y="5675086"/>
                </a:cubicBezTo>
                <a:cubicBezTo>
                  <a:pt x="229225" y="5728011"/>
                  <a:pt x="7303" y="5457963"/>
                  <a:pt x="0" y="5164612"/>
                </a:cubicBezTo>
                <a:cubicBezTo>
                  <a:pt x="596" y="4829489"/>
                  <a:pt x="34959" y="4686854"/>
                  <a:pt x="0" y="4453194"/>
                </a:cubicBezTo>
                <a:cubicBezTo>
                  <a:pt x="-34959" y="4219534"/>
                  <a:pt x="-13686" y="3911378"/>
                  <a:pt x="0" y="3741776"/>
                </a:cubicBezTo>
                <a:cubicBezTo>
                  <a:pt x="13686" y="3572174"/>
                  <a:pt x="15308" y="3226228"/>
                  <a:pt x="0" y="3076899"/>
                </a:cubicBezTo>
                <a:cubicBezTo>
                  <a:pt x="-15308" y="2927570"/>
                  <a:pt x="-1906" y="2715056"/>
                  <a:pt x="0" y="2551646"/>
                </a:cubicBezTo>
                <a:cubicBezTo>
                  <a:pt x="1906" y="2388236"/>
                  <a:pt x="18580" y="2158585"/>
                  <a:pt x="0" y="1886769"/>
                </a:cubicBezTo>
                <a:cubicBezTo>
                  <a:pt x="-18580" y="1614953"/>
                  <a:pt x="16439" y="1547120"/>
                  <a:pt x="0" y="1314975"/>
                </a:cubicBezTo>
                <a:cubicBezTo>
                  <a:pt x="-16439" y="1082830"/>
                  <a:pt x="-32333" y="802072"/>
                  <a:pt x="0" y="510474"/>
                </a:cubicBezTo>
                <a:close/>
              </a:path>
            </a:pathLst>
          </a:custGeom>
          <a:solidFill>
            <a:schemeClr val="bg1"/>
          </a:solidFill>
          <a:ln w="19050">
            <a:solidFill>
              <a:srgbClr val="0287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0832" y="6008146"/>
            <a:ext cx="516794" cy="51679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custDataLst>
              <p:tags r:id="rId2"/>
            </p:custDataLst>
          </p:nvPr>
        </p:nvPicPr>
        <p:blipFill>
          <a:blip r:embed="rId1">
            <a:extLst>
              <a:ext uri="{28A0092B-C50C-407E-A947-70E740481C1C}">
                <a14:useLocalDpi xmlns:a14="http://schemas.microsoft.com/office/drawing/2010/main" val="0"/>
              </a:ext>
            </a:extLst>
          </a:blip>
          <a:srcRect/>
          <a:stretch>
            <a:fillRect/>
          </a:stretch>
        </p:blipFill>
        <p:spPr bwMode="auto">
          <a:xfrm>
            <a:off x="552694" y="5347309"/>
            <a:ext cx="128536" cy="1285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p:cNvPicPr>
            <a:picLocks noChangeAspect="1" noChangeArrowheads="1"/>
          </p:cNvPicPr>
          <p:nvPr>
            <p:custDataLst>
              <p:tags r:id="rId3"/>
            </p:custDataLst>
          </p:nvPr>
        </p:nvPicPr>
        <p:blipFill>
          <a:blip r:embed="rId1">
            <a:extLst>
              <a:ext uri="{28A0092B-C50C-407E-A947-70E740481C1C}">
                <a14:useLocalDpi xmlns:a14="http://schemas.microsoft.com/office/drawing/2010/main" val="0"/>
              </a:ext>
            </a:extLst>
          </a:blip>
          <a:srcRect/>
          <a:stretch>
            <a:fillRect/>
          </a:stretch>
        </p:blipFill>
        <p:spPr bwMode="auto">
          <a:xfrm>
            <a:off x="359228" y="4556612"/>
            <a:ext cx="258397" cy="25839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3498" y="4961846"/>
            <a:ext cx="191302" cy="19130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p:cNvPicPr>
            <a:picLocks noChangeAspect="1" noChangeArrowheads="1"/>
          </p:cNvPicPr>
          <p:nvPr>
            <p:custDataLst>
              <p:tags r:id="rId4"/>
            </p:custDataLst>
          </p:nvPr>
        </p:nvPicPr>
        <p:blipFill>
          <a:blip r:embed="rId1">
            <a:extLst>
              <a:ext uri="{28A0092B-C50C-407E-A947-70E740481C1C}">
                <a14:useLocalDpi xmlns:a14="http://schemas.microsoft.com/office/drawing/2010/main" val="0"/>
              </a:ext>
            </a:extLst>
          </a:blip>
          <a:srcRect/>
          <a:stretch>
            <a:fillRect/>
          </a:stretch>
        </p:blipFill>
        <p:spPr bwMode="auto">
          <a:xfrm>
            <a:off x="488426" y="3248927"/>
            <a:ext cx="128536" cy="12853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7852" y="2526514"/>
            <a:ext cx="191302" cy="19130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626734" y="2462246"/>
            <a:ext cx="128536" cy="12853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4793" y="104427"/>
            <a:ext cx="191302" cy="19130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711362" y="941156"/>
            <a:ext cx="382226" cy="38222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965052" y="1411922"/>
            <a:ext cx="128536" cy="12853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p:cNvPicPr>
            <a:picLocks noChangeAspect="1" noChangeArrowheads="1"/>
          </p:cNvPicPr>
          <p:nvPr>
            <p:custDataLst>
              <p:tags r:id="rId5"/>
            </p:custDataLst>
          </p:nvPr>
        </p:nvPicPr>
        <p:blipFill>
          <a:blip r:embed="rId1">
            <a:extLst>
              <a:ext uri="{28A0092B-C50C-407E-A947-70E740481C1C}">
                <a14:useLocalDpi xmlns:a14="http://schemas.microsoft.com/office/drawing/2010/main" val="0"/>
              </a:ext>
            </a:extLst>
          </a:blip>
          <a:srcRect/>
          <a:stretch>
            <a:fillRect/>
          </a:stretch>
        </p:blipFill>
        <p:spPr bwMode="auto">
          <a:xfrm>
            <a:off x="11528184" y="4306192"/>
            <a:ext cx="227086" cy="22708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6"/>
          <p:cNvPicPr>
            <a:picLocks noChangeAspect="1" noChangeArrowheads="1"/>
          </p:cNvPicPr>
          <p:nvPr>
            <p:custDataLst>
              <p:tags r:id="rId6"/>
            </p:custDataLst>
          </p:nvPr>
        </p:nvPicPr>
        <p:blipFill>
          <a:blip r:embed="rId1">
            <a:extLst>
              <a:ext uri="{28A0092B-C50C-407E-A947-70E740481C1C}">
                <a14:useLocalDpi xmlns:a14="http://schemas.microsoft.com/office/drawing/2010/main" val="0"/>
              </a:ext>
            </a:extLst>
          </a:blip>
          <a:srcRect/>
          <a:stretch>
            <a:fillRect/>
          </a:stretch>
        </p:blipFill>
        <p:spPr bwMode="auto">
          <a:xfrm>
            <a:off x="11882846" y="5024612"/>
            <a:ext cx="128536" cy="12853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396563" y="6223852"/>
            <a:ext cx="355622" cy="35562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751833" y="5629574"/>
            <a:ext cx="227086" cy="2270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p:cNvPicPr>
            <a:picLocks noChangeAspect="1" noChangeArrowheads="1"/>
          </p:cNvPicPr>
          <p:nvPr>
            <p:custDataLst>
              <p:tags r:id="rId7"/>
            </p:custDataLst>
          </p:nvPr>
        </p:nvPicPr>
        <p:blipFill>
          <a:blip r:embed="rId1">
            <a:extLst>
              <a:ext uri="{28A0092B-C50C-407E-A947-70E740481C1C}">
                <a14:useLocalDpi xmlns:a14="http://schemas.microsoft.com/office/drawing/2010/main" val="0"/>
              </a:ext>
            </a:extLst>
          </a:blip>
          <a:srcRect/>
          <a:stretch>
            <a:fillRect/>
          </a:stretch>
        </p:blipFill>
        <p:spPr bwMode="auto">
          <a:xfrm>
            <a:off x="11947114" y="3690082"/>
            <a:ext cx="128536" cy="12853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16784" t="8987" r="25837" b="30733"/>
          <a:stretch>
            <a:fillRect/>
          </a:stretch>
        </p:blipFill>
        <p:spPr bwMode="auto">
          <a:xfrm>
            <a:off x="10172700" y="5330451"/>
            <a:ext cx="1454034" cy="1527549"/>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p:nvGrpSpPr>
        <p:grpSpPr>
          <a:xfrm rot="21207819">
            <a:off x="813422" y="393232"/>
            <a:ext cx="740214" cy="396448"/>
            <a:chOff x="2402054" y="2158988"/>
            <a:chExt cx="2221433" cy="1189767"/>
          </a:xfrm>
        </p:grpSpPr>
        <p:pic>
          <p:nvPicPr>
            <p:cNvPr id="28" name="Picture 8"/>
            <p:cNvPicPr>
              <a:picLocks noChangeAspect="1" noChangeArrowheads="1"/>
            </p:cNvPicPr>
            <p:nvPr/>
          </p:nvPicPr>
          <p:blipFill rotWithShape="1">
            <a:blip r:embed="rId9">
              <a:extLst>
                <a:ext uri="{28A0092B-C50C-407E-A947-70E740481C1C}">
                  <a14:useLocalDpi xmlns:a14="http://schemas.microsoft.com/office/drawing/2010/main" val="0"/>
                </a:ext>
              </a:extLst>
            </a:blip>
            <a:srcRect l="33060" t="82651" r="43086"/>
            <a:stretch>
              <a:fillRect/>
            </a:stretch>
          </p:blipFill>
          <p:spPr bwMode="auto">
            <a:xfrm>
              <a:off x="2402054" y="2158988"/>
              <a:ext cx="2221433" cy="1189767"/>
            </a:xfrm>
            <a:prstGeom prst="rect">
              <a:avLst/>
            </a:prstGeom>
            <a:noFill/>
            <a:extLst>
              <a:ext uri="{909E8E84-426E-40DD-AFC4-6F175D3DCCD1}">
                <a14:hiddenFill xmlns:a14="http://schemas.microsoft.com/office/drawing/2010/main">
                  <a:solidFill>
                    <a:srgbClr val="FFFFFF"/>
                  </a:solidFill>
                </a14:hiddenFill>
              </a:ext>
            </a:extLst>
          </p:spPr>
        </p:pic>
        <p:sp>
          <p:nvSpPr>
            <p:cNvPr id="29" name="任意多边形: 形状 28"/>
            <p:cNvSpPr/>
            <p:nvPr/>
          </p:nvSpPr>
          <p:spPr>
            <a:xfrm>
              <a:off x="2909887" y="2838450"/>
              <a:ext cx="109537" cy="111919"/>
            </a:xfrm>
            <a:custGeom>
              <a:avLst/>
              <a:gdLst>
                <a:gd name="connsiteX0" fmla="*/ 95250 w 95250"/>
                <a:gd name="connsiteY0" fmla="*/ 38100 h 111919"/>
                <a:gd name="connsiteX1" fmla="*/ 61912 w 95250"/>
                <a:gd name="connsiteY1" fmla="*/ 0 h 111919"/>
                <a:gd name="connsiteX2" fmla="*/ 14287 w 95250"/>
                <a:gd name="connsiteY2" fmla="*/ 2381 h 111919"/>
                <a:gd name="connsiteX3" fmla="*/ 0 w 95250"/>
                <a:gd name="connsiteY3" fmla="*/ 19050 h 111919"/>
                <a:gd name="connsiteX4" fmla="*/ 9525 w 95250"/>
                <a:gd name="connsiteY4" fmla="*/ 69056 h 111919"/>
                <a:gd name="connsiteX5" fmla="*/ 45243 w 95250"/>
                <a:gd name="connsiteY5" fmla="*/ 111919 h 111919"/>
                <a:gd name="connsiteX6" fmla="*/ 90487 w 95250"/>
                <a:gd name="connsiteY6" fmla="*/ 97631 h 111919"/>
                <a:gd name="connsiteX7" fmla="*/ 95250 w 95250"/>
                <a:gd name="connsiteY7" fmla="*/ 38100 h 1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111919">
                  <a:moveTo>
                    <a:pt x="95250" y="38100"/>
                  </a:moveTo>
                  <a:lnTo>
                    <a:pt x="61912" y="0"/>
                  </a:lnTo>
                  <a:lnTo>
                    <a:pt x="14287" y="2381"/>
                  </a:lnTo>
                  <a:lnTo>
                    <a:pt x="0" y="19050"/>
                  </a:lnTo>
                  <a:lnTo>
                    <a:pt x="9525" y="69056"/>
                  </a:lnTo>
                  <a:lnTo>
                    <a:pt x="45243" y="111919"/>
                  </a:lnTo>
                  <a:lnTo>
                    <a:pt x="90487" y="97631"/>
                  </a:lnTo>
                  <a:lnTo>
                    <a:pt x="95250" y="38100"/>
                  </a:lnTo>
                  <a:close/>
                </a:path>
              </a:pathLst>
            </a:custGeom>
            <a:solidFill>
              <a:srgbClr val="155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rot="21207819">
            <a:off x="2407305" y="260383"/>
            <a:ext cx="326566" cy="174904"/>
            <a:chOff x="2402054" y="2158988"/>
            <a:chExt cx="2221433" cy="1189767"/>
          </a:xfrm>
        </p:grpSpPr>
        <p:pic>
          <p:nvPicPr>
            <p:cNvPr id="31" name="Picture 8"/>
            <p:cNvPicPr>
              <a:picLocks noChangeAspect="1" noChangeArrowheads="1"/>
            </p:cNvPicPr>
            <p:nvPr/>
          </p:nvPicPr>
          <p:blipFill rotWithShape="1">
            <a:blip r:embed="rId9">
              <a:extLst>
                <a:ext uri="{28A0092B-C50C-407E-A947-70E740481C1C}">
                  <a14:useLocalDpi xmlns:a14="http://schemas.microsoft.com/office/drawing/2010/main" val="0"/>
                </a:ext>
              </a:extLst>
            </a:blip>
            <a:srcRect l="33060" t="82651" r="43086"/>
            <a:stretch>
              <a:fillRect/>
            </a:stretch>
          </p:blipFill>
          <p:spPr bwMode="auto">
            <a:xfrm>
              <a:off x="2402054" y="2158988"/>
              <a:ext cx="2221433" cy="1189767"/>
            </a:xfrm>
            <a:prstGeom prst="rect">
              <a:avLst/>
            </a:prstGeom>
            <a:noFill/>
            <a:extLst>
              <a:ext uri="{909E8E84-426E-40DD-AFC4-6F175D3DCCD1}">
                <a14:hiddenFill xmlns:a14="http://schemas.microsoft.com/office/drawing/2010/main">
                  <a:solidFill>
                    <a:srgbClr val="FFFFFF"/>
                  </a:solidFill>
                </a14:hiddenFill>
              </a:ext>
            </a:extLst>
          </p:spPr>
        </p:pic>
        <p:sp>
          <p:nvSpPr>
            <p:cNvPr id="32" name="任意多边形: 形状 31"/>
            <p:cNvSpPr/>
            <p:nvPr/>
          </p:nvSpPr>
          <p:spPr>
            <a:xfrm>
              <a:off x="2909887" y="2838450"/>
              <a:ext cx="109537" cy="111919"/>
            </a:xfrm>
            <a:custGeom>
              <a:avLst/>
              <a:gdLst>
                <a:gd name="connsiteX0" fmla="*/ 95250 w 95250"/>
                <a:gd name="connsiteY0" fmla="*/ 38100 h 111919"/>
                <a:gd name="connsiteX1" fmla="*/ 61912 w 95250"/>
                <a:gd name="connsiteY1" fmla="*/ 0 h 111919"/>
                <a:gd name="connsiteX2" fmla="*/ 14287 w 95250"/>
                <a:gd name="connsiteY2" fmla="*/ 2381 h 111919"/>
                <a:gd name="connsiteX3" fmla="*/ 0 w 95250"/>
                <a:gd name="connsiteY3" fmla="*/ 19050 h 111919"/>
                <a:gd name="connsiteX4" fmla="*/ 9525 w 95250"/>
                <a:gd name="connsiteY4" fmla="*/ 69056 h 111919"/>
                <a:gd name="connsiteX5" fmla="*/ 45243 w 95250"/>
                <a:gd name="connsiteY5" fmla="*/ 111919 h 111919"/>
                <a:gd name="connsiteX6" fmla="*/ 90487 w 95250"/>
                <a:gd name="connsiteY6" fmla="*/ 97631 h 111919"/>
                <a:gd name="connsiteX7" fmla="*/ 95250 w 95250"/>
                <a:gd name="connsiteY7" fmla="*/ 38100 h 1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111919">
                  <a:moveTo>
                    <a:pt x="95250" y="38100"/>
                  </a:moveTo>
                  <a:lnTo>
                    <a:pt x="61912" y="0"/>
                  </a:lnTo>
                  <a:lnTo>
                    <a:pt x="14287" y="2381"/>
                  </a:lnTo>
                  <a:lnTo>
                    <a:pt x="0" y="19050"/>
                  </a:lnTo>
                  <a:lnTo>
                    <a:pt x="9525" y="69056"/>
                  </a:lnTo>
                  <a:lnTo>
                    <a:pt x="45243" y="111919"/>
                  </a:lnTo>
                  <a:lnTo>
                    <a:pt x="90487" y="97631"/>
                  </a:lnTo>
                  <a:lnTo>
                    <a:pt x="95250" y="38100"/>
                  </a:lnTo>
                  <a:close/>
                </a:path>
              </a:pathLst>
            </a:custGeom>
            <a:solidFill>
              <a:srgbClr val="155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9293111" y="6326716"/>
            <a:ext cx="740214" cy="396448"/>
            <a:chOff x="2402054" y="2158988"/>
            <a:chExt cx="2221433" cy="1189767"/>
          </a:xfrm>
        </p:grpSpPr>
        <p:pic>
          <p:nvPicPr>
            <p:cNvPr id="34" name="Picture 8"/>
            <p:cNvPicPr>
              <a:picLocks noChangeAspect="1" noChangeArrowheads="1"/>
            </p:cNvPicPr>
            <p:nvPr/>
          </p:nvPicPr>
          <p:blipFill rotWithShape="1">
            <a:blip r:embed="rId9">
              <a:extLst>
                <a:ext uri="{28A0092B-C50C-407E-A947-70E740481C1C}">
                  <a14:useLocalDpi xmlns:a14="http://schemas.microsoft.com/office/drawing/2010/main" val="0"/>
                </a:ext>
              </a:extLst>
            </a:blip>
            <a:srcRect l="33060" t="82651" r="43086"/>
            <a:stretch>
              <a:fillRect/>
            </a:stretch>
          </p:blipFill>
          <p:spPr bwMode="auto">
            <a:xfrm>
              <a:off x="2402054" y="2158988"/>
              <a:ext cx="2221433" cy="1189767"/>
            </a:xfrm>
            <a:prstGeom prst="rect">
              <a:avLst/>
            </a:prstGeom>
            <a:noFill/>
            <a:extLst>
              <a:ext uri="{909E8E84-426E-40DD-AFC4-6F175D3DCCD1}">
                <a14:hiddenFill xmlns:a14="http://schemas.microsoft.com/office/drawing/2010/main">
                  <a:solidFill>
                    <a:srgbClr val="FFFFFF"/>
                  </a:solidFill>
                </a14:hiddenFill>
              </a:ext>
            </a:extLst>
          </p:spPr>
        </p:pic>
        <p:sp>
          <p:nvSpPr>
            <p:cNvPr id="35" name="任意多边形: 形状 34"/>
            <p:cNvSpPr/>
            <p:nvPr/>
          </p:nvSpPr>
          <p:spPr>
            <a:xfrm>
              <a:off x="2909887" y="2838450"/>
              <a:ext cx="109537" cy="111919"/>
            </a:xfrm>
            <a:custGeom>
              <a:avLst/>
              <a:gdLst>
                <a:gd name="connsiteX0" fmla="*/ 95250 w 95250"/>
                <a:gd name="connsiteY0" fmla="*/ 38100 h 111919"/>
                <a:gd name="connsiteX1" fmla="*/ 61912 w 95250"/>
                <a:gd name="connsiteY1" fmla="*/ 0 h 111919"/>
                <a:gd name="connsiteX2" fmla="*/ 14287 w 95250"/>
                <a:gd name="connsiteY2" fmla="*/ 2381 h 111919"/>
                <a:gd name="connsiteX3" fmla="*/ 0 w 95250"/>
                <a:gd name="connsiteY3" fmla="*/ 19050 h 111919"/>
                <a:gd name="connsiteX4" fmla="*/ 9525 w 95250"/>
                <a:gd name="connsiteY4" fmla="*/ 69056 h 111919"/>
                <a:gd name="connsiteX5" fmla="*/ 45243 w 95250"/>
                <a:gd name="connsiteY5" fmla="*/ 111919 h 111919"/>
                <a:gd name="connsiteX6" fmla="*/ 90487 w 95250"/>
                <a:gd name="connsiteY6" fmla="*/ 97631 h 111919"/>
                <a:gd name="connsiteX7" fmla="*/ 95250 w 95250"/>
                <a:gd name="connsiteY7" fmla="*/ 38100 h 1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111919">
                  <a:moveTo>
                    <a:pt x="95250" y="38100"/>
                  </a:moveTo>
                  <a:lnTo>
                    <a:pt x="61912" y="0"/>
                  </a:lnTo>
                  <a:lnTo>
                    <a:pt x="14287" y="2381"/>
                  </a:lnTo>
                  <a:lnTo>
                    <a:pt x="0" y="19050"/>
                  </a:lnTo>
                  <a:lnTo>
                    <a:pt x="9525" y="69056"/>
                  </a:lnTo>
                  <a:lnTo>
                    <a:pt x="45243" y="111919"/>
                  </a:lnTo>
                  <a:lnTo>
                    <a:pt x="90487" y="97631"/>
                  </a:lnTo>
                  <a:lnTo>
                    <a:pt x="95250" y="38100"/>
                  </a:lnTo>
                  <a:close/>
                </a:path>
              </a:pathLst>
            </a:custGeom>
            <a:solidFill>
              <a:srgbClr val="155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11448922" y="6536214"/>
            <a:ext cx="355623" cy="190467"/>
            <a:chOff x="2402054" y="2158988"/>
            <a:chExt cx="2221433" cy="1189767"/>
          </a:xfrm>
        </p:grpSpPr>
        <p:pic>
          <p:nvPicPr>
            <p:cNvPr id="37" name="Picture 8"/>
            <p:cNvPicPr>
              <a:picLocks noChangeAspect="1" noChangeArrowheads="1"/>
            </p:cNvPicPr>
            <p:nvPr/>
          </p:nvPicPr>
          <p:blipFill rotWithShape="1">
            <a:blip r:embed="rId9">
              <a:extLst>
                <a:ext uri="{28A0092B-C50C-407E-A947-70E740481C1C}">
                  <a14:useLocalDpi xmlns:a14="http://schemas.microsoft.com/office/drawing/2010/main" val="0"/>
                </a:ext>
              </a:extLst>
            </a:blip>
            <a:srcRect l="33060" t="82651" r="43086"/>
            <a:stretch>
              <a:fillRect/>
            </a:stretch>
          </p:blipFill>
          <p:spPr bwMode="auto">
            <a:xfrm>
              <a:off x="2402054" y="2158988"/>
              <a:ext cx="2221433" cy="1189767"/>
            </a:xfrm>
            <a:prstGeom prst="rect">
              <a:avLst/>
            </a:prstGeom>
            <a:noFill/>
            <a:extLst>
              <a:ext uri="{909E8E84-426E-40DD-AFC4-6F175D3DCCD1}">
                <a14:hiddenFill xmlns:a14="http://schemas.microsoft.com/office/drawing/2010/main">
                  <a:solidFill>
                    <a:srgbClr val="FFFFFF"/>
                  </a:solidFill>
                </a14:hiddenFill>
              </a:ext>
            </a:extLst>
          </p:spPr>
        </p:pic>
        <p:sp>
          <p:nvSpPr>
            <p:cNvPr id="38" name="任意多边形: 形状 37"/>
            <p:cNvSpPr/>
            <p:nvPr/>
          </p:nvSpPr>
          <p:spPr>
            <a:xfrm>
              <a:off x="2909887" y="2838450"/>
              <a:ext cx="109537" cy="111919"/>
            </a:xfrm>
            <a:custGeom>
              <a:avLst/>
              <a:gdLst>
                <a:gd name="connsiteX0" fmla="*/ 95250 w 95250"/>
                <a:gd name="connsiteY0" fmla="*/ 38100 h 111919"/>
                <a:gd name="connsiteX1" fmla="*/ 61912 w 95250"/>
                <a:gd name="connsiteY1" fmla="*/ 0 h 111919"/>
                <a:gd name="connsiteX2" fmla="*/ 14287 w 95250"/>
                <a:gd name="connsiteY2" fmla="*/ 2381 h 111919"/>
                <a:gd name="connsiteX3" fmla="*/ 0 w 95250"/>
                <a:gd name="connsiteY3" fmla="*/ 19050 h 111919"/>
                <a:gd name="connsiteX4" fmla="*/ 9525 w 95250"/>
                <a:gd name="connsiteY4" fmla="*/ 69056 h 111919"/>
                <a:gd name="connsiteX5" fmla="*/ 45243 w 95250"/>
                <a:gd name="connsiteY5" fmla="*/ 111919 h 111919"/>
                <a:gd name="connsiteX6" fmla="*/ 90487 w 95250"/>
                <a:gd name="connsiteY6" fmla="*/ 97631 h 111919"/>
                <a:gd name="connsiteX7" fmla="*/ 95250 w 95250"/>
                <a:gd name="connsiteY7" fmla="*/ 38100 h 11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250" h="111919">
                  <a:moveTo>
                    <a:pt x="95250" y="38100"/>
                  </a:moveTo>
                  <a:lnTo>
                    <a:pt x="61912" y="0"/>
                  </a:lnTo>
                  <a:lnTo>
                    <a:pt x="14287" y="2381"/>
                  </a:lnTo>
                  <a:lnTo>
                    <a:pt x="0" y="19050"/>
                  </a:lnTo>
                  <a:lnTo>
                    <a:pt x="9525" y="69056"/>
                  </a:lnTo>
                  <a:lnTo>
                    <a:pt x="45243" y="111919"/>
                  </a:lnTo>
                  <a:lnTo>
                    <a:pt x="90487" y="97631"/>
                  </a:lnTo>
                  <a:lnTo>
                    <a:pt x="95250" y="38100"/>
                  </a:lnTo>
                  <a:close/>
                </a:path>
              </a:pathLst>
            </a:custGeom>
            <a:solidFill>
              <a:srgbClr val="155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custDataLst>
              <p:tags r:id="rId10"/>
            </p:custDataLst>
          </p:nvPr>
        </p:nvGrpSpPr>
        <p:grpSpPr>
          <a:xfrm>
            <a:off x="1144311" y="998796"/>
            <a:ext cx="9330711" cy="4026779"/>
            <a:chOff x="1144311" y="846396"/>
            <a:chExt cx="9330711" cy="4026779"/>
          </a:xfrm>
        </p:grpSpPr>
        <p:grpSp>
          <p:nvGrpSpPr>
            <p:cNvPr id="40" name="组合 39"/>
            <p:cNvGrpSpPr/>
            <p:nvPr/>
          </p:nvGrpSpPr>
          <p:grpSpPr>
            <a:xfrm>
              <a:off x="1144311" y="2499953"/>
              <a:ext cx="9330711" cy="2373222"/>
              <a:chOff x="1100772" y="2372953"/>
              <a:chExt cx="9330711" cy="2373222"/>
            </a:xfrm>
          </p:grpSpPr>
          <p:grpSp>
            <p:nvGrpSpPr>
              <p:cNvPr id="42" name="组合 41"/>
              <p:cNvGrpSpPr/>
              <p:nvPr/>
            </p:nvGrpSpPr>
            <p:grpSpPr>
              <a:xfrm>
                <a:off x="1100772" y="2372953"/>
                <a:ext cx="4023421" cy="769193"/>
                <a:chOff x="1296379" y="2245043"/>
                <a:chExt cx="4023421" cy="769193"/>
              </a:xfrm>
            </p:grpSpPr>
            <p:sp>
              <p:nvSpPr>
                <p:cNvPr id="55" name="文本框 54"/>
                <p:cNvSpPr txBox="1"/>
                <p:nvPr>
                  <p:custDataLst>
                    <p:tags r:id="rId11"/>
                  </p:custDataLst>
                </p:nvPr>
              </p:nvSpPr>
              <p:spPr>
                <a:xfrm>
                  <a:off x="2269910" y="2406541"/>
                  <a:ext cx="3049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a:solidFill>
                        <a:srgbClr val="0287C2"/>
                      </a:solidFill>
                      <a:latin typeface="汉仪黑荔枝体简" panose="00020600040101010101" pitchFamily="18" charset="-122"/>
                      <a:ea typeface="汉仪黑荔枝体简" panose="00020600040101010101" pitchFamily="18" charset="-122"/>
                    </a:rPr>
                    <a:t>认识浮游生物</a:t>
                  </a:r>
                  <a:endParaRPr lang="zh-CN" altLang="en-US" b="0">
                    <a:solidFill>
                      <a:srgbClr val="0287C2"/>
                    </a:solidFill>
                    <a:latin typeface="汉仪黑荔枝体简" panose="00020600040101010101" pitchFamily="18" charset="-122"/>
                    <a:ea typeface="汉仪黑荔枝体简" panose="00020600040101010101" pitchFamily="18" charset="-122"/>
                  </a:endParaRPr>
                </a:p>
              </p:txBody>
            </p:sp>
            <p:sp>
              <p:nvSpPr>
                <p:cNvPr id="57" name="文本框 56"/>
                <p:cNvSpPr txBox="1"/>
                <p:nvPr>
                  <p:custDataLst>
                    <p:tags r:id="rId12"/>
                  </p:custDataLst>
                </p:nvPr>
              </p:nvSpPr>
              <p:spPr>
                <a:xfrm>
                  <a:off x="1296379" y="2245043"/>
                  <a:ext cx="1160396" cy="72276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en-US" altLang="zh-CN" sz="3600" b="0">
                      <a:solidFill>
                        <a:srgbClr val="0287C2"/>
                      </a:solidFill>
                      <a:latin typeface="汉仪黑荔枝体简" panose="00020600040101010101" pitchFamily="18" charset="-122"/>
                      <a:ea typeface="汉仪黑荔枝体简" panose="00020600040101010101" pitchFamily="18" charset="-122"/>
                    </a:rPr>
                    <a:t>01</a:t>
                  </a:r>
                  <a:endParaRPr lang="zh-CN" altLang="en-US" sz="3600" b="0" dirty="0">
                    <a:solidFill>
                      <a:srgbClr val="0287C2"/>
                    </a:solidFill>
                    <a:latin typeface="汉仪黑荔枝体简" panose="00020600040101010101" pitchFamily="18" charset="-122"/>
                    <a:ea typeface="汉仪黑荔枝体简" panose="00020600040101010101" pitchFamily="18" charset="-122"/>
                  </a:endParaRPr>
                </a:p>
              </p:txBody>
            </p:sp>
          </p:grpSp>
          <p:grpSp>
            <p:nvGrpSpPr>
              <p:cNvPr id="43" name="组合 42"/>
              <p:cNvGrpSpPr/>
              <p:nvPr/>
            </p:nvGrpSpPr>
            <p:grpSpPr>
              <a:xfrm>
                <a:off x="1100772" y="4014690"/>
                <a:ext cx="4023421" cy="731485"/>
                <a:chOff x="1296379" y="2282751"/>
                <a:chExt cx="4023421" cy="731485"/>
              </a:xfrm>
            </p:grpSpPr>
            <p:sp>
              <p:nvSpPr>
                <p:cNvPr id="52" name="文本框 51"/>
                <p:cNvSpPr txBox="1"/>
                <p:nvPr>
                  <p:custDataLst>
                    <p:tags r:id="rId13"/>
                  </p:custDataLst>
                </p:nvPr>
              </p:nvSpPr>
              <p:spPr>
                <a:xfrm>
                  <a:off x="2269910" y="2406541"/>
                  <a:ext cx="3049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a:solidFill>
                        <a:srgbClr val="0287C2"/>
                      </a:solidFill>
                      <a:latin typeface="汉仪黑荔枝体简" panose="00020600040101010101" pitchFamily="18" charset="-122"/>
                      <a:ea typeface="汉仪黑荔枝体简" panose="00020600040101010101" pitchFamily="18" charset="-122"/>
                    </a:rPr>
                    <a:t>研究浮游生物</a:t>
                  </a:r>
                  <a:endParaRPr lang="zh-CN" altLang="en-US" b="0">
                    <a:solidFill>
                      <a:srgbClr val="0287C2"/>
                    </a:solidFill>
                    <a:latin typeface="汉仪黑荔枝体简" panose="00020600040101010101" pitchFamily="18" charset="-122"/>
                    <a:ea typeface="汉仪黑荔枝体简" panose="00020600040101010101" pitchFamily="18" charset="-122"/>
                  </a:endParaRPr>
                </a:p>
              </p:txBody>
            </p:sp>
            <p:sp>
              <p:nvSpPr>
                <p:cNvPr id="54" name="文本框 53"/>
                <p:cNvSpPr txBox="1"/>
                <p:nvPr>
                  <p:custDataLst>
                    <p:tags r:id="rId14"/>
                  </p:custDataLst>
                </p:nvPr>
              </p:nvSpPr>
              <p:spPr>
                <a:xfrm>
                  <a:off x="1296379" y="2282751"/>
                  <a:ext cx="1160396" cy="72276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en-US" altLang="zh-CN" sz="3600" b="0">
                      <a:solidFill>
                        <a:srgbClr val="0287C2"/>
                      </a:solidFill>
                      <a:latin typeface="汉仪黑荔枝体简" panose="00020600040101010101" pitchFamily="18" charset="-122"/>
                      <a:ea typeface="汉仪黑荔枝体简" panose="00020600040101010101" pitchFamily="18" charset="-122"/>
                    </a:rPr>
                    <a:t>03</a:t>
                  </a:r>
                  <a:endParaRPr lang="zh-CN" altLang="en-US" sz="3600" b="0" dirty="0">
                    <a:solidFill>
                      <a:srgbClr val="0287C2"/>
                    </a:solidFill>
                    <a:latin typeface="汉仪黑荔枝体简" panose="00020600040101010101" pitchFamily="18" charset="-122"/>
                    <a:ea typeface="汉仪黑荔枝体简" panose="00020600040101010101" pitchFamily="18" charset="-122"/>
                  </a:endParaRPr>
                </a:p>
              </p:txBody>
            </p:sp>
          </p:grpSp>
          <p:grpSp>
            <p:nvGrpSpPr>
              <p:cNvPr id="44" name="组合 43"/>
              <p:cNvGrpSpPr/>
              <p:nvPr/>
            </p:nvGrpSpPr>
            <p:grpSpPr>
              <a:xfrm>
                <a:off x="6408062" y="2372953"/>
                <a:ext cx="4023421" cy="769193"/>
                <a:chOff x="1296379" y="2245043"/>
                <a:chExt cx="4023421" cy="769193"/>
              </a:xfrm>
            </p:grpSpPr>
            <p:sp>
              <p:nvSpPr>
                <p:cNvPr id="49" name="文本框 48"/>
                <p:cNvSpPr txBox="1"/>
                <p:nvPr>
                  <p:custDataLst>
                    <p:tags r:id="rId15"/>
                  </p:custDataLst>
                </p:nvPr>
              </p:nvSpPr>
              <p:spPr>
                <a:xfrm>
                  <a:off x="2269910" y="2406541"/>
                  <a:ext cx="3049890" cy="607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b="0">
                      <a:solidFill>
                        <a:srgbClr val="0287C2"/>
                      </a:solidFill>
                      <a:latin typeface="汉仪黑荔枝体简" panose="00020600040101010101" pitchFamily="18" charset="-122"/>
                      <a:ea typeface="汉仪黑荔枝体简" panose="00020600040101010101" pitchFamily="18" charset="-122"/>
                    </a:rPr>
                    <a:t>食物链失衡</a:t>
                  </a:r>
                  <a:endParaRPr lang="zh-CN" altLang="en-US" b="0">
                    <a:solidFill>
                      <a:srgbClr val="0287C2"/>
                    </a:solidFill>
                    <a:latin typeface="汉仪黑荔枝体简" panose="00020600040101010101" pitchFamily="18" charset="-122"/>
                    <a:ea typeface="汉仪黑荔枝体简" panose="00020600040101010101" pitchFamily="18" charset="-122"/>
                  </a:endParaRPr>
                </a:p>
              </p:txBody>
            </p:sp>
            <p:sp>
              <p:nvSpPr>
                <p:cNvPr id="51" name="文本框 50"/>
                <p:cNvSpPr txBox="1"/>
                <p:nvPr>
                  <p:custDataLst>
                    <p:tags r:id="rId16"/>
                  </p:custDataLst>
                </p:nvPr>
              </p:nvSpPr>
              <p:spPr>
                <a:xfrm>
                  <a:off x="1296379" y="2245043"/>
                  <a:ext cx="1160396" cy="72276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en-US" altLang="zh-CN" sz="3600" b="0">
                      <a:solidFill>
                        <a:srgbClr val="0287C2"/>
                      </a:solidFill>
                      <a:latin typeface="汉仪黑荔枝体简" panose="00020600040101010101" pitchFamily="18" charset="-122"/>
                      <a:ea typeface="汉仪黑荔枝体简" panose="00020600040101010101" pitchFamily="18" charset="-122"/>
                    </a:rPr>
                    <a:t>02</a:t>
                  </a:r>
                  <a:endParaRPr lang="zh-CN" altLang="en-US" sz="3600" b="0" dirty="0">
                    <a:solidFill>
                      <a:srgbClr val="0287C2"/>
                    </a:solidFill>
                    <a:latin typeface="汉仪黑荔枝体简" panose="00020600040101010101" pitchFamily="18" charset="-122"/>
                    <a:ea typeface="汉仪黑荔枝体简" panose="00020600040101010101" pitchFamily="18" charset="-122"/>
                  </a:endParaRPr>
                </a:p>
              </p:txBody>
            </p:sp>
          </p:grpSp>
        </p:grpSp>
        <p:sp>
          <p:nvSpPr>
            <p:cNvPr id="41" name="文本框 40"/>
            <p:cNvSpPr txBox="1"/>
            <p:nvPr/>
          </p:nvSpPr>
          <p:spPr>
            <a:xfrm>
              <a:off x="4433765" y="846396"/>
              <a:ext cx="3324470" cy="1200329"/>
            </a:xfrm>
            <a:prstGeom prst="rect">
              <a:avLst/>
            </a:prstGeom>
            <a:noFill/>
          </p:spPr>
          <p:txBody>
            <a:bodyPr wrap="square" rtlCol="0">
              <a:spAutoFit/>
            </a:bodyPr>
            <a:lstStyle/>
            <a:p>
              <a:pPr algn="ctr"/>
              <a:r>
                <a:rPr lang="zh-CN" altLang="en-US" sz="7200">
                  <a:solidFill>
                    <a:srgbClr val="0287C2"/>
                  </a:solidFill>
                  <a:latin typeface="汉仪黑荔枝体简" panose="00020600040101010101" pitchFamily="18" charset="-122"/>
                  <a:ea typeface="汉仪黑荔枝体简" panose="00020600040101010101" pitchFamily="18" charset="-122"/>
                </a:rPr>
                <a:t>目录</a:t>
              </a:r>
              <a:endParaRPr lang="zh-CN" altLang="en-US" sz="7200">
                <a:solidFill>
                  <a:srgbClr val="0287C2"/>
                </a:solidFill>
                <a:latin typeface="汉仪黑荔枝体简" panose="00020600040101010101" pitchFamily="18" charset="-122"/>
                <a:ea typeface="汉仪黑荔枝体简" panose="00020600040101010101" pitchFamily="18"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36BE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224972" y="199572"/>
            <a:ext cx="11742057" cy="6458857"/>
          </a:xfrm>
          <a:custGeom>
            <a:avLst/>
            <a:gdLst>
              <a:gd name="connsiteX0" fmla="*/ 0 w 11742057"/>
              <a:gd name="connsiteY0" fmla="*/ 406779 h 6458857"/>
              <a:gd name="connsiteX1" fmla="*/ 406779 w 11742057"/>
              <a:gd name="connsiteY1" fmla="*/ 0 h 6458857"/>
              <a:gd name="connsiteX2" fmla="*/ 761955 w 11742057"/>
              <a:gd name="connsiteY2" fmla="*/ 0 h 6458857"/>
              <a:gd name="connsiteX3" fmla="*/ 1554271 w 11742057"/>
              <a:gd name="connsiteY3" fmla="*/ 0 h 6458857"/>
              <a:gd name="connsiteX4" fmla="*/ 2128018 w 11742057"/>
              <a:gd name="connsiteY4" fmla="*/ 0 h 6458857"/>
              <a:gd name="connsiteX5" fmla="*/ 2483194 w 11742057"/>
              <a:gd name="connsiteY5" fmla="*/ 0 h 6458857"/>
              <a:gd name="connsiteX6" fmla="*/ 3275510 w 11742057"/>
              <a:gd name="connsiteY6" fmla="*/ 0 h 6458857"/>
              <a:gd name="connsiteX7" fmla="*/ 3630686 w 11742057"/>
              <a:gd name="connsiteY7" fmla="*/ 0 h 6458857"/>
              <a:gd name="connsiteX8" fmla="*/ 4313717 w 11742057"/>
              <a:gd name="connsiteY8" fmla="*/ 0 h 6458857"/>
              <a:gd name="connsiteX9" fmla="*/ 4996749 w 11742057"/>
              <a:gd name="connsiteY9" fmla="*/ 0 h 6458857"/>
              <a:gd name="connsiteX10" fmla="*/ 5570495 w 11742057"/>
              <a:gd name="connsiteY10" fmla="*/ 0 h 6458857"/>
              <a:gd name="connsiteX11" fmla="*/ 6472096 w 11742057"/>
              <a:gd name="connsiteY11" fmla="*/ 0 h 6458857"/>
              <a:gd name="connsiteX12" fmla="*/ 6827272 w 11742057"/>
              <a:gd name="connsiteY12" fmla="*/ 0 h 6458857"/>
              <a:gd name="connsiteX13" fmla="*/ 7619588 w 11742057"/>
              <a:gd name="connsiteY13" fmla="*/ 0 h 6458857"/>
              <a:gd name="connsiteX14" fmla="*/ 8193335 w 11742057"/>
              <a:gd name="connsiteY14" fmla="*/ 0 h 6458857"/>
              <a:gd name="connsiteX15" fmla="*/ 8548511 w 11742057"/>
              <a:gd name="connsiteY15" fmla="*/ 0 h 6458857"/>
              <a:gd name="connsiteX16" fmla="*/ 9012972 w 11742057"/>
              <a:gd name="connsiteY16" fmla="*/ 0 h 6458857"/>
              <a:gd name="connsiteX17" fmla="*/ 9805288 w 11742057"/>
              <a:gd name="connsiteY17" fmla="*/ 0 h 6458857"/>
              <a:gd name="connsiteX18" fmla="*/ 10269749 w 11742057"/>
              <a:gd name="connsiteY18" fmla="*/ 0 h 6458857"/>
              <a:gd name="connsiteX19" fmla="*/ 10734211 w 11742057"/>
              <a:gd name="connsiteY19" fmla="*/ 0 h 6458857"/>
              <a:gd name="connsiteX20" fmla="*/ 11335278 w 11742057"/>
              <a:gd name="connsiteY20" fmla="*/ 0 h 6458857"/>
              <a:gd name="connsiteX21" fmla="*/ 11742057 w 11742057"/>
              <a:gd name="connsiteY21" fmla="*/ 406779 h 6458857"/>
              <a:gd name="connsiteX22" fmla="*/ 11742057 w 11742057"/>
              <a:gd name="connsiteY22" fmla="*/ 1146940 h 6458857"/>
              <a:gd name="connsiteX23" fmla="*/ 11742057 w 11742057"/>
              <a:gd name="connsiteY23" fmla="*/ 1604837 h 6458857"/>
              <a:gd name="connsiteX24" fmla="*/ 11742057 w 11742057"/>
              <a:gd name="connsiteY24" fmla="*/ 2344998 h 6458857"/>
              <a:gd name="connsiteX25" fmla="*/ 11742057 w 11742057"/>
              <a:gd name="connsiteY25" fmla="*/ 2972254 h 6458857"/>
              <a:gd name="connsiteX26" fmla="*/ 11742057 w 11742057"/>
              <a:gd name="connsiteY26" fmla="*/ 3543056 h 6458857"/>
              <a:gd name="connsiteX27" fmla="*/ 11742057 w 11742057"/>
              <a:gd name="connsiteY27" fmla="*/ 4057406 h 6458857"/>
              <a:gd name="connsiteX28" fmla="*/ 11742057 w 11742057"/>
              <a:gd name="connsiteY28" fmla="*/ 4797567 h 6458857"/>
              <a:gd name="connsiteX29" fmla="*/ 11742057 w 11742057"/>
              <a:gd name="connsiteY29" fmla="*/ 5255464 h 6458857"/>
              <a:gd name="connsiteX30" fmla="*/ 11742057 w 11742057"/>
              <a:gd name="connsiteY30" fmla="*/ 6052078 h 6458857"/>
              <a:gd name="connsiteX31" fmla="*/ 11335278 w 11742057"/>
              <a:gd name="connsiteY31" fmla="*/ 6458857 h 6458857"/>
              <a:gd name="connsiteX32" fmla="*/ 10542962 w 11742057"/>
              <a:gd name="connsiteY32" fmla="*/ 6458857 h 6458857"/>
              <a:gd name="connsiteX33" fmla="*/ 9859931 w 11742057"/>
              <a:gd name="connsiteY33" fmla="*/ 6458857 h 6458857"/>
              <a:gd name="connsiteX34" fmla="*/ 9067614 w 11742057"/>
              <a:gd name="connsiteY34" fmla="*/ 6458857 h 6458857"/>
              <a:gd name="connsiteX35" fmla="*/ 8275298 w 11742057"/>
              <a:gd name="connsiteY35" fmla="*/ 6458857 h 6458857"/>
              <a:gd name="connsiteX36" fmla="*/ 7373697 w 11742057"/>
              <a:gd name="connsiteY36" fmla="*/ 6458857 h 6458857"/>
              <a:gd name="connsiteX37" fmla="*/ 6472096 w 11742057"/>
              <a:gd name="connsiteY37" fmla="*/ 6458857 h 6458857"/>
              <a:gd name="connsiteX38" fmla="*/ 5570495 w 11742057"/>
              <a:gd name="connsiteY38" fmla="*/ 6458857 h 6458857"/>
              <a:gd name="connsiteX39" fmla="*/ 4668894 w 11742057"/>
              <a:gd name="connsiteY39" fmla="*/ 6458857 h 6458857"/>
              <a:gd name="connsiteX40" fmla="*/ 3876577 w 11742057"/>
              <a:gd name="connsiteY40" fmla="*/ 6458857 h 6458857"/>
              <a:gd name="connsiteX41" fmla="*/ 3084261 w 11742057"/>
              <a:gd name="connsiteY41" fmla="*/ 6458857 h 6458857"/>
              <a:gd name="connsiteX42" fmla="*/ 2619800 w 11742057"/>
              <a:gd name="connsiteY42" fmla="*/ 6458857 h 6458857"/>
              <a:gd name="connsiteX43" fmla="*/ 2264624 w 11742057"/>
              <a:gd name="connsiteY43" fmla="*/ 6458857 h 6458857"/>
              <a:gd name="connsiteX44" fmla="*/ 1909448 w 11742057"/>
              <a:gd name="connsiteY44" fmla="*/ 6458857 h 6458857"/>
              <a:gd name="connsiteX45" fmla="*/ 1007846 w 11742057"/>
              <a:gd name="connsiteY45" fmla="*/ 6458857 h 6458857"/>
              <a:gd name="connsiteX46" fmla="*/ 406779 w 11742057"/>
              <a:gd name="connsiteY46" fmla="*/ 6458857 h 6458857"/>
              <a:gd name="connsiteX47" fmla="*/ 0 w 11742057"/>
              <a:gd name="connsiteY47" fmla="*/ 6052078 h 6458857"/>
              <a:gd name="connsiteX48" fmla="*/ 0 w 11742057"/>
              <a:gd name="connsiteY48" fmla="*/ 5424823 h 6458857"/>
              <a:gd name="connsiteX49" fmla="*/ 0 w 11742057"/>
              <a:gd name="connsiteY49" fmla="*/ 4910473 h 6458857"/>
              <a:gd name="connsiteX50" fmla="*/ 0 w 11742057"/>
              <a:gd name="connsiteY50" fmla="*/ 4226765 h 6458857"/>
              <a:gd name="connsiteX51" fmla="*/ 0 w 11742057"/>
              <a:gd name="connsiteY51" fmla="*/ 3768868 h 6458857"/>
              <a:gd name="connsiteX52" fmla="*/ 0 w 11742057"/>
              <a:gd name="connsiteY52" fmla="*/ 3141613 h 6458857"/>
              <a:gd name="connsiteX53" fmla="*/ 0 w 11742057"/>
              <a:gd name="connsiteY53" fmla="*/ 2401451 h 6458857"/>
              <a:gd name="connsiteX54" fmla="*/ 0 w 11742057"/>
              <a:gd name="connsiteY54" fmla="*/ 1661290 h 6458857"/>
              <a:gd name="connsiteX55" fmla="*/ 0 w 11742057"/>
              <a:gd name="connsiteY55" fmla="*/ 1034034 h 6458857"/>
              <a:gd name="connsiteX56" fmla="*/ 0 w 11742057"/>
              <a:gd name="connsiteY56" fmla="*/ 406779 h 645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1742057" h="6458857" fill="none" extrusionOk="0">
                <a:moveTo>
                  <a:pt x="0" y="406779"/>
                </a:moveTo>
                <a:cubicBezTo>
                  <a:pt x="31202" y="216415"/>
                  <a:pt x="175358" y="3295"/>
                  <a:pt x="406779" y="0"/>
                </a:cubicBezTo>
                <a:cubicBezTo>
                  <a:pt x="576082" y="-8412"/>
                  <a:pt x="624447" y="-9763"/>
                  <a:pt x="761955" y="0"/>
                </a:cubicBezTo>
                <a:cubicBezTo>
                  <a:pt x="899463" y="9763"/>
                  <a:pt x="1217661" y="20737"/>
                  <a:pt x="1554271" y="0"/>
                </a:cubicBezTo>
                <a:cubicBezTo>
                  <a:pt x="1890881" y="-20737"/>
                  <a:pt x="1947395" y="13524"/>
                  <a:pt x="2128018" y="0"/>
                </a:cubicBezTo>
                <a:cubicBezTo>
                  <a:pt x="2308641" y="-13524"/>
                  <a:pt x="2385942" y="-14344"/>
                  <a:pt x="2483194" y="0"/>
                </a:cubicBezTo>
                <a:cubicBezTo>
                  <a:pt x="2580446" y="14344"/>
                  <a:pt x="3100599" y="-8977"/>
                  <a:pt x="3275510" y="0"/>
                </a:cubicBezTo>
                <a:cubicBezTo>
                  <a:pt x="3450421" y="8977"/>
                  <a:pt x="3494655" y="9745"/>
                  <a:pt x="3630686" y="0"/>
                </a:cubicBezTo>
                <a:cubicBezTo>
                  <a:pt x="3766717" y="-9745"/>
                  <a:pt x="4114849" y="6677"/>
                  <a:pt x="4313717" y="0"/>
                </a:cubicBezTo>
                <a:cubicBezTo>
                  <a:pt x="4512585" y="-6677"/>
                  <a:pt x="4807109" y="-15940"/>
                  <a:pt x="4996749" y="0"/>
                </a:cubicBezTo>
                <a:cubicBezTo>
                  <a:pt x="5186389" y="15940"/>
                  <a:pt x="5394724" y="-15626"/>
                  <a:pt x="5570495" y="0"/>
                </a:cubicBezTo>
                <a:cubicBezTo>
                  <a:pt x="5746266" y="15626"/>
                  <a:pt x="6147757" y="-40414"/>
                  <a:pt x="6472096" y="0"/>
                </a:cubicBezTo>
                <a:cubicBezTo>
                  <a:pt x="6796435" y="40414"/>
                  <a:pt x="6690283" y="14827"/>
                  <a:pt x="6827272" y="0"/>
                </a:cubicBezTo>
                <a:cubicBezTo>
                  <a:pt x="6964261" y="-14827"/>
                  <a:pt x="7451361" y="-128"/>
                  <a:pt x="7619588" y="0"/>
                </a:cubicBezTo>
                <a:cubicBezTo>
                  <a:pt x="7787815" y="128"/>
                  <a:pt x="8019221" y="649"/>
                  <a:pt x="8193335" y="0"/>
                </a:cubicBezTo>
                <a:cubicBezTo>
                  <a:pt x="8367449" y="-649"/>
                  <a:pt x="8397539" y="5178"/>
                  <a:pt x="8548511" y="0"/>
                </a:cubicBezTo>
                <a:cubicBezTo>
                  <a:pt x="8699483" y="-5178"/>
                  <a:pt x="8896781" y="7952"/>
                  <a:pt x="9012972" y="0"/>
                </a:cubicBezTo>
                <a:cubicBezTo>
                  <a:pt x="9129163" y="-7952"/>
                  <a:pt x="9581287" y="17016"/>
                  <a:pt x="9805288" y="0"/>
                </a:cubicBezTo>
                <a:cubicBezTo>
                  <a:pt x="10029289" y="-17016"/>
                  <a:pt x="10041483" y="13480"/>
                  <a:pt x="10269749" y="0"/>
                </a:cubicBezTo>
                <a:cubicBezTo>
                  <a:pt x="10498015" y="-13480"/>
                  <a:pt x="10560710" y="-23086"/>
                  <a:pt x="10734211" y="0"/>
                </a:cubicBezTo>
                <a:cubicBezTo>
                  <a:pt x="10907712" y="23086"/>
                  <a:pt x="11044436" y="3295"/>
                  <a:pt x="11335278" y="0"/>
                </a:cubicBezTo>
                <a:cubicBezTo>
                  <a:pt x="11594254" y="-33357"/>
                  <a:pt x="11708295" y="176473"/>
                  <a:pt x="11742057" y="406779"/>
                </a:cubicBezTo>
                <a:cubicBezTo>
                  <a:pt x="11732998" y="558517"/>
                  <a:pt x="11743044" y="997162"/>
                  <a:pt x="11742057" y="1146940"/>
                </a:cubicBezTo>
                <a:cubicBezTo>
                  <a:pt x="11741070" y="1296718"/>
                  <a:pt x="11738395" y="1395529"/>
                  <a:pt x="11742057" y="1604837"/>
                </a:cubicBezTo>
                <a:cubicBezTo>
                  <a:pt x="11745719" y="1814145"/>
                  <a:pt x="11715483" y="2194246"/>
                  <a:pt x="11742057" y="2344998"/>
                </a:cubicBezTo>
                <a:cubicBezTo>
                  <a:pt x="11768631" y="2495750"/>
                  <a:pt x="11736768" y="2787297"/>
                  <a:pt x="11742057" y="2972254"/>
                </a:cubicBezTo>
                <a:cubicBezTo>
                  <a:pt x="11747346" y="3157211"/>
                  <a:pt x="11751945" y="3328354"/>
                  <a:pt x="11742057" y="3543056"/>
                </a:cubicBezTo>
                <a:cubicBezTo>
                  <a:pt x="11732169" y="3757758"/>
                  <a:pt x="11736107" y="3833514"/>
                  <a:pt x="11742057" y="4057406"/>
                </a:cubicBezTo>
                <a:cubicBezTo>
                  <a:pt x="11748008" y="4281298"/>
                  <a:pt x="11765359" y="4646049"/>
                  <a:pt x="11742057" y="4797567"/>
                </a:cubicBezTo>
                <a:cubicBezTo>
                  <a:pt x="11718755" y="4949085"/>
                  <a:pt x="11730404" y="5042989"/>
                  <a:pt x="11742057" y="5255464"/>
                </a:cubicBezTo>
                <a:cubicBezTo>
                  <a:pt x="11753710" y="5467939"/>
                  <a:pt x="11738746" y="5678877"/>
                  <a:pt x="11742057" y="6052078"/>
                </a:cubicBezTo>
                <a:cubicBezTo>
                  <a:pt x="11756538" y="6258129"/>
                  <a:pt x="11573198" y="6417000"/>
                  <a:pt x="11335278" y="6458857"/>
                </a:cubicBezTo>
                <a:cubicBezTo>
                  <a:pt x="10985562" y="6448504"/>
                  <a:pt x="10716132" y="6449817"/>
                  <a:pt x="10542962" y="6458857"/>
                </a:cubicBezTo>
                <a:cubicBezTo>
                  <a:pt x="10369792" y="6467897"/>
                  <a:pt x="10029852" y="6452636"/>
                  <a:pt x="9859931" y="6458857"/>
                </a:cubicBezTo>
                <a:cubicBezTo>
                  <a:pt x="9690010" y="6465078"/>
                  <a:pt x="9248719" y="6497739"/>
                  <a:pt x="9067614" y="6458857"/>
                </a:cubicBezTo>
                <a:cubicBezTo>
                  <a:pt x="8886509" y="6419975"/>
                  <a:pt x="8551617" y="6450585"/>
                  <a:pt x="8275298" y="6458857"/>
                </a:cubicBezTo>
                <a:cubicBezTo>
                  <a:pt x="7998979" y="6467129"/>
                  <a:pt x="7675756" y="6497659"/>
                  <a:pt x="7373697" y="6458857"/>
                </a:cubicBezTo>
                <a:cubicBezTo>
                  <a:pt x="7071638" y="6420055"/>
                  <a:pt x="6764862" y="6475661"/>
                  <a:pt x="6472096" y="6458857"/>
                </a:cubicBezTo>
                <a:cubicBezTo>
                  <a:pt x="6179330" y="6442053"/>
                  <a:pt x="5795438" y="6494006"/>
                  <a:pt x="5570495" y="6458857"/>
                </a:cubicBezTo>
                <a:cubicBezTo>
                  <a:pt x="5345552" y="6423708"/>
                  <a:pt x="5116638" y="6420787"/>
                  <a:pt x="4668894" y="6458857"/>
                </a:cubicBezTo>
                <a:cubicBezTo>
                  <a:pt x="4221150" y="6496927"/>
                  <a:pt x="4209416" y="6450914"/>
                  <a:pt x="3876577" y="6458857"/>
                </a:cubicBezTo>
                <a:cubicBezTo>
                  <a:pt x="3543738" y="6466800"/>
                  <a:pt x="3248249" y="6429626"/>
                  <a:pt x="3084261" y="6458857"/>
                </a:cubicBezTo>
                <a:cubicBezTo>
                  <a:pt x="2920273" y="6488088"/>
                  <a:pt x="2742485" y="6455493"/>
                  <a:pt x="2619800" y="6458857"/>
                </a:cubicBezTo>
                <a:cubicBezTo>
                  <a:pt x="2497115" y="6462221"/>
                  <a:pt x="2426789" y="6452287"/>
                  <a:pt x="2264624" y="6458857"/>
                </a:cubicBezTo>
                <a:cubicBezTo>
                  <a:pt x="2102459" y="6465427"/>
                  <a:pt x="2050368" y="6456984"/>
                  <a:pt x="1909448" y="6458857"/>
                </a:cubicBezTo>
                <a:cubicBezTo>
                  <a:pt x="1768528" y="6460730"/>
                  <a:pt x="1365621" y="6482875"/>
                  <a:pt x="1007846" y="6458857"/>
                </a:cubicBezTo>
                <a:cubicBezTo>
                  <a:pt x="650071" y="6434839"/>
                  <a:pt x="604498" y="6470609"/>
                  <a:pt x="406779" y="6458857"/>
                </a:cubicBezTo>
                <a:cubicBezTo>
                  <a:pt x="186318" y="6455252"/>
                  <a:pt x="-35262" y="6287337"/>
                  <a:pt x="0" y="6052078"/>
                </a:cubicBezTo>
                <a:cubicBezTo>
                  <a:pt x="-22715" y="5884577"/>
                  <a:pt x="-7446" y="5735777"/>
                  <a:pt x="0" y="5424823"/>
                </a:cubicBezTo>
                <a:cubicBezTo>
                  <a:pt x="7446" y="5113869"/>
                  <a:pt x="-4382" y="5151162"/>
                  <a:pt x="0" y="4910473"/>
                </a:cubicBezTo>
                <a:cubicBezTo>
                  <a:pt x="4382" y="4669784"/>
                  <a:pt x="-10848" y="4408807"/>
                  <a:pt x="0" y="4226765"/>
                </a:cubicBezTo>
                <a:cubicBezTo>
                  <a:pt x="10848" y="4044723"/>
                  <a:pt x="-19758" y="3949389"/>
                  <a:pt x="0" y="3768868"/>
                </a:cubicBezTo>
                <a:cubicBezTo>
                  <a:pt x="19758" y="3588347"/>
                  <a:pt x="8303" y="3317596"/>
                  <a:pt x="0" y="3141613"/>
                </a:cubicBezTo>
                <a:cubicBezTo>
                  <a:pt x="-8303" y="2965631"/>
                  <a:pt x="-16399" y="2567690"/>
                  <a:pt x="0" y="2401451"/>
                </a:cubicBezTo>
                <a:cubicBezTo>
                  <a:pt x="16399" y="2235212"/>
                  <a:pt x="-6972" y="1921823"/>
                  <a:pt x="0" y="1661290"/>
                </a:cubicBezTo>
                <a:cubicBezTo>
                  <a:pt x="6972" y="1400757"/>
                  <a:pt x="26028" y="1297605"/>
                  <a:pt x="0" y="1034034"/>
                </a:cubicBezTo>
                <a:cubicBezTo>
                  <a:pt x="-26028" y="770463"/>
                  <a:pt x="30150" y="639912"/>
                  <a:pt x="0" y="406779"/>
                </a:cubicBezTo>
                <a:close/>
              </a:path>
              <a:path w="11742057" h="6458857" stroke="0" extrusionOk="0">
                <a:moveTo>
                  <a:pt x="0" y="406779"/>
                </a:moveTo>
                <a:cubicBezTo>
                  <a:pt x="12443" y="169928"/>
                  <a:pt x="192199" y="-5177"/>
                  <a:pt x="406779" y="0"/>
                </a:cubicBezTo>
                <a:cubicBezTo>
                  <a:pt x="602158" y="-2164"/>
                  <a:pt x="753518" y="-21349"/>
                  <a:pt x="871240" y="0"/>
                </a:cubicBezTo>
                <a:cubicBezTo>
                  <a:pt x="988962" y="21349"/>
                  <a:pt x="1400674" y="34378"/>
                  <a:pt x="1663556" y="0"/>
                </a:cubicBezTo>
                <a:cubicBezTo>
                  <a:pt x="1926438" y="-34378"/>
                  <a:pt x="1989095" y="14750"/>
                  <a:pt x="2128018" y="0"/>
                </a:cubicBezTo>
                <a:cubicBezTo>
                  <a:pt x="2266941" y="-14750"/>
                  <a:pt x="2690130" y="-8575"/>
                  <a:pt x="2920334" y="0"/>
                </a:cubicBezTo>
                <a:cubicBezTo>
                  <a:pt x="3150538" y="8575"/>
                  <a:pt x="3464133" y="-4299"/>
                  <a:pt x="3603365" y="0"/>
                </a:cubicBezTo>
                <a:cubicBezTo>
                  <a:pt x="3742597" y="4299"/>
                  <a:pt x="4248760" y="-32028"/>
                  <a:pt x="4504966" y="0"/>
                </a:cubicBezTo>
                <a:cubicBezTo>
                  <a:pt x="4761172" y="32028"/>
                  <a:pt x="4840883" y="-15628"/>
                  <a:pt x="4969427" y="0"/>
                </a:cubicBezTo>
                <a:cubicBezTo>
                  <a:pt x="5097971" y="15628"/>
                  <a:pt x="5430822" y="-4404"/>
                  <a:pt x="5761744" y="0"/>
                </a:cubicBezTo>
                <a:cubicBezTo>
                  <a:pt x="6092666" y="4404"/>
                  <a:pt x="6189393" y="6194"/>
                  <a:pt x="6335490" y="0"/>
                </a:cubicBezTo>
                <a:cubicBezTo>
                  <a:pt x="6481587" y="-6194"/>
                  <a:pt x="6890294" y="17004"/>
                  <a:pt x="7127806" y="0"/>
                </a:cubicBezTo>
                <a:cubicBezTo>
                  <a:pt x="7365318" y="-17004"/>
                  <a:pt x="7803833" y="-42857"/>
                  <a:pt x="8029407" y="0"/>
                </a:cubicBezTo>
                <a:cubicBezTo>
                  <a:pt x="8254981" y="42857"/>
                  <a:pt x="8730304" y="18418"/>
                  <a:pt x="8931008" y="0"/>
                </a:cubicBezTo>
                <a:cubicBezTo>
                  <a:pt x="9131712" y="-18418"/>
                  <a:pt x="9508575" y="-33683"/>
                  <a:pt x="9832609" y="0"/>
                </a:cubicBezTo>
                <a:cubicBezTo>
                  <a:pt x="10156643" y="33683"/>
                  <a:pt x="10253252" y="-6519"/>
                  <a:pt x="10515641" y="0"/>
                </a:cubicBezTo>
                <a:cubicBezTo>
                  <a:pt x="10778030" y="6519"/>
                  <a:pt x="10956969" y="-32254"/>
                  <a:pt x="11335278" y="0"/>
                </a:cubicBezTo>
                <a:cubicBezTo>
                  <a:pt x="11535737" y="-11578"/>
                  <a:pt x="11750107" y="137488"/>
                  <a:pt x="11742057" y="406779"/>
                </a:cubicBezTo>
                <a:cubicBezTo>
                  <a:pt x="11768089" y="564624"/>
                  <a:pt x="11763639" y="743411"/>
                  <a:pt x="11742057" y="1034034"/>
                </a:cubicBezTo>
                <a:cubicBezTo>
                  <a:pt x="11720475" y="1324658"/>
                  <a:pt x="11706807" y="1561504"/>
                  <a:pt x="11742057" y="1774196"/>
                </a:cubicBezTo>
                <a:cubicBezTo>
                  <a:pt x="11777307" y="1986888"/>
                  <a:pt x="11729065" y="2292218"/>
                  <a:pt x="11742057" y="2457904"/>
                </a:cubicBezTo>
                <a:cubicBezTo>
                  <a:pt x="11755049" y="2623590"/>
                  <a:pt x="11722377" y="2949349"/>
                  <a:pt x="11742057" y="3085160"/>
                </a:cubicBezTo>
                <a:cubicBezTo>
                  <a:pt x="11761737" y="3220971"/>
                  <a:pt x="11718971" y="3500806"/>
                  <a:pt x="11742057" y="3655962"/>
                </a:cubicBezTo>
                <a:cubicBezTo>
                  <a:pt x="11765143" y="3811118"/>
                  <a:pt x="11730315" y="3971736"/>
                  <a:pt x="11742057" y="4170312"/>
                </a:cubicBezTo>
                <a:cubicBezTo>
                  <a:pt x="11753800" y="4368888"/>
                  <a:pt x="11759175" y="4451679"/>
                  <a:pt x="11742057" y="4628208"/>
                </a:cubicBezTo>
                <a:cubicBezTo>
                  <a:pt x="11724939" y="4804737"/>
                  <a:pt x="11722255" y="4979641"/>
                  <a:pt x="11742057" y="5086105"/>
                </a:cubicBezTo>
                <a:cubicBezTo>
                  <a:pt x="11761859" y="5192569"/>
                  <a:pt x="11746629" y="5856108"/>
                  <a:pt x="11742057" y="6052078"/>
                </a:cubicBezTo>
                <a:cubicBezTo>
                  <a:pt x="11749190" y="6231801"/>
                  <a:pt x="11555488" y="6455602"/>
                  <a:pt x="11335278" y="6458857"/>
                </a:cubicBezTo>
                <a:cubicBezTo>
                  <a:pt x="11225906" y="6460010"/>
                  <a:pt x="11060449" y="6445485"/>
                  <a:pt x="10980102" y="6458857"/>
                </a:cubicBezTo>
                <a:cubicBezTo>
                  <a:pt x="10899755" y="6472229"/>
                  <a:pt x="10735200" y="6464213"/>
                  <a:pt x="10624926" y="6458857"/>
                </a:cubicBezTo>
                <a:cubicBezTo>
                  <a:pt x="10514652" y="6453501"/>
                  <a:pt x="10360748" y="6470871"/>
                  <a:pt x="10269749" y="6458857"/>
                </a:cubicBezTo>
                <a:cubicBezTo>
                  <a:pt x="10178750" y="6446843"/>
                  <a:pt x="9889345" y="6489598"/>
                  <a:pt x="9586718" y="6458857"/>
                </a:cubicBezTo>
                <a:cubicBezTo>
                  <a:pt x="9284091" y="6428116"/>
                  <a:pt x="8992189" y="6478088"/>
                  <a:pt x="8794402" y="6458857"/>
                </a:cubicBezTo>
                <a:cubicBezTo>
                  <a:pt x="8596615" y="6439626"/>
                  <a:pt x="8422096" y="6470792"/>
                  <a:pt x="8111371" y="6458857"/>
                </a:cubicBezTo>
                <a:cubicBezTo>
                  <a:pt x="7800646" y="6446922"/>
                  <a:pt x="7601775" y="6447858"/>
                  <a:pt x="7209770" y="6458857"/>
                </a:cubicBezTo>
                <a:cubicBezTo>
                  <a:pt x="6817765" y="6469856"/>
                  <a:pt x="6881742" y="6431264"/>
                  <a:pt x="6636023" y="6458857"/>
                </a:cubicBezTo>
                <a:cubicBezTo>
                  <a:pt x="6390304" y="6486450"/>
                  <a:pt x="6228597" y="6481791"/>
                  <a:pt x="5843707" y="6458857"/>
                </a:cubicBezTo>
                <a:cubicBezTo>
                  <a:pt x="5458817" y="6435923"/>
                  <a:pt x="5327071" y="6425860"/>
                  <a:pt x="5160676" y="6458857"/>
                </a:cubicBezTo>
                <a:cubicBezTo>
                  <a:pt x="4994281" y="6491854"/>
                  <a:pt x="4885399" y="6456592"/>
                  <a:pt x="4805500" y="6458857"/>
                </a:cubicBezTo>
                <a:cubicBezTo>
                  <a:pt x="4725601" y="6461122"/>
                  <a:pt x="4379893" y="6424730"/>
                  <a:pt x="4122469" y="6458857"/>
                </a:cubicBezTo>
                <a:cubicBezTo>
                  <a:pt x="3865045" y="6492984"/>
                  <a:pt x="3904798" y="6476018"/>
                  <a:pt x="3767292" y="6458857"/>
                </a:cubicBezTo>
                <a:cubicBezTo>
                  <a:pt x="3629786" y="6441696"/>
                  <a:pt x="3157614" y="6441101"/>
                  <a:pt x="2974976" y="6458857"/>
                </a:cubicBezTo>
                <a:cubicBezTo>
                  <a:pt x="2792338" y="6476613"/>
                  <a:pt x="2575185" y="6478803"/>
                  <a:pt x="2291945" y="6458857"/>
                </a:cubicBezTo>
                <a:cubicBezTo>
                  <a:pt x="2008705" y="6438911"/>
                  <a:pt x="2042595" y="6470470"/>
                  <a:pt x="1936769" y="6458857"/>
                </a:cubicBezTo>
                <a:cubicBezTo>
                  <a:pt x="1830943" y="6447244"/>
                  <a:pt x="1512942" y="6436367"/>
                  <a:pt x="1253738" y="6458857"/>
                </a:cubicBezTo>
                <a:cubicBezTo>
                  <a:pt x="994534" y="6481347"/>
                  <a:pt x="726264" y="6425327"/>
                  <a:pt x="406779" y="6458857"/>
                </a:cubicBezTo>
                <a:cubicBezTo>
                  <a:pt x="185909" y="6500689"/>
                  <a:pt x="-1599" y="6295165"/>
                  <a:pt x="0" y="6052078"/>
                </a:cubicBezTo>
                <a:cubicBezTo>
                  <a:pt x="5102" y="5899428"/>
                  <a:pt x="-4722" y="5779275"/>
                  <a:pt x="0" y="5537729"/>
                </a:cubicBezTo>
                <a:cubicBezTo>
                  <a:pt x="4722" y="5296183"/>
                  <a:pt x="-15347" y="5236941"/>
                  <a:pt x="0" y="5023379"/>
                </a:cubicBezTo>
                <a:cubicBezTo>
                  <a:pt x="15347" y="4809817"/>
                  <a:pt x="-24155" y="4610267"/>
                  <a:pt x="0" y="4339671"/>
                </a:cubicBezTo>
                <a:cubicBezTo>
                  <a:pt x="24155" y="4069075"/>
                  <a:pt x="-8571" y="3937607"/>
                  <a:pt x="0" y="3768868"/>
                </a:cubicBezTo>
                <a:cubicBezTo>
                  <a:pt x="8571" y="3600129"/>
                  <a:pt x="-20762" y="3333626"/>
                  <a:pt x="0" y="3028707"/>
                </a:cubicBezTo>
                <a:cubicBezTo>
                  <a:pt x="20762" y="2723788"/>
                  <a:pt x="-13589" y="2724865"/>
                  <a:pt x="0" y="2570810"/>
                </a:cubicBezTo>
                <a:cubicBezTo>
                  <a:pt x="13589" y="2416755"/>
                  <a:pt x="-15472" y="2289480"/>
                  <a:pt x="0" y="2112914"/>
                </a:cubicBezTo>
                <a:cubicBezTo>
                  <a:pt x="15472" y="1936348"/>
                  <a:pt x="-11374" y="1646776"/>
                  <a:pt x="0" y="1429205"/>
                </a:cubicBezTo>
                <a:cubicBezTo>
                  <a:pt x="11374" y="1211634"/>
                  <a:pt x="-23835" y="906610"/>
                  <a:pt x="0" y="406779"/>
                </a:cubicBezTo>
                <a:close/>
              </a:path>
            </a:pathLst>
          </a:custGeom>
          <a:solidFill>
            <a:schemeClr val="bg1"/>
          </a:solidFill>
          <a:ln w="19050">
            <a:solidFill>
              <a:srgbClr val="0287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223033" y="1797034"/>
            <a:ext cx="3516411" cy="3516411"/>
            <a:chOff x="831212" y="2674179"/>
            <a:chExt cx="3516411" cy="3516411"/>
          </a:xfrm>
        </p:grpSpPr>
        <p:sp>
          <p:nvSpPr>
            <p:cNvPr id="8" name="椭圆 7"/>
            <p:cNvSpPr/>
            <p:nvPr/>
          </p:nvSpPr>
          <p:spPr>
            <a:xfrm>
              <a:off x="831212" y="2674179"/>
              <a:ext cx="3516411" cy="3516411"/>
            </a:xfrm>
            <a:prstGeom prst="ellipse">
              <a:avLst/>
            </a:prstGeom>
            <a:noFill/>
            <a:ln w="19050">
              <a:solidFill>
                <a:srgbClr val="B9EA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924889" y="2767856"/>
              <a:ext cx="3329059" cy="3329059"/>
            </a:xfrm>
            <a:prstGeom prst="ellipse">
              <a:avLst/>
            </a:prstGeom>
            <a:solidFill>
              <a:schemeClr val="bg1"/>
            </a:solidFill>
            <a:ln>
              <a:solidFill>
                <a:srgbClr val="B9EAFB"/>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custDataLst>
              <p:tags r:id="rId1"/>
            </p:custDataLst>
          </p:nvPr>
        </p:nvSpPr>
        <p:spPr>
          <a:xfrm>
            <a:off x="7615555" y="3021965"/>
            <a:ext cx="2905760" cy="2160905"/>
          </a:xfrm>
          <a:prstGeom prst="rect">
            <a:avLst/>
          </a:prstGeom>
        </p:spPr>
        <p:txBody>
          <a:bodyPr wrap="square">
            <a:noAutofit/>
          </a:bodyPr>
          <a:lstStyle/>
          <a:p>
            <a:pPr algn="just">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浮游动物又是吃比它们小</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10</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倍的浮游植物为生的。浮游植物，吸收二氧化碳进行光合作用，而后再制造氧气和有机碳，为海洋动物提供了食物健康的海洋食物链就像是一座金字塔。</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 </a:t>
            </a:r>
            <a:endPar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6" name="矩形 15"/>
          <p:cNvSpPr/>
          <p:nvPr>
            <p:custDataLst>
              <p:tags r:id="rId2"/>
            </p:custDataLst>
          </p:nvPr>
        </p:nvSpPr>
        <p:spPr>
          <a:xfrm>
            <a:off x="2738471" y="3030284"/>
            <a:ext cx="4131680" cy="929640"/>
          </a:xfrm>
          <a:prstGeom prst="rect">
            <a:avLst/>
          </a:prstGeom>
        </p:spPr>
        <p:txBody>
          <a:bodyPr wrap="square">
            <a:spAutoFit/>
          </a:bodyPr>
          <a:lstStyle/>
          <a:p>
            <a:pPr algn="just">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说起蔚蓝的海洋，大家会想到尖牙利齿的鲨鱼、会喷水的鲸鱼，还有可爱的海豚，它们都是大个体的顶级捕食者，那么它们是吃什么长这么大的呢？</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1020599" y="4252944"/>
            <a:ext cx="5849552" cy="929640"/>
          </a:xfrm>
          <a:prstGeom prst="rect">
            <a:avLst/>
          </a:prstGeom>
        </p:spPr>
        <p:txBody>
          <a:bodyPr wrap="square">
            <a:spAutoFit/>
          </a:bodyPr>
          <a:lstStyle/>
          <a:p>
            <a:pPr algn="just">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这时候就不得不说到这条神奇的海洋食物链了，大家都听过大鱼吃小鱼，小鱼吃虾米。虾米是海水中一类运动能力较弱的小动物。它们只有</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 0.1 </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毫米到几厘米大小，它们随海流漂浮，被称作</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浮游动物</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69409" r="86343" b="15687"/>
          <a:stretch>
            <a:fillRect/>
          </a:stretch>
        </p:blipFill>
        <p:spPr bwMode="auto">
          <a:xfrm>
            <a:off x="1020370" y="2079285"/>
            <a:ext cx="1723549" cy="18809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4137" t="60866" r="45646" b="11271"/>
          <a:stretch>
            <a:fillRect/>
          </a:stretch>
        </p:blipFill>
        <p:spPr bwMode="auto">
          <a:xfrm>
            <a:off x="9578340" y="1724025"/>
            <a:ext cx="1648460" cy="15201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36BE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224972" y="199572"/>
            <a:ext cx="11742057" cy="6458857"/>
          </a:xfrm>
          <a:custGeom>
            <a:avLst/>
            <a:gdLst>
              <a:gd name="connsiteX0" fmla="*/ 0 w 11742057"/>
              <a:gd name="connsiteY0" fmla="*/ 406779 h 6458857"/>
              <a:gd name="connsiteX1" fmla="*/ 406779 w 11742057"/>
              <a:gd name="connsiteY1" fmla="*/ 0 h 6458857"/>
              <a:gd name="connsiteX2" fmla="*/ 761955 w 11742057"/>
              <a:gd name="connsiteY2" fmla="*/ 0 h 6458857"/>
              <a:gd name="connsiteX3" fmla="*/ 1554271 w 11742057"/>
              <a:gd name="connsiteY3" fmla="*/ 0 h 6458857"/>
              <a:gd name="connsiteX4" fmla="*/ 2128018 w 11742057"/>
              <a:gd name="connsiteY4" fmla="*/ 0 h 6458857"/>
              <a:gd name="connsiteX5" fmla="*/ 2483194 w 11742057"/>
              <a:gd name="connsiteY5" fmla="*/ 0 h 6458857"/>
              <a:gd name="connsiteX6" fmla="*/ 3275510 w 11742057"/>
              <a:gd name="connsiteY6" fmla="*/ 0 h 6458857"/>
              <a:gd name="connsiteX7" fmla="*/ 3630686 w 11742057"/>
              <a:gd name="connsiteY7" fmla="*/ 0 h 6458857"/>
              <a:gd name="connsiteX8" fmla="*/ 4313717 w 11742057"/>
              <a:gd name="connsiteY8" fmla="*/ 0 h 6458857"/>
              <a:gd name="connsiteX9" fmla="*/ 4996749 w 11742057"/>
              <a:gd name="connsiteY9" fmla="*/ 0 h 6458857"/>
              <a:gd name="connsiteX10" fmla="*/ 5570495 w 11742057"/>
              <a:gd name="connsiteY10" fmla="*/ 0 h 6458857"/>
              <a:gd name="connsiteX11" fmla="*/ 6472096 w 11742057"/>
              <a:gd name="connsiteY11" fmla="*/ 0 h 6458857"/>
              <a:gd name="connsiteX12" fmla="*/ 6827272 w 11742057"/>
              <a:gd name="connsiteY12" fmla="*/ 0 h 6458857"/>
              <a:gd name="connsiteX13" fmla="*/ 7619588 w 11742057"/>
              <a:gd name="connsiteY13" fmla="*/ 0 h 6458857"/>
              <a:gd name="connsiteX14" fmla="*/ 8193335 w 11742057"/>
              <a:gd name="connsiteY14" fmla="*/ 0 h 6458857"/>
              <a:gd name="connsiteX15" fmla="*/ 8548511 w 11742057"/>
              <a:gd name="connsiteY15" fmla="*/ 0 h 6458857"/>
              <a:gd name="connsiteX16" fmla="*/ 9012972 w 11742057"/>
              <a:gd name="connsiteY16" fmla="*/ 0 h 6458857"/>
              <a:gd name="connsiteX17" fmla="*/ 9805288 w 11742057"/>
              <a:gd name="connsiteY17" fmla="*/ 0 h 6458857"/>
              <a:gd name="connsiteX18" fmla="*/ 10269749 w 11742057"/>
              <a:gd name="connsiteY18" fmla="*/ 0 h 6458857"/>
              <a:gd name="connsiteX19" fmla="*/ 10734211 w 11742057"/>
              <a:gd name="connsiteY19" fmla="*/ 0 h 6458857"/>
              <a:gd name="connsiteX20" fmla="*/ 11335278 w 11742057"/>
              <a:gd name="connsiteY20" fmla="*/ 0 h 6458857"/>
              <a:gd name="connsiteX21" fmla="*/ 11742057 w 11742057"/>
              <a:gd name="connsiteY21" fmla="*/ 406779 h 6458857"/>
              <a:gd name="connsiteX22" fmla="*/ 11742057 w 11742057"/>
              <a:gd name="connsiteY22" fmla="*/ 1146940 h 6458857"/>
              <a:gd name="connsiteX23" fmla="*/ 11742057 w 11742057"/>
              <a:gd name="connsiteY23" fmla="*/ 1604837 h 6458857"/>
              <a:gd name="connsiteX24" fmla="*/ 11742057 w 11742057"/>
              <a:gd name="connsiteY24" fmla="*/ 2344998 h 6458857"/>
              <a:gd name="connsiteX25" fmla="*/ 11742057 w 11742057"/>
              <a:gd name="connsiteY25" fmla="*/ 2972254 h 6458857"/>
              <a:gd name="connsiteX26" fmla="*/ 11742057 w 11742057"/>
              <a:gd name="connsiteY26" fmla="*/ 3543056 h 6458857"/>
              <a:gd name="connsiteX27" fmla="*/ 11742057 w 11742057"/>
              <a:gd name="connsiteY27" fmla="*/ 4057406 h 6458857"/>
              <a:gd name="connsiteX28" fmla="*/ 11742057 w 11742057"/>
              <a:gd name="connsiteY28" fmla="*/ 4797567 h 6458857"/>
              <a:gd name="connsiteX29" fmla="*/ 11742057 w 11742057"/>
              <a:gd name="connsiteY29" fmla="*/ 5255464 h 6458857"/>
              <a:gd name="connsiteX30" fmla="*/ 11742057 w 11742057"/>
              <a:gd name="connsiteY30" fmla="*/ 6052078 h 6458857"/>
              <a:gd name="connsiteX31" fmla="*/ 11335278 w 11742057"/>
              <a:gd name="connsiteY31" fmla="*/ 6458857 h 6458857"/>
              <a:gd name="connsiteX32" fmla="*/ 10542962 w 11742057"/>
              <a:gd name="connsiteY32" fmla="*/ 6458857 h 6458857"/>
              <a:gd name="connsiteX33" fmla="*/ 9859931 w 11742057"/>
              <a:gd name="connsiteY33" fmla="*/ 6458857 h 6458857"/>
              <a:gd name="connsiteX34" fmla="*/ 9067614 w 11742057"/>
              <a:gd name="connsiteY34" fmla="*/ 6458857 h 6458857"/>
              <a:gd name="connsiteX35" fmla="*/ 8275298 w 11742057"/>
              <a:gd name="connsiteY35" fmla="*/ 6458857 h 6458857"/>
              <a:gd name="connsiteX36" fmla="*/ 7373697 w 11742057"/>
              <a:gd name="connsiteY36" fmla="*/ 6458857 h 6458857"/>
              <a:gd name="connsiteX37" fmla="*/ 6472096 w 11742057"/>
              <a:gd name="connsiteY37" fmla="*/ 6458857 h 6458857"/>
              <a:gd name="connsiteX38" fmla="*/ 5570495 w 11742057"/>
              <a:gd name="connsiteY38" fmla="*/ 6458857 h 6458857"/>
              <a:gd name="connsiteX39" fmla="*/ 4668894 w 11742057"/>
              <a:gd name="connsiteY39" fmla="*/ 6458857 h 6458857"/>
              <a:gd name="connsiteX40" fmla="*/ 3876577 w 11742057"/>
              <a:gd name="connsiteY40" fmla="*/ 6458857 h 6458857"/>
              <a:gd name="connsiteX41" fmla="*/ 3084261 w 11742057"/>
              <a:gd name="connsiteY41" fmla="*/ 6458857 h 6458857"/>
              <a:gd name="connsiteX42" fmla="*/ 2619800 w 11742057"/>
              <a:gd name="connsiteY42" fmla="*/ 6458857 h 6458857"/>
              <a:gd name="connsiteX43" fmla="*/ 2264624 w 11742057"/>
              <a:gd name="connsiteY43" fmla="*/ 6458857 h 6458857"/>
              <a:gd name="connsiteX44" fmla="*/ 1909448 w 11742057"/>
              <a:gd name="connsiteY44" fmla="*/ 6458857 h 6458857"/>
              <a:gd name="connsiteX45" fmla="*/ 1007846 w 11742057"/>
              <a:gd name="connsiteY45" fmla="*/ 6458857 h 6458857"/>
              <a:gd name="connsiteX46" fmla="*/ 406779 w 11742057"/>
              <a:gd name="connsiteY46" fmla="*/ 6458857 h 6458857"/>
              <a:gd name="connsiteX47" fmla="*/ 0 w 11742057"/>
              <a:gd name="connsiteY47" fmla="*/ 6052078 h 6458857"/>
              <a:gd name="connsiteX48" fmla="*/ 0 w 11742057"/>
              <a:gd name="connsiteY48" fmla="*/ 5424823 h 6458857"/>
              <a:gd name="connsiteX49" fmla="*/ 0 w 11742057"/>
              <a:gd name="connsiteY49" fmla="*/ 4910473 h 6458857"/>
              <a:gd name="connsiteX50" fmla="*/ 0 w 11742057"/>
              <a:gd name="connsiteY50" fmla="*/ 4226765 h 6458857"/>
              <a:gd name="connsiteX51" fmla="*/ 0 w 11742057"/>
              <a:gd name="connsiteY51" fmla="*/ 3768868 h 6458857"/>
              <a:gd name="connsiteX52" fmla="*/ 0 w 11742057"/>
              <a:gd name="connsiteY52" fmla="*/ 3141613 h 6458857"/>
              <a:gd name="connsiteX53" fmla="*/ 0 w 11742057"/>
              <a:gd name="connsiteY53" fmla="*/ 2401451 h 6458857"/>
              <a:gd name="connsiteX54" fmla="*/ 0 w 11742057"/>
              <a:gd name="connsiteY54" fmla="*/ 1661290 h 6458857"/>
              <a:gd name="connsiteX55" fmla="*/ 0 w 11742057"/>
              <a:gd name="connsiteY55" fmla="*/ 1034034 h 6458857"/>
              <a:gd name="connsiteX56" fmla="*/ 0 w 11742057"/>
              <a:gd name="connsiteY56" fmla="*/ 406779 h 645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1742057" h="6458857" fill="none" extrusionOk="0">
                <a:moveTo>
                  <a:pt x="0" y="406779"/>
                </a:moveTo>
                <a:cubicBezTo>
                  <a:pt x="31202" y="216415"/>
                  <a:pt x="175358" y="3295"/>
                  <a:pt x="406779" y="0"/>
                </a:cubicBezTo>
                <a:cubicBezTo>
                  <a:pt x="576082" y="-8412"/>
                  <a:pt x="624447" y="-9763"/>
                  <a:pt x="761955" y="0"/>
                </a:cubicBezTo>
                <a:cubicBezTo>
                  <a:pt x="899463" y="9763"/>
                  <a:pt x="1217661" y="20737"/>
                  <a:pt x="1554271" y="0"/>
                </a:cubicBezTo>
                <a:cubicBezTo>
                  <a:pt x="1890881" y="-20737"/>
                  <a:pt x="1947395" y="13524"/>
                  <a:pt x="2128018" y="0"/>
                </a:cubicBezTo>
                <a:cubicBezTo>
                  <a:pt x="2308641" y="-13524"/>
                  <a:pt x="2385942" y="-14344"/>
                  <a:pt x="2483194" y="0"/>
                </a:cubicBezTo>
                <a:cubicBezTo>
                  <a:pt x="2580446" y="14344"/>
                  <a:pt x="3100599" y="-8977"/>
                  <a:pt x="3275510" y="0"/>
                </a:cubicBezTo>
                <a:cubicBezTo>
                  <a:pt x="3450421" y="8977"/>
                  <a:pt x="3494655" y="9745"/>
                  <a:pt x="3630686" y="0"/>
                </a:cubicBezTo>
                <a:cubicBezTo>
                  <a:pt x="3766717" y="-9745"/>
                  <a:pt x="4114849" y="6677"/>
                  <a:pt x="4313717" y="0"/>
                </a:cubicBezTo>
                <a:cubicBezTo>
                  <a:pt x="4512585" y="-6677"/>
                  <a:pt x="4807109" y="-15940"/>
                  <a:pt x="4996749" y="0"/>
                </a:cubicBezTo>
                <a:cubicBezTo>
                  <a:pt x="5186389" y="15940"/>
                  <a:pt x="5394724" y="-15626"/>
                  <a:pt x="5570495" y="0"/>
                </a:cubicBezTo>
                <a:cubicBezTo>
                  <a:pt x="5746266" y="15626"/>
                  <a:pt x="6147757" y="-40414"/>
                  <a:pt x="6472096" y="0"/>
                </a:cubicBezTo>
                <a:cubicBezTo>
                  <a:pt x="6796435" y="40414"/>
                  <a:pt x="6690283" y="14827"/>
                  <a:pt x="6827272" y="0"/>
                </a:cubicBezTo>
                <a:cubicBezTo>
                  <a:pt x="6964261" y="-14827"/>
                  <a:pt x="7451361" y="-128"/>
                  <a:pt x="7619588" y="0"/>
                </a:cubicBezTo>
                <a:cubicBezTo>
                  <a:pt x="7787815" y="128"/>
                  <a:pt x="8019221" y="649"/>
                  <a:pt x="8193335" y="0"/>
                </a:cubicBezTo>
                <a:cubicBezTo>
                  <a:pt x="8367449" y="-649"/>
                  <a:pt x="8397539" y="5178"/>
                  <a:pt x="8548511" y="0"/>
                </a:cubicBezTo>
                <a:cubicBezTo>
                  <a:pt x="8699483" y="-5178"/>
                  <a:pt x="8896781" y="7952"/>
                  <a:pt x="9012972" y="0"/>
                </a:cubicBezTo>
                <a:cubicBezTo>
                  <a:pt x="9129163" y="-7952"/>
                  <a:pt x="9581287" y="17016"/>
                  <a:pt x="9805288" y="0"/>
                </a:cubicBezTo>
                <a:cubicBezTo>
                  <a:pt x="10029289" y="-17016"/>
                  <a:pt x="10041483" y="13480"/>
                  <a:pt x="10269749" y="0"/>
                </a:cubicBezTo>
                <a:cubicBezTo>
                  <a:pt x="10498015" y="-13480"/>
                  <a:pt x="10560710" y="-23086"/>
                  <a:pt x="10734211" y="0"/>
                </a:cubicBezTo>
                <a:cubicBezTo>
                  <a:pt x="10907712" y="23086"/>
                  <a:pt x="11044436" y="3295"/>
                  <a:pt x="11335278" y="0"/>
                </a:cubicBezTo>
                <a:cubicBezTo>
                  <a:pt x="11594254" y="-33357"/>
                  <a:pt x="11708295" y="176473"/>
                  <a:pt x="11742057" y="406779"/>
                </a:cubicBezTo>
                <a:cubicBezTo>
                  <a:pt x="11732998" y="558517"/>
                  <a:pt x="11743044" y="997162"/>
                  <a:pt x="11742057" y="1146940"/>
                </a:cubicBezTo>
                <a:cubicBezTo>
                  <a:pt x="11741070" y="1296718"/>
                  <a:pt x="11738395" y="1395529"/>
                  <a:pt x="11742057" y="1604837"/>
                </a:cubicBezTo>
                <a:cubicBezTo>
                  <a:pt x="11745719" y="1814145"/>
                  <a:pt x="11715483" y="2194246"/>
                  <a:pt x="11742057" y="2344998"/>
                </a:cubicBezTo>
                <a:cubicBezTo>
                  <a:pt x="11768631" y="2495750"/>
                  <a:pt x="11736768" y="2787297"/>
                  <a:pt x="11742057" y="2972254"/>
                </a:cubicBezTo>
                <a:cubicBezTo>
                  <a:pt x="11747346" y="3157211"/>
                  <a:pt x="11751945" y="3328354"/>
                  <a:pt x="11742057" y="3543056"/>
                </a:cubicBezTo>
                <a:cubicBezTo>
                  <a:pt x="11732169" y="3757758"/>
                  <a:pt x="11736107" y="3833514"/>
                  <a:pt x="11742057" y="4057406"/>
                </a:cubicBezTo>
                <a:cubicBezTo>
                  <a:pt x="11748008" y="4281298"/>
                  <a:pt x="11765359" y="4646049"/>
                  <a:pt x="11742057" y="4797567"/>
                </a:cubicBezTo>
                <a:cubicBezTo>
                  <a:pt x="11718755" y="4949085"/>
                  <a:pt x="11730404" y="5042989"/>
                  <a:pt x="11742057" y="5255464"/>
                </a:cubicBezTo>
                <a:cubicBezTo>
                  <a:pt x="11753710" y="5467939"/>
                  <a:pt x="11738746" y="5678877"/>
                  <a:pt x="11742057" y="6052078"/>
                </a:cubicBezTo>
                <a:cubicBezTo>
                  <a:pt x="11756538" y="6258129"/>
                  <a:pt x="11573198" y="6417000"/>
                  <a:pt x="11335278" y="6458857"/>
                </a:cubicBezTo>
                <a:cubicBezTo>
                  <a:pt x="10985562" y="6448504"/>
                  <a:pt x="10716132" y="6449817"/>
                  <a:pt x="10542962" y="6458857"/>
                </a:cubicBezTo>
                <a:cubicBezTo>
                  <a:pt x="10369792" y="6467897"/>
                  <a:pt x="10029852" y="6452636"/>
                  <a:pt x="9859931" y="6458857"/>
                </a:cubicBezTo>
                <a:cubicBezTo>
                  <a:pt x="9690010" y="6465078"/>
                  <a:pt x="9248719" y="6497739"/>
                  <a:pt x="9067614" y="6458857"/>
                </a:cubicBezTo>
                <a:cubicBezTo>
                  <a:pt x="8886509" y="6419975"/>
                  <a:pt x="8551617" y="6450585"/>
                  <a:pt x="8275298" y="6458857"/>
                </a:cubicBezTo>
                <a:cubicBezTo>
                  <a:pt x="7998979" y="6467129"/>
                  <a:pt x="7675756" y="6497659"/>
                  <a:pt x="7373697" y="6458857"/>
                </a:cubicBezTo>
                <a:cubicBezTo>
                  <a:pt x="7071638" y="6420055"/>
                  <a:pt x="6764862" y="6475661"/>
                  <a:pt x="6472096" y="6458857"/>
                </a:cubicBezTo>
                <a:cubicBezTo>
                  <a:pt x="6179330" y="6442053"/>
                  <a:pt x="5795438" y="6494006"/>
                  <a:pt x="5570495" y="6458857"/>
                </a:cubicBezTo>
                <a:cubicBezTo>
                  <a:pt x="5345552" y="6423708"/>
                  <a:pt x="5116638" y="6420787"/>
                  <a:pt x="4668894" y="6458857"/>
                </a:cubicBezTo>
                <a:cubicBezTo>
                  <a:pt x="4221150" y="6496927"/>
                  <a:pt x="4209416" y="6450914"/>
                  <a:pt x="3876577" y="6458857"/>
                </a:cubicBezTo>
                <a:cubicBezTo>
                  <a:pt x="3543738" y="6466800"/>
                  <a:pt x="3248249" y="6429626"/>
                  <a:pt x="3084261" y="6458857"/>
                </a:cubicBezTo>
                <a:cubicBezTo>
                  <a:pt x="2920273" y="6488088"/>
                  <a:pt x="2742485" y="6455493"/>
                  <a:pt x="2619800" y="6458857"/>
                </a:cubicBezTo>
                <a:cubicBezTo>
                  <a:pt x="2497115" y="6462221"/>
                  <a:pt x="2426789" y="6452287"/>
                  <a:pt x="2264624" y="6458857"/>
                </a:cubicBezTo>
                <a:cubicBezTo>
                  <a:pt x="2102459" y="6465427"/>
                  <a:pt x="2050368" y="6456984"/>
                  <a:pt x="1909448" y="6458857"/>
                </a:cubicBezTo>
                <a:cubicBezTo>
                  <a:pt x="1768528" y="6460730"/>
                  <a:pt x="1365621" y="6482875"/>
                  <a:pt x="1007846" y="6458857"/>
                </a:cubicBezTo>
                <a:cubicBezTo>
                  <a:pt x="650071" y="6434839"/>
                  <a:pt x="604498" y="6470609"/>
                  <a:pt x="406779" y="6458857"/>
                </a:cubicBezTo>
                <a:cubicBezTo>
                  <a:pt x="186318" y="6455252"/>
                  <a:pt x="-35262" y="6287337"/>
                  <a:pt x="0" y="6052078"/>
                </a:cubicBezTo>
                <a:cubicBezTo>
                  <a:pt x="-22715" y="5884577"/>
                  <a:pt x="-7446" y="5735777"/>
                  <a:pt x="0" y="5424823"/>
                </a:cubicBezTo>
                <a:cubicBezTo>
                  <a:pt x="7446" y="5113869"/>
                  <a:pt x="-4382" y="5151162"/>
                  <a:pt x="0" y="4910473"/>
                </a:cubicBezTo>
                <a:cubicBezTo>
                  <a:pt x="4382" y="4669784"/>
                  <a:pt x="-10848" y="4408807"/>
                  <a:pt x="0" y="4226765"/>
                </a:cubicBezTo>
                <a:cubicBezTo>
                  <a:pt x="10848" y="4044723"/>
                  <a:pt x="-19758" y="3949389"/>
                  <a:pt x="0" y="3768868"/>
                </a:cubicBezTo>
                <a:cubicBezTo>
                  <a:pt x="19758" y="3588347"/>
                  <a:pt x="8303" y="3317596"/>
                  <a:pt x="0" y="3141613"/>
                </a:cubicBezTo>
                <a:cubicBezTo>
                  <a:pt x="-8303" y="2965631"/>
                  <a:pt x="-16399" y="2567690"/>
                  <a:pt x="0" y="2401451"/>
                </a:cubicBezTo>
                <a:cubicBezTo>
                  <a:pt x="16399" y="2235212"/>
                  <a:pt x="-6972" y="1921823"/>
                  <a:pt x="0" y="1661290"/>
                </a:cubicBezTo>
                <a:cubicBezTo>
                  <a:pt x="6972" y="1400757"/>
                  <a:pt x="26028" y="1297605"/>
                  <a:pt x="0" y="1034034"/>
                </a:cubicBezTo>
                <a:cubicBezTo>
                  <a:pt x="-26028" y="770463"/>
                  <a:pt x="30150" y="639912"/>
                  <a:pt x="0" y="406779"/>
                </a:cubicBezTo>
                <a:close/>
              </a:path>
              <a:path w="11742057" h="6458857" stroke="0" extrusionOk="0">
                <a:moveTo>
                  <a:pt x="0" y="406779"/>
                </a:moveTo>
                <a:cubicBezTo>
                  <a:pt x="12443" y="169928"/>
                  <a:pt x="192199" y="-5177"/>
                  <a:pt x="406779" y="0"/>
                </a:cubicBezTo>
                <a:cubicBezTo>
                  <a:pt x="602158" y="-2164"/>
                  <a:pt x="753518" y="-21349"/>
                  <a:pt x="871240" y="0"/>
                </a:cubicBezTo>
                <a:cubicBezTo>
                  <a:pt x="988962" y="21349"/>
                  <a:pt x="1400674" y="34378"/>
                  <a:pt x="1663556" y="0"/>
                </a:cubicBezTo>
                <a:cubicBezTo>
                  <a:pt x="1926438" y="-34378"/>
                  <a:pt x="1989095" y="14750"/>
                  <a:pt x="2128018" y="0"/>
                </a:cubicBezTo>
                <a:cubicBezTo>
                  <a:pt x="2266941" y="-14750"/>
                  <a:pt x="2690130" y="-8575"/>
                  <a:pt x="2920334" y="0"/>
                </a:cubicBezTo>
                <a:cubicBezTo>
                  <a:pt x="3150538" y="8575"/>
                  <a:pt x="3464133" y="-4299"/>
                  <a:pt x="3603365" y="0"/>
                </a:cubicBezTo>
                <a:cubicBezTo>
                  <a:pt x="3742597" y="4299"/>
                  <a:pt x="4248760" y="-32028"/>
                  <a:pt x="4504966" y="0"/>
                </a:cubicBezTo>
                <a:cubicBezTo>
                  <a:pt x="4761172" y="32028"/>
                  <a:pt x="4840883" y="-15628"/>
                  <a:pt x="4969427" y="0"/>
                </a:cubicBezTo>
                <a:cubicBezTo>
                  <a:pt x="5097971" y="15628"/>
                  <a:pt x="5430822" y="-4404"/>
                  <a:pt x="5761744" y="0"/>
                </a:cubicBezTo>
                <a:cubicBezTo>
                  <a:pt x="6092666" y="4404"/>
                  <a:pt x="6189393" y="6194"/>
                  <a:pt x="6335490" y="0"/>
                </a:cubicBezTo>
                <a:cubicBezTo>
                  <a:pt x="6481587" y="-6194"/>
                  <a:pt x="6890294" y="17004"/>
                  <a:pt x="7127806" y="0"/>
                </a:cubicBezTo>
                <a:cubicBezTo>
                  <a:pt x="7365318" y="-17004"/>
                  <a:pt x="7803833" y="-42857"/>
                  <a:pt x="8029407" y="0"/>
                </a:cubicBezTo>
                <a:cubicBezTo>
                  <a:pt x="8254981" y="42857"/>
                  <a:pt x="8730304" y="18418"/>
                  <a:pt x="8931008" y="0"/>
                </a:cubicBezTo>
                <a:cubicBezTo>
                  <a:pt x="9131712" y="-18418"/>
                  <a:pt x="9508575" y="-33683"/>
                  <a:pt x="9832609" y="0"/>
                </a:cubicBezTo>
                <a:cubicBezTo>
                  <a:pt x="10156643" y="33683"/>
                  <a:pt x="10253252" y="-6519"/>
                  <a:pt x="10515641" y="0"/>
                </a:cubicBezTo>
                <a:cubicBezTo>
                  <a:pt x="10778030" y="6519"/>
                  <a:pt x="10956969" y="-32254"/>
                  <a:pt x="11335278" y="0"/>
                </a:cubicBezTo>
                <a:cubicBezTo>
                  <a:pt x="11535737" y="-11578"/>
                  <a:pt x="11750107" y="137488"/>
                  <a:pt x="11742057" y="406779"/>
                </a:cubicBezTo>
                <a:cubicBezTo>
                  <a:pt x="11768089" y="564624"/>
                  <a:pt x="11763639" y="743411"/>
                  <a:pt x="11742057" y="1034034"/>
                </a:cubicBezTo>
                <a:cubicBezTo>
                  <a:pt x="11720475" y="1324658"/>
                  <a:pt x="11706807" y="1561504"/>
                  <a:pt x="11742057" y="1774196"/>
                </a:cubicBezTo>
                <a:cubicBezTo>
                  <a:pt x="11777307" y="1986888"/>
                  <a:pt x="11729065" y="2292218"/>
                  <a:pt x="11742057" y="2457904"/>
                </a:cubicBezTo>
                <a:cubicBezTo>
                  <a:pt x="11755049" y="2623590"/>
                  <a:pt x="11722377" y="2949349"/>
                  <a:pt x="11742057" y="3085160"/>
                </a:cubicBezTo>
                <a:cubicBezTo>
                  <a:pt x="11761737" y="3220971"/>
                  <a:pt x="11718971" y="3500806"/>
                  <a:pt x="11742057" y="3655962"/>
                </a:cubicBezTo>
                <a:cubicBezTo>
                  <a:pt x="11765143" y="3811118"/>
                  <a:pt x="11730315" y="3971736"/>
                  <a:pt x="11742057" y="4170312"/>
                </a:cubicBezTo>
                <a:cubicBezTo>
                  <a:pt x="11753800" y="4368888"/>
                  <a:pt x="11759175" y="4451679"/>
                  <a:pt x="11742057" y="4628208"/>
                </a:cubicBezTo>
                <a:cubicBezTo>
                  <a:pt x="11724939" y="4804737"/>
                  <a:pt x="11722255" y="4979641"/>
                  <a:pt x="11742057" y="5086105"/>
                </a:cubicBezTo>
                <a:cubicBezTo>
                  <a:pt x="11761859" y="5192569"/>
                  <a:pt x="11746629" y="5856108"/>
                  <a:pt x="11742057" y="6052078"/>
                </a:cubicBezTo>
                <a:cubicBezTo>
                  <a:pt x="11749190" y="6231801"/>
                  <a:pt x="11555488" y="6455602"/>
                  <a:pt x="11335278" y="6458857"/>
                </a:cubicBezTo>
                <a:cubicBezTo>
                  <a:pt x="11225906" y="6460010"/>
                  <a:pt x="11060449" y="6445485"/>
                  <a:pt x="10980102" y="6458857"/>
                </a:cubicBezTo>
                <a:cubicBezTo>
                  <a:pt x="10899755" y="6472229"/>
                  <a:pt x="10735200" y="6464213"/>
                  <a:pt x="10624926" y="6458857"/>
                </a:cubicBezTo>
                <a:cubicBezTo>
                  <a:pt x="10514652" y="6453501"/>
                  <a:pt x="10360748" y="6470871"/>
                  <a:pt x="10269749" y="6458857"/>
                </a:cubicBezTo>
                <a:cubicBezTo>
                  <a:pt x="10178750" y="6446843"/>
                  <a:pt x="9889345" y="6489598"/>
                  <a:pt x="9586718" y="6458857"/>
                </a:cubicBezTo>
                <a:cubicBezTo>
                  <a:pt x="9284091" y="6428116"/>
                  <a:pt x="8992189" y="6478088"/>
                  <a:pt x="8794402" y="6458857"/>
                </a:cubicBezTo>
                <a:cubicBezTo>
                  <a:pt x="8596615" y="6439626"/>
                  <a:pt x="8422096" y="6470792"/>
                  <a:pt x="8111371" y="6458857"/>
                </a:cubicBezTo>
                <a:cubicBezTo>
                  <a:pt x="7800646" y="6446922"/>
                  <a:pt x="7601775" y="6447858"/>
                  <a:pt x="7209770" y="6458857"/>
                </a:cubicBezTo>
                <a:cubicBezTo>
                  <a:pt x="6817765" y="6469856"/>
                  <a:pt x="6881742" y="6431264"/>
                  <a:pt x="6636023" y="6458857"/>
                </a:cubicBezTo>
                <a:cubicBezTo>
                  <a:pt x="6390304" y="6486450"/>
                  <a:pt x="6228597" y="6481791"/>
                  <a:pt x="5843707" y="6458857"/>
                </a:cubicBezTo>
                <a:cubicBezTo>
                  <a:pt x="5458817" y="6435923"/>
                  <a:pt x="5327071" y="6425860"/>
                  <a:pt x="5160676" y="6458857"/>
                </a:cubicBezTo>
                <a:cubicBezTo>
                  <a:pt x="4994281" y="6491854"/>
                  <a:pt x="4885399" y="6456592"/>
                  <a:pt x="4805500" y="6458857"/>
                </a:cubicBezTo>
                <a:cubicBezTo>
                  <a:pt x="4725601" y="6461122"/>
                  <a:pt x="4379893" y="6424730"/>
                  <a:pt x="4122469" y="6458857"/>
                </a:cubicBezTo>
                <a:cubicBezTo>
                  <a:pt x="3865045" y="6492984"/>
                  <a:pt x="3904798" y="6476018"/>
                  <a:pt x="3767292" y="6458857"/>
                </a:cubicBezTo>
                <a:cubicBezTo>
                  <a:pt x="3629786" y="6441696"/>
                  <a:pt x="3157614" y="6441101"/>
                  <a:pt x="2974976" y="6458857"/>
                </a:cubicBezTo>
                <a:cubicBezTo>
                  <a:pt x="2792338" y="6476613"/>
                  <a:pt x="2575185" y="6478803"/>
                  <a:pt x="2291945" y="6458857"/>
                </a:cubicBezTo>
                <a:cubicBezTo>
                  <a:pt x="2008705" y="6438911"/>
                  <a:pt x="2042595" y="6470470"/>
                  <a:pt x="1936769" y="6458857"/>
                </a:cubicBezTo>
                <a:cubicBezTo>
                  <a:pt x="1830943" y="6447244"/>
                  <a:pt x="1512942" y="6436367"/>
                  <a:pt x="1253738" y="6458857"/>
                </a:cubicBezTo>
                <a:cubicBezTo>
                  <a:pt x="994534" y="6481347"/>
                  <a:pt x="726264" y="6425327"/>
                  <a:pt x="406779" y="6458857"/>
                </a:cubicBezTo>
                <a:cubicBezTo>
                  <a:pt x="185909" y="6500689"/>
                  <a:pt x="-1599" y="6295165"/>
                  <a:pt x="0" y="6052078"/>
                </a:cubicBezTo>
                <a:cubicBezTo>
                  <a:pt x="5102" y="5899428"/>
                  <a:pt x="-4722" y="5779275"/>
                  <a:pt x="0" y="5537729"/>
                </a:cubicBezTo>
                <a:cubicBezTo>
                  <a:pt x="4722" y="5296183"/>
                  <a:pt x="-15347" y="5236941"/>
                  <a:pt x="0" y="5023379"/>
                </a:cubicBezTo>
                <a:cubicBezTo>
                  <a:pt x="15347" y="4809817"/>
                  <a:pt x="-24155" y="4610267"/>
                  <a:pt x="0" y="4339671"/>
                </a:cubicBezTo>
                <a:cubicBezTo>
                  <a:pt x="24155" y="4069075"/>
                  <a:pt x="-8571" y="3937607"/>
                  <a:pt x="0" y="3768868"/>
                </a:cubicBezTo>
                <a:cubicBezTo>
                  <a:pt x="8571" y="3600129"/>
                  <a:pt x="-20762" y="3333626"/>
                  <a:pt x="0" y="3028707"/>
                </a:cubicBezTo>
                <a:cubicBezTo>
                  <a:pt x="20762" y="2723788"/>
                  <a:pt x="-13589" y="2724865"/>
                  <a:pt x="0" y="2570810"/>
                </a:cubicBezTo>
                <a:cubicBezTo>
                  <a:pt x="13589" y="2416755"/>
                  <a:pt x="-15472" y="2289480"/>
                  <a:pt x="0" y="2112914"/>
                </a:cubicBezTo>
                <a:cubicBezTo>
                  <a:pt x="15472" y="1936348"/>
                  <a:pt x="-11374" y="1646776"/>
                  <a:pt x="0" y="1429205"/>
                </a:cubicBezTo>
                <a:cubicBezTo>
                  <a:pt x="11374" y="1211634"/>
                  <a:pt x="-23835" y="906610"/>
                  <a:pt x="0" y="406779"/>
                </a:cubicBezTo>
                <a:close/>
              </a:path>
            </a:pathLst>
          </a:custGeom>
          <a:solidFill>
            <a:schemeClr val="bg1"/>
          </a:solidFill>
          <a:ln w="19050">
            <a:solidFill>
              <a:srgbClr val="0287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custDataLst>
              <p:tags r:id="rId1"/>
            </p:custDataLst>
          </p:nvPr>
        </p:nvSpPr>
        <p:spPr>
          <a:xfrm>
            <a:off x="3971619" y="2381250"/>
            <a:ext cx="1114425" cy="904875"/>
          </a:xfrm>
          <a:custGeom>
            <a:avLst/>
            <a:gdLst>
              <a:gd name="connsiteX0" fmla="*/ 0 w 1114425"/>
              <a:gd name="connsiteY0" fmla="*/ 904875 h 904875"/>
              <a:gd name="connsiteX1" fmla="*/ 533400 w 1114425"/>
              <a:gd name="connsiteY1" fmla="*/ 228600 h 904875"/>
              <a:gd name="connsiteX2" fmla="*/ 1114425 w 1114425"/>
              <a:gd name="connsiteY2" fmla="*/ 0 h 904875"/>
            </a:gdLst>
            <a:ahLst/>
            <a:cxnLst>
              <a:cxn ang="0">
                <a:pos x="connsiteX0" y="connsiteY0"/>
              </a:cxn>
              <a:cxn ang="0">
                <a:pos x="connsiteX1" y="connsiteY1"/>
              </a:cxn>
              <a:cxn ang="0">
                <a:pos x="connsiteX2" y="connsiteY2"/>
              </a:cxn>
            </a:cxnLst>
            <a:rect l="l" t="t" r="r" b="b"/>
            <a:pathLst>
              <a:path w="1114425" h="904875">
                <a:moveTo>
                  <a:pt x="0" y="904875"/>
                </a:moveTo>
                <a:cubicBezTo>
                  <a:pt x="173831" y="642143"/>
                  <a:pt x="347663" y="379412"/>
                  <a:pt x="533400" y="228600"/>
                </a:cubicBezTo>
                <a:cubicBezTo>
                  <a:pt x="719138" y="77787"/>
                  <a:pt x="916781" y="38893"/>
                  <a:pt x="1114425" y="0"/>
                </a:cubicBezTo>
              </a:path>
            </a:pathLst>
          </a:custGeom>
          <a:noFill/>
          <a:ln w="22225" cap="rnd">
            <a:solidFill>
              <a:srgbClr val="B9EAFB"/>
            </a:solidFill>
            <a:prstDash val="sysDash"/>
            <a:roun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p:cNvSpPr/>
          <p:nvPr>
            <p:custDataLst>
              <p:tags r:id="rId2"/>
            </p:custDataLst>
          </p:nvPr>
        </p:nvSpPr>
        <p:spPr>
          <a:xfrm>
            <a:off x="6905319" y="2438400"/>
            <a:ext cx="1419225" cy="590550"/>
          </a:xfrm>
          <a:custGeom>
            <a:avLst/>
            <a:gdLst>
              <a:gd name="connsiteX0" fmla="*/ 0 w 1419225"/>
              <a:gd name="connsiteY0" fmla="*/ 0 h 590550"/>
              <a:gd name="connsiteX1" fmla="*/ 752475 w 1419225"/>
              <a:gd name="connsiteY1" fmla="*/ 104775 h 590550"/>
              <a:gd name="connsiteX2" fmla="*/ 1419225 w 1419225"/>
              <a:gd name="connsiteY2" fmla="*/ 590550 h 590550"/>
            </a:gdLst>
            <a:ahLst/>
            <a:cxnLst>
              <a:cxn ang="0">
                <a:pos x="connsiteX0" y="connsiteY0"/>
              </a:cxn>
              <a:cxn ang="0">
                <a:pos x="connsiteX1" y="connsiteY1"/>
              </a:cxn>
              <a:cxn ang="0">
                <a:pos x="connsiteX2" y="connsiteY2"/>
              </a:cxn>
            </a:cxnLst>
            <a:rect l="l" t="t" r="r" b="b"/>
            <a:pathLst>
              <a:path w="1419225" h="590550">
                <a:moveTo>
                  <a:pt x="0" y="0"/>
                </a:moveTo>
                <a:cubicBezTo>
                  <a:pt x="257969" y="3175"/>
                  <a:pt x="515938" y="6350"/>
                  <a:pt x="752475" y="104775"/>
                </a:cubicBezTo>
                <a:cubicBezTo>
                  <a:pt x="989013" y="203200"/>
                  <a:pt x="1204119" y="396875"/>
                  <a:pt x="1419225" y="590550"/>
                </a:cubicBezTo>
              </a:path>
            </a:pathLst>
          </a:custGeom>
          <a:noFill/>
          <a:ln w="22225" cap="rnd">
            <a:solidFill>
              <a:srgbClr val="B9EAFB"/>
            </a:solidFill>
            <a:prstDash val="sysDash"/>
            <a:roun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矩形 21"/>
          <p:cNvSpPr/>
          <p:nvPr>
            <p:custDataLst>
              <p:tags r:id="rId3"/>
            </p:custDataLst>
          </p:nvPr>
        </p:nvSpPr>
        <p:spPr>
          <a:xfrm>
            <a:off x="4838562" y="3115409"/>
            <a:ext cx="2905601" cy="1489075"/>
          </a:xfrm>
          <a:prstGeom prst="rect">
            <a:avLst/>
          </a:prstGeom>
        </p:spPr>
        <p:txBody>
          <a:bodyPr wrap="square">
            <a:spAutoFit/>
          </a:bodyPr>
          <a:lstStyle/>
          <a:p>
            <a:pPr algn="just">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然而，人们发现位于金字塔塔底的浮游植物数量越来越多，他们不断聚集，形成</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赤潮</a:t>
            </a:r>
            <a:r>
              <a:rPr lang="en-US" altLang="zh-CN" sz="1400" dirty="0">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现象，而位于金字塔上层的大型生物数量则是越来越少。</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4" name="矩形 23"/>
          <p:cNvSpPr/>
          <p:nvPr>
            <p:custDataLst>
              <p:tags r:id="rId4"/>
            </p:custDataLst>
          </p:nvPr>
        </p:nvSpPr>
        <p:spPr>
          <a:xfrm>
            <a:off x="7849176" y="4604079"/>
            <a:ext cx="2905601" cy="1209675"/>
          </a:xfrm>
          <a:prstGeom prst="rect">
            <a:avLst/>
          </a:prstGeom>
        </p:spPr>
        <p:txBody>
          <a:bodyPr wrap="square">
            <a:spAutoFit/>
          </a:bodyPr>
          <a:lstStyle/>
          <a:p>
            <a:pPr algn="just">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其中一个重要的原因就是人类过度捕捞大型生物，尤其是经济鱼类。另外还有环境污染和气温变化的原因。</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6" name="矩形 25"/>
          <p:cNvSpPr/>
          <p:nvPr>
            <p:custDataLst>
              <p:tags r:id="rId5"/>
            </p:custDataLst>
          </p:nvPr>
        </p:nvSpPr>
        <p:spPr>
          <a:xfrm>
            <a:off x="1668322" y="4553541"/>
            <a:ext cx="2905601" cy="929640"/>
          </a:xfrm>
          <a:prstGeom prst="rect">
            <a:avLst/>
          </a:prstGeom>
        </p:spPr>
        <p:txBody>
          <a:bodyPr wrap="square">
            <a:spAutoFit/>
          </a:bodyPr>
          <a:lstStyle/>
          <a:p>
            <a:pPr algn="just">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从塔底的浮游植物、浮游动物，再到小鱼、大鱼、鲨鱼，它们的数量逐渐减少。</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44" name="Picture 4"/>
          <p:cNvPicPr>
            <a:picLocks noChangeAspect="1" noChangeArrowheads="1"/>
          </p:cNvPicPr>
          <p:nvPr>
            <p:custDataLst>
              <p:tags r:id="rId6"/>
            </p:custDataLst>
          </p:nvPr>
        </p:nvPicPr>
        <p:blipFill rotWithShape="1">
          <a:blip r:embed="rId7">
            <a:extLst>
              <a:ext uri="{28A0092B-C50C-407E-A947-70E740481C1C}">
                <a14:useLocalDpi xmlns:a14="http://schemas.microsoft.com/office/drawing/2010/main" val="0"/>
              </a:ext>
            </a:extLst>
          </a:blip>
          <a:srcRect l="20711" t="12473" r="63039" b="66119"/>
          <a:stretch>
            <a:fillRect/>
          </a:stretch>
        </p:blipFill>
        <p:spPr bwMode="auto">
          <a:xfrm>
            <a:off x="5438469" y="1704321"/>
            <a:ext cx="1114425" cy="1468158"/>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p:cNvPicPr>
            <a:picLocks noChangeAspect="1" noChangeArrowheads="1"/>
          </p:cNvPicPr>
          <p:nvPr>
            <p:custDataLst>
              <p:tags r:id="rId8"/>
            </p:custDataLst>
          </p:nvPr>
        </p:nvPicPr>
        <p:blipFill rotWithShape="1">
          <a:blip r:embed="rId7">
            <a:extLst>
              <a:ext uri="{28A0092B-C50C-407E-A947-70E740481C1C}">
                <a14:useLocalDpi xmlns:a14="http://schemas.microsoft.com/office/drawing/2010/main" val="0"/>
              </a:ext>
            </a:extLst>
          </a:blip>
          <a:srcRect l="82159" t="48770" r="1591" b="33603"/>
          <a:stretch>
            <a:fillRect/>
          </a:stretch>
        </p:blipFill>
        <p:spPr bwMode="auto">
          <a:xfrm>
            <a:off x="2217863" y="2797877"/>
            <a:ext cx="1297302" cy="1407208"/>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p:cNvPicPr>
            <a:picLocks noChangeAspect="1" noChangeArrowheads="1"/>
          </p:cNvPicPr>
          <p:nvPr>
            <p:custDataLst>
              <p:tags r:id="rId9"/>
            </p:custDataLst>
          </p:nvPr>
        </p:nvPicPr>
        <p:blipFill rotWithShape="1">
          <a:blip r:embed="rId7">
            <a:extLst>
              <a:ext uri="{28A0092B-C50C-407E-A947-70E740481C1C}">
                <a14:useLocalDpi xmlns:a14="http://schemas.microsoft.com/office/drawing/2010/main" val="0"/>
              </a:ext>
            </a:extLst>
          </a:blip>
          <a:srcRect l="84804" t="70702" r="-1054" b="11671"/>
          <a:stretch>
            <a:fillRect/>
          </a:stretch>
        </p:blipFill>
        <p:spPr bwMode="auto">
          <a:xfrm>
            <a:off x="8343435" y="2797877"/>
            <a:ext cx="1297302" cy="14072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36BE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224972" y="199572"/>
            <a:ext cx="11742057" cy="6458857"/>
          </a:xfrm>
          <a:custGeom>
            <a:avLst/>
            <a:gdLst>
              <a:gd name="connsiteX0" fmla="*/ 0 w 11742057"/>
              <a:gd name="connsiteY0" fmla="*/ 406779 h 6458857"/>
              <a:gd name="connsiteX1" fmla="*/ 406779 w 11742057"/>
              <a:gd name="connsiteY1" fmla="*/ 0 h 6458857"/>
              <a:gd name="connsiteX2" fmla="*/ 761955 w 11742057"/>
              <a:gd name="connsiteY2" fmla="*/ 0 h 6458857"/>
              <a:gd name="connsiteX3" fmla="*/ 1554271 w 11742057"/>
              <a:gd name="connsiteY3" fmla="*/ 0 h 6458857"/>
              <a:gd name="connsiteX4" fmla="*/ 2128018 w 11742057"/>
              <a:gd name="connsiteY4" fmla="*/ 0 h 6458857"/>
              <a:gd name="connsiteX5" fmla="*/ 2483194 w 11742057"/>
              <a:gd name="connsiteY5" fmla="*/ 0 h 6458857"/>
              <a:gd name="connsiteX6" fmla="*/ 3275510 w 11742057"/>
              <a:gd name="connsiteY6" fmla="*/ 0 h 6458857"/>
              <a:gd name="connsiteX7" fmla="*/ 3630686 w 11742057"/>
              <a:gd name="connsiteY7" fmla="*/ 0 h 6458857"/>
              <a:gd name="connsiteX8" fmla="*/ 4313717 w 11742057"/>
              <a:gd name="connsiteY8" fmla="*/ 0 h 6458857"/>
              <a:gd name="connsiteX9" fmla="*/ 4996749 w 11742057"/>
              <a:gd name="connsiteY9" fmla="*/ 0 h 6458857"/>
              <a:gd name="connsiteX10" fmla="*/ 5570495 w 11742057"/>
              <a:gd name="connsiteY10" fmla="*/ 0 h 6458857"/>
              <a:gd name="connsiteX11" fmla="*/ 6472096 w 11742057"/>
              <a:gd name="connsiteY11" fmla="*/ 0 h 6458857"/>
              <a:gd name="connsiteX12" fmla="*/ 6827272 w 11742057"/>
              <a:gd name="connsiteY12" fmla="*/ 0 h 6458857"/>
              <a:gd name="connsiteX13" fmla="*/ 7619588 w 11742057"/>
              <a:gd name="connsiteY13" fmla="*/ 0 h 6458857"/>
              <a:gd name="connsiteX14" fmla="*/ 8193335 w 11742057"/>
              <a:gd name="connsiteY14" fmla="*/ 0 h 6458857"/>
              <a:gd name="connsiteX15" fmla="*/ 8548511 w 11742057"/>
              <a:gd name="connsiteY15" fmla="*/ 0 h 6458857"/>
              <a:gd name="connsiteX16" fmla="*/ 9012972 w 11742057"/>
              <a:gd name="connsiteY16" fmla="*/ 0 h 6458857"/>
              <a:gd name="connsiteX17" fmla="*/ 9805288 w 11742057"/>
              <a:gd name="connsiteY17" fmla="*/ 0 h 6458857"/>
              <a:gd name="connsiteX18" fmla="*/ 10269749 w 11742057"/>
              <a:gd name="connsiteY18" fmla="*/ 0 h 6458857"/>
              <a:gd name="connsiteX19" fmla="*/ 10734211 w 11742057"/>
              <a:gd name="connsiteY19" fmla="*/ 0 h 6458857"/>
              <a:gd name="connsiteX20" fmla="*/ 11335278 w 11742057"/>
              <a:gd name="connsiteY20" fmla="*/ 0 h 6458857"/>
              <a:gd name="connsiteX21" fmla="*/ 11742057 w 11742057"/>
              <a:gd name="connsiteY21" fmla="*/ 406779 h 6458857"/>
              <a:gd name="connsiteX22" fmla="*/ 11742057 w 11742057"/>
              <a:gd name="connsiteY22" fmla="*/ 1146940 h 6458857"/>
              <a:gd name="connsiteX23" fmla="*/ 11742057 w 11742057"/>
              <a:gd name="connsiteY23" fmla="*/ 1604837 h 6458857"/>
              <a:gd name="connsiteX24" fmla="*/ 11742057 w 11742057"/>
              <a:gd name="connsiteY24" fmla="*/ 2344998 h 6458857"/>
              <a:gd name="connsiteX25" fmla="*/ 11742057 w 11742057"/>
              <a:gd name="connsiteY25" fmla="*/ 2972254 h 6458857"/>
              <a:gd name="connsiteX26" fmla="*/ 11742057 w 11742057"/>
              <a:gd name="connsiteY26" fmla="*/ 3543056 h 6458857"/>
              <a:gd name="connsiteX27" fmla="*/ 11742057 w 11742057"/>
              <a:gd name="connsiteY27" fmla="*/ 4057406 h 6458857"/>
              <a:gd name="connsiteX28" fmla="*/ 11742057 w 11742057"/>
              <a:gd name="connsiteY28" fmla="*/ 4797567 h 6458857"/>
              <a:gd name="connsiteX29" fmla="*/ 11742057 w 11742057"/>
              <a:gd name="connsiteY29" fmla="*/ 5255464 h 6458857"/>
              <a:gd name="connsiteX30" fmla="*/ 11742057 w 11742057"/>
              <a:gd name="connsiteY30" fmla="*/ 6052078 h 6458857"/>
              <a:gd name="connsiteX31" fmla="*/ 11335278 w 11742057"/>
              <a:gd name="connsiteY31" fmla="*/ 6458857 h 6458857"/>
              <a:gd name="connsiteX32" fmla="*/ 10542962 w 11742057"/>
              <a:gd name="connsiteY32" fmla="*/ 6458857 h 6458857"/>
              <a:gd name="connsiteX33" fmla="*/ 9859931 w 11742057"/>
              <a:gd name="connsiteY33" fmla="*/ 6458857 h 6458857"/>
              <a:gd name="connsiteX34" fmla="*/ 9067614 w 11742057"/>
              <a:gd name="connsiteY34" fmla="*/ 6458857 h 6458857"/>
              <a:gd name="connsiteX35" fmla="*/ 8275298 w 11742057"/>
              <a:gd name="connsiteY35" fmla="*/ 6458857 h 6458857"/>
              <a:gd name="connsiteX36" fmla="*/ 7373697 w 11742057"/>
              <a:gd name="connsiteY36" fmla="*/ 6458857 h 6458857"/>
              <a:gd name="connsiteX37" fmla="*/ 6472096 w 11742057"/>
              <a:gd name="connsiteY37" fmla="*/ 6458857 h 6458857"/>
              <a:gd name="connsiteX38" fmla="*/ 5570495 w 11742057"/>
              <a:gd name="connsiteY38" fmla="*/ 6458857 h 6458857"/>
              <a:gd name="connsiteX39" fmla="*/ 4668894 w 11742057"/>
              <a:gd name="connsiteY39" fmla="*/ 6458857 h 6458857"/>
              <a:gd name="connsiteX40" fmla="*/ 3876577 w 11742057"/>
              <a:gd name="connsiteY40" fmla="*/ 6458857 h 6458857"/>
              <a:gd name="connsiteX41" fmla="*/ 3084261 w 11742057"/>
              <a:gd name="connsiteY41" fmla="*/ 6458857 h 6458857"/>
              <a:gd name="connsiteX42" fmla="*/ 2619800 w 11742057"/>
              <a:gd name="connsiteY42" fmla="*/ 6458857 h 6458857"/>
              <a:gd name="connsiteX43" fmla="*/ 2264624 w 11742057"/>
              <a:gd name="connsiteY43" fmla="*/ 6458857 h 6458857"/>
              <a:gd name="connsiteX44" fmla="*/ 1909448 w 11742057"/>
              <a:gd name="connsiteY44" fmla="*/ 6458857 h 6458857"/>
              <a:gd name="connsiteX45" fmla="*/ 1007846 w 11742057"/>
              <a:gd name="connsiteY45" fmla="*/ 6458857 h 6458857"/>
              <a:gd name="connsiteX46" fmla="*/ 406779 w 11742057"/>
              <a:gd name="connsiteY46" fmla="*/ 6458857 h 6458857"/>
              <a:gd name="connsiteX47" fmla="*/ 0 w 11742057"/>
              <a:gd name="connsiteY47" fmla="*/ 6052078 h 6458857"/>
              <a:gd name="connsiteX48" fmla="*/ 0 w 11742057"/>
              <a:gd name="connsiteY48" fmla="*/ 5424823 h 6458857"/>
              <a:gd name="connsiteX49" fmla="*/ 0 w 11742057"/>
              <a:gd name="connsiteY49" fmla="*/ 4910473 h 6458857"/>
              <a:gd name="connsiteX50" fmla="*/ 0 w 11742057"/>
              <a:gd name="connsiteY50" fmla="*/ 4226765 h 6458857"/>
              <a:gd name="connsiteX51" fmla="*/ 0 w 11742057"/>
              <a:gd name="connsiteY51" fmla="*/ 3768868 h 6458857"/>
              <a:gd name="connsiteX52" fmla="*/ 0 w 11742057"/>
              <a:gd name="connsiteY52" fmla="*/ 3141613 h 6458857"/>
              <a:gd name="connsiteX53" fmla="*/ 0 w 11742057"/>
              <a:gd name="connsiteY53" fmla="*/ 2401451 h 6458857"/>
              <a:gd name="connsiteX54" fmla="*/ 0 w 11742057"/>
              <a:gd name="connsiteY54" fmla="*/ 1661290 h 6458857"/>
              <a:gd name="connsiteX55" fmla="*/ 0 w 11742057"/>
              <a:gd name="connsiteY55" fmla="*/ 1034034 h 6458857"/>
              <a:gd name="connsiteX56" fmla="*/ 0 w 11742057"/>
              <a:gd name="connsiteY56" fmla="*/ 406779 h 6458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1742057" h="6458857" fill="none" extrusionOk="0">
                <a:moveTo>
                  <a:pt x="0" y="406779"/>
                </a:moveTo>
                <a:cubicBezTo>
                  <a:pt x="31202" y="216415"/>
                  <a:pt x="175358" y="3295"/>
                  <a:pt x="406779" y="0"/>
                </a:cubicBezTo>
                <a:cubicBezTo>
                  <a:pt x="576082" y="-8412"/>
                  <a:pt x="624447" y="-9763"/>
                  <a:pt x="761955" y="0"/>
                </a:cubicBezTo>
                <a:cubicBezTo>
                  <a:pt x="899463" y="9763"/>
                  <a:pt x="1217661" y="20737"/>
                  <a:pt x="1554271" y="0"/>
                </a:cubicBezTo>
                <a:cubicBezTo>
                  <a:pt x="1890881" y="-20737"/>
                  <a:pt x="1947395" y="13524"/>
                  <a:pt x="2128018" y="0"/>
                </a:cubicBezTo>
                <a:cubicBezTo>
                  <a:pt x="2308641" y="-13524"/>
                  <a:pt x="2385942" y="-14344"/>
                  <a:pt x="2483194" y="0"/>
                </a:cubicBezTo>
                <a:cubicBezTo>
                  <a:pt x="2580446" y="14344"/>
                  <a:pt x="3100599" y="-8977"/>
                  <a:pt x="3275510" y="0"/>
                </a:cubicBezTo>
                <a:cubicBezTo>
                  <a:pt x="3450421" y="8977"/>
                  <a:pt x="3494655" y="9745"/>
                  <a:pt x="3630686" y="0"/>
                </a:cubicBezTo>
                <a:cubicBezTo>
                  <a:pt x="3766717" y="-9745"/>
                  <a:pt x="4114849" y="6677"/>
                  <a:pt x="4313717" y="0"/>
                </a:cubicBezTo>
                <a:cubicBezTo>
                  <a:pt x="4512585" y="-6677"/>
                  <a:pt x="4807109" y="-15940"/>
                  <a:pt x="4996749" y="0"/>
                </a:cubicBezTo>
                <a:cubicBezTo>
                  <a:pt x="5186389" y="15940"/>
                  <a:pt x="5394724" y="-15626"/>
                  <a:pt x="5570495" y="0"/>
                </a:cubicBezTo>
                <a:cubicBezTo>
                  <a:pt x="5746266" y="15626"/>
                  <a:pt x="6147757" y="-40414"/>
                  <a:pt x="6472096" y="0"/>
                </a:cubicBezTo>
                <a:cubicBezTo>
                  <a:pt x="6796435" y="40414"/>
                  <a:pt x="6690283" y="14827"/>
                  <a:pt x="6827272" y="0"/>
                </a:cubicBezTo>
                <a:cubicBezTo>
                  <a:pt x="6964261" y="-14827"/>
                  <a:pt x="7451361" y="-128"/>
                  <a:pt x="7619588" y="0"/>
                </a:cubicBezTo>
                <a:cubicBezTo>
                  <a:pt x="7787815" y="128"/>
                  <a:pt x="8019221" y="649"/>
                  <a:pt x="8193335" y="0"/>
                </a:cubicBezTo>
                <a:cubicBezTo>
                  <a:pt x="8367449" y="-649"/>
                  <a:pt x="8397539" y="5178"/>
                  <a:pt x="8548511" y="0"/>
                </a:cubicBezTo>
                <a:cubicBezTo>
                  <a:pt x="8699483" y="-5178"/>
                  <a:pt x="8896781" y="7952"/>
                  <a:pt x="9012972" y="0"/>
                </a:cubicBezTo>
                <a:cubicBezTo>
                  <a:pt x="9129163" y="-7952"/>
                  <a:pt x="9581287" y="17016"/>
                  <a:pt x="9805288" y="0"/>
                </a:cubicBezTo>
                <a:cubicBezTo>
                  <a:pt x="10029289" y="-17016"/>
                  <a:pt x="10041483" y="13480"/>
                  <a:pt x="10269749" y="0"/>
                </a:cubicBezTo>
                <a:cubicBezTo>
                  <a:pt x="10498015" y="-13480"/>
                  <a:pt x="10560710" y="-23086"/>
                  <a:pt x="10734211" y="0"/>
                </a:cubicBezTo>
                <a:cubicBezTo>
                  <a:pt x="10907712" y="23086"/>
                  <a:pt x="11044436" y="3295"/>
                  <a:pt x="11335278" y="0"/>
                </a:cubicBezTo>
                <a:cubicBezTo>
                  <a:pt x="11594254" y="-33357"/>
                  <a:pt x="11708295" y="176473"/>
                  <a:pt x="11742057" y="406779"/>
                </a:cubicBezTo>
                <a:cubicBezTo>
                  <a:pt x="11732998" y="558517"/>
                  <a:pt x="11743044" y="997162"/>
                  <a:pt x="11742057" y="1146940"/>
                </a:cubicBezTo>
                <a:cubicBezTo>
                  <a:pt x="11741070" y="1296718"/>
                  <a:pt x="11738395" y="1395529"/>
                  <a:pt x="11742057" y="1604837"/>
                </a:cubicBezTo>
                <a:cubicBezTo>
                  <a:pt x="11745719" y="1814145"/>
                  <a:pt x="11715483" y="2194246"/>
                  <a:pt x="11742057" y="2344998"/>
                </a:cubicBezTo>
                <a:cubicBezTo>
                  <a:pt x="11768631" y="2495750"/>
                  <a:pt x="11736768" y="2787297"/>
                  <a:pt x="11742057" y="2972254"/>
                </a:cubicBezTo>
                <a:cubicBezTo>
                  <a:pt x="11747346" y="3157211"/>
                  <a:pt x="11751945" y="3328354"/>
                  <a:pt x="11742057" y="3543056"/>
                </a:cubicBezTo>
                <a:cubicBezTo>
                  <a:pt x="11732169" y="3757758"/>
                  <a:pt x="11736107" y="3833514"/>
                  <a:pt x="11742057" y="4057406"/>
                </a:cubicBezTo>
                <a:cubicBezTo>
                  <a:pt x="11748008" y="4281298"/>
                  <a:pt x="11765359" y="4646049"/>
                  <a:pt x="11742057" y="4797567"/>
                </a:cubicBezTo>
                <a:cubicBezTo>
                  <a:pt x="11718755" y="4949085"/>
                  <a:pt x="11730404" y="5042989"/>
                  <a:pt x="11742057" y="5255464"/>
                </a:cubicBezTo>
                <a:cubicBezTo>
                  <a:pt x="11753710" y="5467939"/>
                  <a:pt x="11738746" y="5678877"/>
                  <a:pt x="11742057" y="6052078"/>
                </a:cubicBezTo>
                <a:cubicBezTo>
                  <a:pt x="11756538" y="6258129"/>
                  <a:pt x="11573198" y="6417000"/>
                  <a:pt x="11335278" y="6458857"/>
                </a:cubicBezTo>
                <a:cubicBezTo>
                  <a:pt x="10985562" y="6448504"/>
                  <a:pt x="10716132" y="6449817"/>
                  <a:pt x="10542962" y="6458857"/>
                </a:cubicBezTo>
                <a:cubicBezTo>
                  <a:pt x="10369792" y="6467897"/>
                  <a:pt x="10029852" y="6452636"/>
                  <a:pt x="9859931" y="6458857"/>
                </a:cubicBezTo>
                <a:cubicBezTo>
                  <a:pt x="9690010" y="6465078"/>
                  <a:pt x="9248719" y="6497739"/>
                  <a:pt x="9067614" y="6458857"/>
                </a:cubicBezTo>
                <a:cubicBezTo>
                  <a:pt x="8886509" y="6419975"/>
                  <a:pt x="8551617" y="6450585"/>
                  <a:pt x="8275298" y="6458857"/>
                </a:cubicBezTo>
                <a:cubicBezTo>
                  <a:pt x="7998979" y="6467129"/>
                  <a:pt x="7675756" y="6497659"/>
                  <a:pt x="7373697" y="6458857"/>
                </a:cubicBezTo>
                <a:cubicBezTo>
                  <a:pt x="7071638" y="6420055"/>
                  <a:pt x="6764862" y="6475661"/>
                  <a:pt x="6472096" y="6458857"/>
                </a:cubicBezTo>
                <a:cubicBezTo>
                  <a:pt x="6179330" y="6442053"/>
                  <a:pt x="5795438" y="6494006"/>
                  <a:pt x="5570495" y="6458857"/>
                </a:cubicBezTo>
                <a:cubicBezTo>
                  <a:pt x="5345552" y="6423708"/>
                  <a:pt x="5116638" y="6420787"/>
                  <a:pt x="4668894" y="6458857"/>
                </a:cubicBezTo>
                <a:cubicBezTo>
                  <a:pt x="4221150" y="6496927"/>
                  <a:pt x="4209416" y="6450914"/>
                  <a:pt x="3876577" y="6458857"/>
                </a:cubicBezTo>
                <a:cubicBezTo>
                  <a:pt x="3543738" y="6466800"/>
                  <a:pt x="3248249" y="6429626"/>
                  <a:pt x="3084261" y="6458857"/>
                </a:cubicBezTo>
                <a:cubicBezTo>
                  <a:pt x="2920273" y="6488088"/>
                  <a:pt x="2742485" y="6455493"/>
                  <a:pt x="2619800" y="6458857"/>
                </a:cubicBezTo>
                <a:cubicBezTo>
                  <a:pt x="2497115" y="6462221"/>
                  <a:pt x="2426789" y="6452287"/>
                  <a:pt x="2264624" y="6458857"/>
                </a:cubicBezTo>
                <a:cubicBezTo>
                  <a:pt x="2102459" y="6465427"/>
                  <a:pt x="2050368" y="6456984"/>
                  <a:pt x="1909448" y="6458857"/>
                </a:cubicBezTo>
                <a:cubicBezTo>
                  <a:pt x="1768528" y="6460730"/>
                  <a:pt x="1365621" y="6482875"/>
                  <a:pt x="1007846" y="6458857"/>
                </a:cubicBezTo>
                <a:cubicBezTo>
                  <a:pt x="650071" y="6434839"/>
                  <a:pt x="604498" y="6470609"/>
                  <a:pt x="406779" y="6458857"/>
                </a:cubicBezTo>
                <a:cubicBezTo>
                  <a:pt x="186318" y="6455252"/>
                  <a:pt x="-35262" y="6287337"/>
                  <a:pt x="0" y="6052078"/>
                </a:cubicBezTo>
                <a:cubicBezTo>
                  <a:pt x="-22715" y="5884577"/>
                  <a:pt x="-7446" y="5735777"/>
                  <a:pt x="0" y="5424823"/>
                </a:cubicBezTo>
                <a:cubicBezTo>
                  <a:pt x="7446" y="5113869"/>
                  <a:pt x="-4382" y="5151162"/>
                  <a:pt x="0" y="4910473"/>
                </a:cubicBezTo>
                <a:cubicBezTo>
                  <a:pt x="4382" y="4669784"/>
                  <a:pt x="-10848" y="4408807"/>
                  <a:pt x="0" y="4226765"/>
                </a:cubicBezTo>
                <a:cubicBezTo>
                  <a:pt x="10848" y="4044723"/>
                  <a:pt x="-19758" y="3949389"/>
                  <a:pt x="0" y="3768868"/>
                </a:cubicBezTo>
                <a:cubicBezTo>
                  <a:pt x="19758" y="3588347"/>
                  <a:pt x="8303" y="3317596"/>
                  <a:pt x="0" y="3141613"/>
                </a:cubicBezTo>
                <a:cubicBezTo>
                  <a:pt x="-8303" y="2965631"/>
                  <a:pt x="-16399" y="2567690"/>
                  <a:pt x="0" y="2401451"/>
                </a:cubicBezTo>
                <a:cubicBezTo>
                  <a:pt x="16399" y="2235212"/>
                  <a:pt x="-6972" y="1921823"/>
                  <a:pt x="0" y="1661290"/>
                </a:cubicBezTo>
                <a:cubicBezTo>
                  <a:pt x="6972" y="1400757"/>
                  <a:pt x="26028" y="1297605"/>
                  <a:pt x="0" y="1034034"/>
                </a:cubicBezTo>
                <a:cubicBezTo>
                  <a:pt x="-26028" y="770463"/>
                  <a:pt x="30150" y="639912"/>
                  <a:pt x="0" y="406779"/>
                </a:cubicBezTo>
                <a:close/>
              </a:path>
              <a:path w="11742057" h="6458857" stroke="0" extrusionOk="0">
                <a:moveTo>
                  <a:pt x="0" y="406779"/>
                </a:moveTo>
                <a:cubicBezTo>
                  <a:pt x="12443" y="169928"/>
                  <a:pt x="192199" y="-5177"/>
                  <a:pt x="406779" y="0"/>
                </a:cubicBezTo>
                <a:cubicBezTo>
                  <a:pt x="602158" y="-2164"/>
                  <a:pt x="753518" y="-21349"/>
                  <a:pt x="871240" y="0"/>
                </a:cubicBezTo>
                <a:cubicBezTo>
                  <a:pt x="988962" y="21349"/>
                  <a:pt x="1400674" y="34378"/>
                  <a:pt x="1663556" y="0"/>
                </a:cubicBezTo>
                <a:cubicBezTo>
                  <a:pt x="1926438" y="-34378"/>
                  <a:pt x="1989095" y="14750"/>
                  <a:pt x="2128018" y="0"/>
                </a:cubicBezTo>
                <a:cubicBezTo>
                  <a:pt x="2266941" y="-14750"/>
                  <a:pt x="2690130" y="-8575"/>
                  <a:pt x="2920334" y="0"/>
                </a:cubicBezTo>
                <a:cubicBezTo>
                  <a:pt x="3150538" y="8575"/>
                  <a:pt x="3464133" y="-4299"/>
                  <a:pt x="3603365" y="0"/>
                </a:cubicBezTo>
                <a:cubicBezTo>
                  <a:pt x="3742597" y="4299"/>
                  <a:pt x="4248760" y="-32028"/>
                  <a:pt x="4504966" y="0"/>
                </a:cubicBezTo>
                <a:cubicBezTo>
                  <a:pt x="4761172" y="32028"/>
                  <a:pt x="4840883" y="-15628"/>
                  <a:pt x="4969427" y="0"/>
                </a:cubicBezTo>
                <a:cubicBezTo>
                  <a:pt x="5097971" y="15628"/>
                  <a:pt x="5430822" y="-4404"/>
                  <a:pt x="5761744" y="0"/>
                </a:cubicBezTo>
                <a:cubicBezTo>
                  <a:pt x="6092666" y="4404"/>
                  <a:pt x="6189393" y="6194"/>
                  <a:pt x="6335490" y="0"/>
                </a:cubicBezTo>
                <a:cubicBezTo>
                  <a:pt x="6481587" y="-6194"/>
                  <a:pt x="6890294" y="17004"/>
                  <a:pt x="7127806" y="0"/>
                </a:cubicBezTo>
                <a:cubicBezTo>
                  <a:pt x="7365318" y="-17004"/>
                  <a:pt x="7803833" y="-42857"/>
                  <a:pt x="8029407" y="0"/>
                </a:cubicBezTo>
                <a:cubicBezTo>
                  <a:pt x="8254981" y="42857"/>
                  <a:pt x="8730304" y="18418"/>
                  <a:pt x="8931008" y="0"/>
                </a:cubicBezTo>
                <a:cubicBezTo>
                  <a:pt x="9131712" y="-18418"/>
                  <a:pt x="9508575" y="-33683"/>
                  <a:pt x="9832609" y="0"/>
                </a:cubicBezTo>
                <a:cubicBezTo>
                  <a:pt x="10156643" y="33683"/>
                  <a:pt x="10253252" y="-6519"/>
                  <a:pt x="10515641" y="0"/>
                </a:cubicBezTo>
                <a:cubicBezTo>
                  <a:pt x="10778030" y="6519"/>
                  <a:pt x="10956969" y="-32254"/>
                  <a:pt x="11335278" y="0"/>
                </a:cubicBezTo>
                <a:cubicBezTo>
                  <a:pt x="11535737" y="-11578"/>
                  <a:pt x="11750107" y="137488"/>
                  <a:pt x="11742057" y="406779"/>
                </a:cubicBezTo>
                <a:cubicBezTo>
                  <a:pt x="11768089" y="564624"/>
                  <a:pt x="11763639" y="743411"/>
                  <a:pt x="11742057" y="1034034"/>
                </a:cubicBezTo>
                <a:cubicBezTo>
                  <a:pt x="11720475" y="1324658"/>
                  <a:pt x="11706807" y="1561504"/>
                  <a:pt x="11742057" y="1774196"/>
                </a:cubicBezTo>
                <a:cubicBezTo>
                  <a:pt x="11777307" y="1986888"/>
                  <a:pt x="11729065" y="2292218"/>
                  <a:pt x="11742057" y="2457904"/>
                </a:cubicBezTo>
                <a:cubicBezTo>
                  <a:pt x="11755049" y="2623590"/>
                  <a:pt x="11722377" y="2949349"/>
                  <a:pt x="11742057" y="3085160"/>
                </a:cubicBezTo>
                <a:cubicBezTo>
                  <a:pt x="11761737" y="3220971"/>
                  <a:pt x="11718971" y="3500806"/>
                  <a:pt x="11742057" y="3655962"/>
                </a:cubicBezTo>
                <a:cubicBezTo>
                  <a:pt x="11765143" y="3811118"/>
                  <a:pt x="11730315" y="3971736"/>
                  <a:pt x="11742057" y="4170312"/>
                </a:cubicBezTo>
                <a:cubicBezTo>
                  <a:pt x="11753800" y="4368888"/>
                  <a:pt x="11759175" y="4451679"/>
                  <a:pt x="11742057" y="4628208"/>
                </a:cubicBezTo>
                <a:cubicBezTo>
                  <a:pt x="11724939" y="4804737"/>
                  <a:pt x="11722255" y="4979641"/>
                  <a:pt x="11742057" y="5086105"/>
                </a:cubicBezTo>
                <a:cubicBezTo>
                  <a:pt x="11761859" y="5192569"/>
                  <a:pt x="11746629" y="5856108"/>
                  <a:pt x="11742057" y="6052078"/>
                </a:cubicBezTo>
                <a:cubicBezTo>
                  <a:pt x="11749190" y="6231801"/>
                  <a:pt x="11555488" y="6455602"/>
                  <a:pt x="11335278" y="6458857"/>
                </a:cubicBezTo>
                <a:cubicBezTo>
                  <a:pt x="11225906" y="6460010"/>
                  <a:pt x="11060449" y="6445485"/>
                  <a:pt x="10980102" y="6458857"/>
                </a:cubicBezTo>
                <a:cubicBezTo>
                  <a:pt x="10899755" y="6472229"/>
                  <a:pt x="10735200" y="6464213"/>
                  <a:pt x="10624926" y="6458857"/>
                </a:cubicBezTo>
                <a:cubicBezTo>
                  <a:pt x="10514652" y="6453501"/>
                  <a:pt x="10360748" y="6470871"/>
                  <a:pt x="10269749" y="6458857"/>
                </a:cubicBezTo>
                <a:cubicBezTo>
                  <a:pt x="10178750" y="6446843"/>
                  <a:pt x="9889345" y="6489598"/>
                  <a:pt x="9586718" y="6458857"/>
                </a:cubicBezTo>
                <a:cubicBezTo>
                  <a:pt x="9284091" y="6428116"/>
                  <a:pt x="8992189" y="6478088"/>
                  <a:pt x="8794402" y="6458857"/>
                </a:cubicBezTo>
                <a:cubicBezTo>
                  <a:pt x="8596615" y="6439626"/>
                  <a:pt x="8422096" y="6470792"/>
                  <a:pt x="8111371" y="6458857"/>
                </a:cubicBezTo>
                <a:cubicBezTo>
                  <a:pt x="7800646" y="6446922"/>
                  <a:pt x="7601775" y="6447858"/>
                  <a:pt x="7209770" y="6458857"/>
                </a:cubicBezTo>
                <a:cubicBezTo>
                  <a:pt x="6817765" y="6469856"/>
                  <a:pt x="6881742" y="6431264"/>
                  <a:pt x="6636023" y="6458857"/>
                </a:cubicBezTo>
                <a:cubicBezTo>
                  <a:pt x="6390304" y="6486450"/>
                  <a:pt x="6228597" y="6481791"/>
                  <a:pt x="5843707" y="6458857"/>
                </a:cubicBezTo>
                <a:cubicBezTo>
                  <a:pt x="5458817" y="6435923"/>
                  <a:pt x="5327071" y="6425860"/>
                  <a:pt x="5160676" y="6458857"/>
                </a:cubicBezTo>
                <a:cubicBezTo>
                  <a:pt x="4994281" y="6491854"/>
                  <a:pt x="4885399" y="6456592"/>
                  <a:pt x="4805500" y="6458857"/>
                </a:cubicBezTo>
                <a:cubicBezTo>
                  <a:pt x="4725601" y="6461122"/>
                  <a:pt x="4379893" y="6424730"/>
                  <a:pt x="4122469" y="6458857"/>
                </a:cubicBezTo>
                <a:cubicBezTo>
                  <a:pt x="3865045" y="6492984"/>
                  <a:pt x="3904798" y="6476018"/>
                  <a:pt x="3767292" y="6458857"/>
                </a:cubicBezTo>
                <a:cubicBezTo>
                  <a:pt x="3629786" y="6441696"/>
                  <a:pt x="3157614" y="6441101"/>
                  <a:pt x="2974976" y="6458857"/>
                </a:cubicBezTo>
                <a:cubicBezTo>
                  <a:pt x="2792338" y="6476613"/>
                  <a:pt x="2575185" y="6478803"/>
                  <a:pt x="2291945" y="6458857"/>
                </a:cubicBezTo>
                <a:cubicBezTo>
                  <a:pt x="2008705" y="6438911"/>
                  <a:pt x="2042595" y="6470470"/>
                  <a:pt x="1936769" y="6458857"/>
                </a:cubicBezTo>
                <a:cubicBezTo>
                  <a:pt x="1830943" y="6447244"/>
                  <a:pt x="1512942" y="6436367"/>
                  <a:pt x="1253738" y="6458857"/>
                </a:cubicBezTo>
                <a:cubicBezTo>
                  <a:pt x="994534" y="6481347"/>
                  <a:pt x="726264" y="6425327"/>
                  <a:pt x="406779" y="6458857"/>
                </a:cubicBezTo>
                <a:cubicBezTo>
                  <a:pt x="185909" y="6500689"/>
                  <a:pt x="-1599" y="6295165"/>
                  <a:pt x="0" y="6052078"/>
                </a:cubicBezTo>
                <a:cubicBezTo>
                  <a:pt x="5102" y="5899428"/>
                  <a:pt x="-4722" y="5779275"/>
                  <a:pt x="0" y="5537729"/>
                </a:cubicBezTo>
                <a:cubicBezTo>
                  <a:pt x="4722" y="5296183"/>
                  <a:pt x="-15347" y="5236941"/>
                  <a:pt x="0" y="5023379"/>
                </a:cubicBezTo>
                <a:cubicBezTo>
                  <a:pt x="15347" y="4809817"/>
                  <a:pt x="-24155" y="4610267"/>
                  <a:pt x="0" y="4339671"/>
                </a:cubicBezTo>
                <a:cubicBezTo>
                  <a:pt x="24155" y="4069075"/>
                  <a:pt x="-8571" y="3937607"/>
                  <a:pt x="0" y="3768868"/>
                </a:cubicBezTo>
                <a:cubicBezTo>
                  <a:pt x="8571" y="3600129"/>
                  <a:pt x="-20762" y="3333626"/>
                  <a:pt x="0" y="3028707"/>
                </a:cubicBezTo>
                <a:cubicBezTo>
                  <a:pt x="20762" y="2723788"/>
                  <a:pt x="-13589" y="2724865"/>
                  <a:pt x="0" y="2570810"/>
                </a:cubicBezTo>
                <a:cubicBezTo>
                  <a:pt x="13589" y="2416755"/>
                  <a:pt x="-15472" y="2289480"/>
                  <a:pt x="0" y="2112914"/>
                </a:cubicBezTo>
                <a:cubicBezTo>
                  <a:pt x="15472" y="1936348"/>
                  <a:pt x="-11374" y="1646776"/>
                  <a:pt x="0" y="1429205"/>
                </a:cubicBezTo>
                <a:cubicBezTo>
                  <a:pt x="11374" y="1211634"/>
                  <a:pt x="-23835" y="906610"/>
                  <a:pt x="0" y="406779"/>
                </a:cubicBezTo>
                <a:close/>
              </a:path>
            </a:pathLst>
          </a:custGeom>
          <a:solidFill>
            <a:schemeClr val="bg1"/>
          </a:solidFill>
          <a:ln w="19050">
            <a:solidFill>
              <a:srgbClr val="0287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270375" y="329748"/>
            <a:ext cx="3651251" cy="512641"/>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0287C2"/>
                </a:solidFill>
                <a:latin typeface="汉仪黑荔枝体简" panose="00020600040101010101" pitchFamily="18" charset="-122"/>
                <a:ea typeface="汉仪黑荔枝体简" panose="00020600040101010101" pitchFamily="18" charset="-122"/>
              </a:rPr>
              <a:t>班会流程</a:t>
            </a:r>
            <a:endParaRPr lang="zh-CN" altLang="en-US" sz="2400" b="0">
              <a:solidFill>
                <a:srgbClr val="0287C2"/>
              </a:solidFill>
              <a:latin typeface="汉仪黑荔枝体简" panose="00020600040101010101" pitchFamily="18" charset="-122"/>
              <a:ea typeface="汉仪黑荔枝体简" panose="00020600040101010101" pitchFamily="18" charset="-122"/>
            </a:endParaRPr>
          </a:p>
        </p:txBody>
      </p:sp>
      <p:grpSp>
        <p:nvGrpSpPr>
          <p:cNvPr id="6" name="组合 5"/>
          <p:cNvGrpSpPr/>
          <p:nvPr>
            <p:custDataLst>
              <p:tags r:id="rId1"/>
            </p:custDataLst>
          </p:nvPr>
        </p:nvGrpSpPr>
        <p:grpSpPr>
          <a:xfrm>
            <a:off x="2534045" y="1745262"/>
            <a:ext cx="3100966" cy="3955559"/>
            <a:chOff x="4818532" y="1706218"/>
            <a:chExt cx="3100966" cy="3955559"/>
          </a:xfrm>
        </p:grpSpPr>
        <p:grpSp>
          <p:nvGrpSpPr>
            <p:cNvPr id="8" name="组合 7"/>
            <p:cNvGrpSpPr/>
            <p:nvPr/>
          </p:nvGrpSpPr>
          <p:grpSpPr>
            <a:xfrm>
              <a:off x="4818532" y="1706218"/>
              <a:ext cx="3100966" cy="3955559"/>
              <a:chOff x="795588" y="1428542"/>
              <a:chExt cx="3249501" cy="4227008"/>
            </a:xfrm>
          </p:grpSpPr>
          <p:sp>
            <p:nvSpPr>
              <p:cNvPr id="11" name="矩形 10"/>
              <p:cNvSpPr/>
              <p:nvPr>
                <p:custDataLst>
                  <p:tags r:id="rId2"/>
                </p:custDataLst>
              </p:nvPr>
            </p:nvSpPr>
            <p:spPr>
              <a:xfrm rot="223891">
                <a:off x="815738" y="1428542"/>
                <a:ext cx="3229351" cy="4187687"/>
              </a:xfrm>
              <a:prstGeom prst="rect">
                <a:avLst/>
              </a:prstGeom>
              <a:solidFill>
                <a:srgbClr val="B9EAFB"/>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3"/>
                </p:custDataLst>
              </p:nvPr>
            </p:nvSpPr>
            <p:spPr>
              <a:xfrm>
                <a:off x="795588" y="1467863"/>
                <a:ext cx="3229351" cy="4187687"/>
              </a:xfrm>
              <a:prstGeom prst="rect">
                <a:avLst/>
              </a:prstGeom>
              <a:solidFill>
                <a:schemeClr val="bg1"/>
              </a:solidFill>
              <a:ln w="19050">
                <a:noFill/>
                <a:prstDash val="solid"/>
                <a:round/>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custDataLst>
                <p:tags r:id="rId4"/>
              </p:custDataLst>
            </p:nvPr>
          </p:nvSpPr>
          <p:spPr>
            <a:xfrm>
              <a:off x="4874261" y="1822174"/>
              <a:ext cx="2975222" cy="3780271"/>
            </a:xfrm>
            <a:prstGeom prst="rect">
              <a:avLst/>
            </a:prstGeom>
            <a:solidFill>
              <a:schemeClr val="bg1"/>
            </a:solidFill>
            <a:ln w="19050" cap="rnd">
              <a:solidFill>
                <a:srgbClr val="0287C2"/>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custDataLst>
              <p:tags r:id="rId5"/>
            </p:custDataLst>
          </p:nvPr>
        </p:nvGrpSpPr>
        <p:grpSpPr>
          <a:xfrm>
            <a:off x="6548285" y="1782058"/>
            <a:ext cx="3100966" cy="3955559"/>
            <a:chOff x="4818532" y="1706218"/>
            <a:chExt cx="3100966" cy="3955559"/>
          </a:xfrm>
        </p:grpSpPr>
        <p:grpSp>
          <p:nvGrpSpPr>
            <p:cNvPr id="16" name="组合 15"/>
            <p:cNvGrpSpPr/>
            <p:nvPr/>
          </p:nvGrpSpPr>
          <p:grpSpPr>
            <a:xfrm>
              <a:off x="4818532" y="1706218"/>
              <a:ext cx="3100966" cy="3955559"/>
              <a:chOff x="795588" y="1428542"/>
              <a:chExt cx="3249501" cy="4227008"/>
            </a:xfrm>
          </p:grpSpPr>
          <p:sp>
            <p:nvSpPr>
              <p:cNvPr id="18" name="矩形 17"/>
              <p:cNvSpPr/>
              <p:nvPr>
                <p:custDataLst>
                  <p:tags r:id="rId6"/>
                </p:custDataLst>
              </p:nvPr>
            </p:nvSpPr>
            <p:spPr>
              <a:xfrm rot="223891">
                <a:off x="815738" y="1428542"/>
                <a:ext cx="3229351" cy="4187687"/>
              </a:xfrm>
              <a:prstGeom prst="rect">
                <a:avLst/>
              </a:prstGeom>
              <a:solidFill>
                <a:srgbClr val="B9EAFB"/>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custDataLst>
                  <p:tags r:id="rId7"/>
                </p:custDataLst>
              </p:nvPr>
            </p:nvSpPr>
            <p:spPr>
              <a:xfrm>
                <a:off x="795588" y="1467863"/>
                <a:ext cx="3229351" cy="4187687"/>
              </a:xfrm>
              <a:prstGeom prst="rect">
                <a:avLst/>
              </a:prstGeom>
              <a:solidFill>
                <a:schemeClr val="bg1"/>
              </a:solidFill>
              <a:ln w="19050">
                <a:noFill/>
                <a:prstDash val="solid"/>
                <a:round/>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矩形 16"/>
            <p:cNvSpPr/>
            <p:nvPr>
              <p:custDataLst>
                <p:tags r:id="rId8"/>
              </p:custDataLst>
            </p:nvPr>
          </p:nvSpPr>
          <p:spPr>
            <a:xfrm>
              <a:off x="4874261" y="1822174"/>
              <a:ext cx="2975222" cy="3780271"/>
            </a:xfrm>
            <a:prstGeom prst="rect">
              <a:avLst/>
            </a:prstGeom>
            <a:solidFill>
              <a:schemeClr val="bg1"/>
            </a:solidFill>
            <a:ln w="19050" cap="rnd">
              <a:solidFill>
                <a:srgbClr val="0287C2"/>
              </a:solidFill>
              <a:prstDash val="dash"/>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custDataLst>
              <p:tags r:id="rId9"/>
            </p:custDataLst>
          </p:nvPr>
        </p:nvSpPr>
        <p:spPr>
          <a:xfrm>
            <a:off x="2705451" y="3070909"/>
            <a:ext cx="2777552" cy="2607310"/>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科研人员设计了各种各样的网具和采水器，到海上采集浮游生物，然后再送到实验室内的显微镜下进行观察。如果从显微镜下观察一滴水，我们可以看到形形色色的浮游生物，有圆柱状的硅藻，像线条一样缠绕的蓝藻，有两根触角的桡足类、圆圆的鱼卵以及毛毛虫一样的多毛类。</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3" name="矩形 22"/>
          <p:cNvSpPr/>
          <p:nvPr>
            <p:custDataLst>
              <p:tags r:id="rId10"/>
            </p:custDataLst>
          </p:nvPr>
        </p:nvSpPr>
        <p:spPr>
          <a:xfrm>
            <a:off x="6801342" y="3630336"/>
            <a:ext cx="2777552" cy="1489075"/>
          </a:xfrm>
          <a:prstGeom prst="rect">
            <a:avLst/>
          </a:prstGeom>
        </p:spPr>
        <p:txBody>
          <a:bodyPr wrap="square">
            <a:spAutoFit/>
          </a:bodyPr>
          <a:lstStyle/>
          <a:p>
            <a:pPr>
              <a:lnSpc>
                <a:spcPct val="130000"/>
              </a:lnSpc>
            </a:pPr>
            <a:r>
              <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rPr>
              <a:t>科研人员正是通过显微镜观察来确定浮油生物的物种组成与多样性，再结合水温、盐度、营养盐等重要的环境参数来为研究近海生态现状与演变提供了基础信息。</a:t>
            </a:r>
            <a:endParaRPr lang="zh-CN" altLang="en-US" sz="1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Picture 8"/>
          <p:cNvPicPr>
            <a:picLocks noChangeAspect="1" noChangeArrowheads="1"/>
          </p:cNvPicPr>
          <p:nvPr>
            <p:custDataLst>
              <p:tags r:id="rId11"/>
            </p:custDataLst>
          </p:nvPr>
        </p:nvPicPr>
        <p:blipFill>
          <a:blip r:embed="rId12">
            <a:extLst>
              <a:ext uri="{28A0092B-C50C-407E-A947-70E740481C1C}">
                <a14:useLocalDpi xmlns:a14="http://schemas.microsoft.com/office/drawing/2010/main" val="0"/>
              </a:ext>
            </a:extLst>
          </a:blip>
          <a:srcRect/>
          <a:stretch>
            <a:fillRect/>
          </a:stretch>
        </p:blipFill>
        <p:spPr bwMode="auto">
          <a:xfrm>
            <a:off x="2890520" y="1981835"/>
            <a:ext cx="494030" cy="107696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rcRect/>
          <a:stretch>
            <a:fillRect/>
          </a:stretch>
        </p:blipFill>
        <p:spPr bwMode="auto">
          <a:xfrm>
            <a:off x="6891020" y="2051050"/>
            <a:ext cx="467995" cy="10204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0" y="0"/>
            <a:ext cx="12192000" cy="6858000"/>
          </a:xfrm>
          <a:prstGeom prst="rect">
            <a:avLst/>
          </a:prstGeom>
          <a:solidFill>
            <a:srgbClr val="36BE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1"/>
          <a:stretch>
            <a:fillRect/>
          </a:stretch>
        </p:blipFill>
        <p:spPr>
          <a:xfrm>
            <a:off x="0" y="115825"/>
            <a:ext cx="12192000" cy="6742175"/>
          </a:xfrm>
          <a:prstGeom prst="rect">
            <a:avLst/>
          </a:prstGeom>
        </p:spPr>
      </p:pic>
      <p:sp>
        <p:nvSpPr>
          <p:cNvPr id="107" name="矩形: 圆角 106"/>
          <p:cNvSpPr/>
          <p:nvPr/>
        </p:nvSpPr>
        <p:spPr>
          <a:xfrm rot="21239937">
            <a:off x="2647596" y="1013900"/>
            <a:ext cx="6199247" cy="3544363"/>
          </a:xfrm>
          <a:custGeom>
            <a:avLst/>
            <a:gdLst>
              <a:gd name="connsiteX0" fmla="*/ 0 w 6199247"/>
              <a:gd name="connsiteY0" fmla="*/ 590739 h 3544363"/>
              <a:gd name="connsiteX1" fmla="*/ 590739 w 6199247"/>
              <a:gd name="connsiteY1" fmla="*/ 0 h 3544363"/>
              <a:gd name="connsiteX2" fmla="*/ 1067427 w 6199247"/>
              <a:gd name="connsiteY2" fmla="*/ 0 h 3544363"/>
              <a:gd name="connsiteX3" fmla="*/ 1544115 w 6199247"/>
              <a:gd name="connsiteY3" fmla="*/ 0 h 3544363"/>
              <a:gd name="connsiteX4" fmla="*/ 2171336 w 6199247"/>
              <a:gd name="connsiteY4" fmla="*/ 0 h 3544363"/>
              <a:gd name="connsiteX5" fmla="*/ 2798557 w 6199247"/>
              <a:gd name="connsiteY5" fmla="*/ 0 h 3544363"/>
              <a:gd name="connsiteX6" fmla="*/ 3526134 w 6199247"/>
              <a:gd name="connsiteY6" fmla="*/ 0 h 3544363"/>
              <a:gd name="connsiteX7" fmla="*/ 4053000 w 6199247"/>
              <a:gd name="connsiteY7" fmla="*/ 0 h 3544363"/>
              <a:gd name="connsiteX8" fmla="*/ 4579865 w 6199247"/>
              <a:gd name="connsiteY8" fmla="*/ 0 h 3544363"/>
              <a:gd name="connsiteX9" fmla="*/ 5056553 w 6199247"/>
              <a:gd name="connsiteY9" fmla="*/ 0 h 3544363"/>
              <a:gd name="connsiteX10" fmla="*/ 5608508 w 6199247"/>
              <a:gd name="connsiteY10" fmla="*/ 0 h 3544363"/>
              <a:gd name="connsiteX11" fmla="*/ 6199247 w 6199247"/>
              <a:gd name="connsiteY11" fmla="*/ 590739 h 3544363"/>
              <a:gd name="connsiteX12" fmla="*/ 6199247 w 6199247"/>
              <a:gd name="connsiteY12" fmla="*/ 1134203 h 3544363"/>
              <a:gd name="connsiteX13" fmla="*/ 6199247 w 6199247"/>
              <a:gd name="connsiteY13" fmla="*/ 1701295 h 3544363"/>
              <a:gd name="connsiteX14" fmla="*/ 6199247 w 6199247"/>
              <a:gd name="connsiteY14" fmla="*/ 2339274 h 3544363"/>
              <a:gd name="connsiteX15" fmla="*/ 6199247 w 6199247"/>
              <a:gd name="connsiteY15" fmla="*/ 2953624 h 3544363"/>
              <a:gd name="connsiteX16" fmla="*/ 5608508 w 6199247"/>
              <a:gd name="connsiteY16" fmla="*/ 3544363 h 3544363"/>
              <a:gd name="connsiteX17" fmla="*/ 5131820 w 6199247"/>
              <a:gd name="connsiteY17" fmla="*/ 3544363 h 3544363"/>
              <a:gd name="connsiteX18" fmla="*/ 4504599 w 6199247"/>
              <a:gd name="connsiteY18" fmla="*/ 3544363 h 3544363"/>
              <a:gd name="connsiteX19" fmla="*/ 3927555 w 6199247"/>
              <a:gd name="connsiteY19" fmla="*/ 3544363 h 3544363"/>
              <a:gd name="connsiteX20" fmla="*/ 3250157 w 6199247"/>
              <a:gd name="connsiteY20" fmla="*/ 3544363 h 3544363"/>
              <a:gd name="connsiteX21" fmla="*/ 2572758 w 6199247"/>
              <a:gd name="connsiteY21" fmla="*/ 3544363 h 3544363"/>
              <a:gd name="connsiteX22" fmla="*/ 1945537 w 6199247"/>
              <a:gd name="connsiteY22" fmla="*/ 3544363 h 3544363"/>
              <a:gd name="connsiteX23" fmla="*/ 1368493 w 6199247"/>
              <a:gd name="connsiteY23" fmla="*/ 3544363 h 3544363"/>
              <a:gd name="connsiteX24" fmla="*/ 590739 w 6199247"/>
              <a:gd name="connsiteY24" fmla="*/ 3544363 h 3544363"/>
              <a:gd name="connsiteX25" fmla="*/ 0 w 6199247"/>
              <a:gd name="connsiteY25" fmla="*/ 2953624 h 3544363"/>
              <a:gd name="connsiteX26" fmla="*/ 0 w 6199247"/>
              <a:gd name="connsiteY26" fmla="*/ 2410160 h 3544363"/>
              <a:gd name="connsiteX27" fmla="*/ 0 w 6199247"/>
              <a:gd name="connsiteY27" fmla="*/ 1819439 h 3544363"/>
              <a:gd name="connsiteX28" fmla="*/ 0 w 6199247"/>
              <a:gd name="connsiteY28" fmla="*/ 1181460 h 3544363"/>
              <a:gd name="connsiteX29" fmla="*/ 0 w 6199247"/>
              <a:gd name="connsiteY29" fmla="*/ 590739 h 354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99247" h="3544363" fill="none" extrusionOk="0">
                <a:moveTo>
                  <a:pt x="0" y="590739"/>
                </a:moveTo>
                <a:cubicBezTo>
                  <a:pt x="8810" y="293528"/>
                  <a:pt x="241362" y="-19531"/>
                  <a:pt x="590739" y="0"/>
                </a:cubicBezTo>
                <a:cubicBezTo>
                  <a:pt x="691156" y="-13398"/>
                  <a:pt x="880543" y="18855"/>
                  <a:pt x="1067427" y="0"/>
                </a:cubicBezTo>
                <a:cubicBezTo>
                  <a:pt x="1254311" y="-18855"/>
                  <a:pt x="1403768" y="-9682"/>
                  <a:pt x="1544115" y="0"/>
                </a:cubicBezTo>
                <a:cubicBezTo>
                  <a:pt x="1684462" y="9682"/>
                  <a:pt x="1982821" y="24880"/>
                  <a:pt x="2171336" y="0"/>
                </a:cubicBezTo>
                <a:cubicBezTo>
                  <a:pt x="2359851" y="-24880"/>
                  <a:pt x="2543843" y="13040"/>
                  <a:pt x="2798557" y="0"/>
                </a:cubicBezTo>
                <a:cubicBezTo>
                  <a:pt x="3053271" y="-13040"/>
                  <a:pt x="3345590" y="34907"/>
                  <a:pt x="3526134" y="0"/>
                </a:cubicBezTo>
                <a:cubicBezTo>
                  <a:pt x="3706678" y="-34907"/>
                  <a:pt x="3899130" y="-6791"/>
                  <a:pt x="4053000" y="0"/>
                </a:cubicBezTo>
                <a:cubicBezTo>
                  <a:pt x="4206870" y="6791"/>
                  <a:pt x="4324070" y="22008"/>
                  <a:pt x="4579865" y="0"/>
                </a:cubicBezTo>
                <a:cubicBezTo>
                  <a:pt x="4835661" y="-22008"/>
                  <a:pt x="4850965" y="-8535"/>
                  <a:pt x="5056553" y="0"/>
                </a:cubicBezTo>
                <a:cubicBezTo>
                  <a:pt x="5262141" y="8535"/>
                  <a:pt x="5407580" y="19981"/>
                  <a:pt x="5608508" y="0"/>
                </a:cubicBezTo>
                <a:cubicBezTo>
                  <a:pt x="5915072" y="-3272"/>
                  <a:pt x="6205518" y="248012"/>
                  <a:pt x="6199247" y="590739"/>
                </a:cubicBezTo>
                <a:cubicBezTo>
                  <a:pt x="6196202" y="775358"/>
                  <a:pt x="6180705" y="927366"/>
                  <a:pt x="6199247" y="1134203"/>
                </a:cubicBezTo>
                <a:cubicBezTo>
                  <a:pt x="6217789" y="1341040"/>
                  <a:pt x="6200638" y="1500269"/>
                  <a:pt x="6199247" y="1701295"/>
                </a:cubicBezTo>
                <a:cubicBezTo>
                  <a:pt x="6197856" y="1902321"/>
                  <a:pt x="6229501" y="2187887"/>
                  <a:pt x="6199247" y="2339274"/>
                </a:cubicBezTo>
                <a:cubicBezTo>
                  <a:pt x="6168993" y="2490661"/>
                  <a:pt x="6169111" y="2658096"/>
                  <a:pt x="6199247" y="2953624"/>
                </a:cubicBezTo>
                <a:cubicBezTo>
                  <a:pt x="6170856" y="3275240"/>
                  <a:pt x="5942272" y="3547317"/>
                  <a:pt x="5608508" y="3544363"/>
                </a:cubicBezTo>
                <a:cubicBezTo>
                  <a:pt x="5512799" y="3520961"/>
                  <a:pt x="5347729" y="3566447"/>
                  <a:pt x="5131820" y="3544363"/>
                </a:cubicBezTo>
                <a:cubicBezTo>
                  <a:pt x="4915911" y="3522279"/>
                  <a:pt x="4804868" y="3559762"/>
                  <a:pt x="4504599" y="3544363"/>
                </a:cubicBezTo>
                <a:cubicBezTo>
                  <a:pt x="4204330" y="3528964"/>
                  <a:pt x="4100375" y="3544518"/>
                  <a:pt x="3927555" y="3544363"/>
                </a:cubicBezTo>
                <a:cubicBezTo>
                  <a:pt x="3754735" y="3544208"/>
                  <a:pt x="3518695" y="3550938"/>
                  <a:pt x="3250157" y="3544363"/>
                </a:cubicBezTo>
                <a:cubicBezTo>
                  <a:pt x="2981619" y="3537788"/>
                  <a:pt x="2898603" y="3525379"/>
                  <a:pt x="2572758" y="3544363"/>
                </a:cubicBezTo>
                <a:cubicBezTo>
                  <a:pt x="2246913" y="3563347"/>
                  <a:pt x="2192381" y="3536619"/>
                  <a:pt x="1945537" y="3544363"/>
                </a:cubicBezTo>
                <a:cubicBezTo>
                  <a:pt x="1698693" y="3552107"/>
                  <a:pt x="1537115" y="3550581"/>
                  <a:pt x="1368493" y="3544363"/>
                </a:cubicBezTo>
                <a:cubicBezTo>
                  <a:pt x="1199871" y="3538145"/>
                  <a:pt x="975760" y="3569465"/>
                  <a:pt x="590739" y="3544363"/>
                </a:cubicBezTo>
                <a:cubicBezTo>
                  <a:pt x="218086" y="3561110"/>
                  <a:pt x="48575" y="3291757"/>
                  <a:pt x="0" y="2953624"/>
                </a:cubicBezTo>
                <a:cubicBezTo>
                  <a:pt x="20996" y="2790659"/>
                  <a:pt x="-5087" y="2540313"/>
                  <a:pt x="0" y="2410160"/>
                </a:cubicBezTo>
                <a:cubicBezTo>
                  <a:pt x="5087" y="2280007"/>
                  <a:pt x="19601" y="1961361"/>
                  <a:pt x="0" y="1819439"/>
                </a:cubicBezTo>
                <a:cubicBezTo>
                  <a:pt x="-19601" y="1677517"/>
                  <a:pt x="23503" y="1468836"/>
                  <a:pt x="0" y="1181460"/>
                </a:cubicBezTo>
                <a:cubicBezTo>
                  <a:pt x="-23503" y="894084"/>
                  <a:pt x="7972" y="724840"/>
                  <a:pt x="0" y="590739"/>
                </a:cubicBezTo>
                <a:close/>
              </a:path>
              <a:path w="6199247" h="3544363" stroke="0" extrusionOk="0">
                <a:moveTo>
                  <a:pt x="0" y="590739"/>
                </a:moveTo>
                <a:cubicBezTo>
                  <a:pt x="-14054" y="262807"/>
                  <a:pt x="282093" y="42818"/>
                  <a:pt x="590739" y="0"/>
                </a:cubicBezTo>
                <a:cubicBezTo>
                  <a:pt x="883054" y="-30250"/>
                  <a:pt x="984117" y="-2558"/>
                  <a:pt x="1217960" y="0"/>
                </a:cubicBezTo>
                <a:cubicBezTo>
                  <a:pt x="1451803" y="2558"/>
                  <a:pt x="1469820" y="17828"/>
                  <a:pt x="1694648" y="0"/>
                </a:cubicBezTo>
                <a:cubicBezTo>
                  <a:pt x="1919476" y="-17828"/>
                  <a:pt x="2145565" y="4520"/>
                  <a:pt x="2422225" y="0"/>
                </a:cubicBezTo>
                <a:cubicBezTo>
                  <a:pt x="2698885" y="-4520"/>
                  <a:pt x="2706997" y="22618"/>
                  <a:pt x="2949090" y="0"/>
                </a:cubicBezTo>
                <a:cubicBezTo>
                  <a:pt x="3191183" y="-22618"/>
                  <a:pt x="3307714" y="8693"/>
                  <a:pt x="3626489" y="0"/>
                </a:cubicBezTo>
                <a:cubicBezTo>
                  <a:pt x="3945264" y="-8693"/>
                  <a:pt x="3867974" y="4113"/>
                  <a:pt x="4103177" y="0"/>
                </a:cubicBezTo>
                <a:cubicBezTo>
                  <a:pt x="4338380" y="-4113"/>
                  <a:pt x="4475309" y="19831"/>
                  <a:pt x="4630043" y="0"/>
                </a:cubicBezTo>
                <a:cubicBezTo>
                  <a:pt x="4784777" y="-19831"/>
                  <a:pt x="5167624" y="19653"/>
                  <a:pt x="5608508" y="0"/>
                </a:cubicBezTo>
                <a:cubicBezTo>
                  <a:pt x="5908282" y="-66655"/>
                  <a:pt x="6201965" y="273403"/>
                  <a:pt x="6199247" y="590739"/>
                </a:cubicBezTo>
                <a:cubicBezTo>
                  <a:pt x="6218357" y="727284"/>
                  <a:pt x="6184220" y="891214"/>
                  <a:pt x="6199247" y="1157831"/>
                </a:cubicBezTo>
                <a:cubicBezTo>
                  <a:pt x="6214274" y="1424448"/>
                  <a:pt x="6185324" y="1531047"/>
                  <a:pt x="6199247" y="1724924"/>
                </a:cubicBezTo>
                <a:cubicBezTo>
                  <a:pt x="6213170" y="1918801"/>
                  <a:pt x="6191970" y="2102028"/>
                  <a:pt x="6199247" y="2244759"/>
                </a:cubicBezTo>
                <a:cubicBezTo>
                  <a:pt x="6206524" y="2387491"/>
                  <a:pt x="6205949" y="2728120"/>
                  <a:pt x="6199247" y="2953624"/>
                </a:cubicBezTo>
                <a:cubicBezTo>
                  <a:pt x="6259979" y="3244127"/>
                  <a:pt x="5945820" y="3535334"/>
                  <a:pt x="5608508" y="3544363"/>
                </a:cubicBezTo>
                <a:cubicBezTo>
                  <a:pt x="5308358" y="3525945"/>
                  <a:pt x="5261878" y="3522179"/>
                  <a:pt x="4981287" y="3544363"/>
                </a:cubicBezTo>
                <a:cubicBezTo>
                  <a:pt x="4700696" y="3566547"/>
                  <a:pt x="4614133" y="3542469"/>
                  <a:pt x="4404243" y="3544363"/>
                </a:cubicBezTo>
                <a:cubicBezTo>
                  <a:pt x="4194353" y="3546257"/>
                  <a:pt x="4074637" y="3525407"/>
                  <a:pt x="3877378" y="3544363"/>
                </a:cubicBezTo>
                <a:cubicBezTo>
                  <a:pt x="3680120" y="3563319"/>
                  <a:pt x="3622279" y="3547904"/>
                  <a:pt x="3400690" y="3544363"/>
                </a:cubicBezTo>
                <a:cubicBezTo>
                  <a:pt x="3179101" y="3540822"/>
                  <a:pt x="2948582" y="3546674"/>
                  <a:pt x="2823646" y="3544363"/>
                </a:cubicBezTo>
                <a:cubicBezTo>
                  <a:pt x="2698710" y="3542052"/>
                  <a:pt x="2416289" y="3517581"/>
                  <a:pt x="2196425" y="3544363"/>
                </a:cubicBezTo>
                <a:cubicBezTo>
                  <a:pt x="1976561" y="3571145"/>
                  <a:pt x="1657768" y="3547720"/>
                  <a:pt x="1468849" y="3544363"/>
                </a:cubicBezTo>
                <a:cubicBezTo>
                  <a:pt x="1279930" y="3541006"/>
                  <a:pt x="797360" y="3580164"/>
                  <a:pt x="590739" y="3544363"/>
                </a:cubicBezTo>
                <a:cubicBezTo>
                  <a:pt x="297435" y="3562211"/>
                  <a:pt x="12278" y="3249400"/>
                  <a:pt x="0" y="2953624"/>
                </a:cubicBezTo>
                <a:cubicBezTo>
                  <a:pt x="18350" y="2732772"/>
                  <a:pt x="10531" y="2571918"/>
                  <a:pt x="0" y="2386532"/>
                </a:cubicBezTo>
                <a:cubicBezTo>
                  <a:pt x="-10531" y="2201146"/>
                  <a:pt x="-30123" y="1924460"/>
                  <a:pt x="0" y="1748553"/>
                </a:cubicBezTo>
                <a:cubicBezTo>
                  <a:pt x="30123" y="1572646"/>
                  <a:pt x="28237" y="1442699"/>
                  <a:pt x="0" y="1157831"/>
                </a:cubicBezTo>
                <a:cubicBezTo>
                  <a:pt x="-28237" y="872963"/>
                  <a:pt x="-27104" y="787339"/>
                  <a:pt x="0" y="590739"/>
                </a:cubicBezTo>
                <a:close/>
              </a:path>
            </a:pathLst>
          </a:custGeom>
          <a:solidFill>
            <a:srgbClr val="0287C2">
              <a:alpha val="65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圆角 108"/>
          <p:cNvSpPr/>
          <p:nvPr/>
        </p:nvSpPr>
        <p:spPr>
          <a:xfrm rot="21206188">
            <a:off x="2466427" y="885866"/>
            <a:ext cx="6561585" cy="3800433"/>
          </a:xfrm>
          <a:custGeom>
            <a:avLst/>
            <a:gdLst>
              <a:gd name="connsiteX0" fmla="*/ 0 w 6561585"/>
              <a:gd name="connsiteY0" fmla="*/ 681152 h 3800433"/>
              <a:gd name="connsiteX1" fmla="*/ 681152 w 6561585"/>
              <a:gd name="connsiteY1" fmla="*/ 0 h 3800433"/>
              <a:gd name="connsiteX2" fmla="*/ 1102871 w 6561585"/>
              <a:gd name="connsiteY2" fmla="*/ 0 h 3800433"/>
              <a:gd name="connsiteX3" fmla="*/ 1628577 w 6561585"/>
              <a:gd name="connsiteY3" fmla="*/ 0 h 3800433"/>
              <a:gd name="connsiteX4" fmla="*/ 2258267 w 6561585"/>
              <a:gd name="connsiteY4" fmla="*/ 0 h 3800433"/>
              <a:gd name="connsiteX5" fmla="*/ 2939951 w 6561585"/>
              <a:gd name="connsiteY5" fmla="*/ 0 h 3800433"/>
              <a:gd name="connsiteX6" fmla="*/ 3517649 w 6561585"/>
              <a:gd name="connsiteY6" fmla="*/ 0 h 3800433"/>
              <a:gd name="connsiteX7" fmla="*/ 3939368 w 6561585"/>
              <a:gd name="connsiteY7" fmla="*/ 0 h 3800433"/>
              <a:gd name="connsiteX8" fmla="*/ 4517066 w 6561585"/>
              <a:gd name="connsiteY8" fmla="*/ 0 h 3800433"/>
              <a:gd name="connsiteX9" fmla="*/ 5146757 w 6561585"/>
              <a:gd name="connsiteY9" fmla="*/ 0 h 3800433"/>
              <a:gd name="connsiteX10" fmla="*/ 5880433 w 6561585"/>
              <a:gd name="connsiteY10" fmla="*/ 0 h 3800433"/>
              <a:gd name="connsiteX11" fmla="*/ 6561585 w 6561585"/>
              <a:gd name="connsiteY11" fmla="*/ 681152 h 3800433"/>
              <a:gd name="connsiteX12" fmla="*/ 6561585 w 6561585"/>
              <a:gd name="connsiteY12" fmla="*/ 1193159 h 3800433"/>
              <a:gd name="connsiteX13" fmla="*/ 6561585 w 6561585"/>
              <a:gd name="connsiteY13" fmla="*/ 1729547 h 3800433"/>
              <a:gd name="connsiteX14" fmla="*/ 6561585 w 6561585"/>
              <a:gd name="connsiteY14" fmla="*/ 2144029 h 3800433"/>
              <a:gd name="connsiteX15" fmla="*/ 6561585 w 6561585"/>
              <a:gd name="connsiteY15" fmla="*/ 2631655 h 3800433"/>
              <a:gd name="connsiteX16" fmla="*/ 6561585 w 6561585"/>
              <a:gd name="connsiteY16" fmla="*/ 3119281 h 3800433"/>
              <a:gd name="connsiteX17" fmla="*/ 5880433 w 6561585"/>
              <a:gd name="connsiteY17" fmla="*/ 3800433 h 3800433"/>
              <a:gd name="connsiteX18" fmla="*/ 5354728 w 6561585"/>
              <a:gd name="connsiteY18" fmla="*/ 3800433 h 3800433"/>
              <a:gd name="connsiteX19" fmla="*/ 4829023 w 6561585"/>
              <a:gd name="connsiteY19" fmla="*/ 3800433 h 3800433"/>
              <a:gd name="connsiteX20" fmla="*/ 4407303 w 6561585"/>
              <a:gd name="connsiteY20" fmla="*/ 3800433 h 3800433"/>
              <a:gd name="connsiteX21" fmla="*/ 3881598 w 6561585"/>
              <a:gd name="connsiteY21" fmla="*/ 3800433 h 3800433"/>
              <a:gd name="connsiteX22" fmla="*/ 3407886 w 6561585"/>
              <a:gd name="connsiteY22" fmla="*/ 3800433 h 3800433"/>
              <a:gd name="connsiteX23" fmla="*/ 2778195 w 6561585"/>
              <a:gd name="connsiteY23" fmla="*/ 3800433 h 3800433"/>
              <a:gd name="connsiteX24" fmla="*/ 2148505 w 6561585"/>
              <a:gd name="connsiteY24" fmla="*/ 3800433 h 3800433"/>
              <a:gd name="connsiteX25" fmla="*/ 1570807 w 6561585"/>
              <a:gd name="connsiteY25" fmla="*/ 3800433 h 3800433"/>
              <a:gd name="connsiteX26" fmla="*/ 681152 w 6561585"/>
              <a:gd name="connsiteY26" fmla="*/ 3800433 h 3800433"/>
              <a:gd name="connsiteX27" fmla="*/ 0 w 6561585"/>
              <a:gd name="connsiteY27" fmla="*/ 3119281 h 3800433"/>
              <a:gd name="connsiteX28" fmla="*/ 0 w 6561585"/>
              <a:gd name="connsiteY28" fmla="*/ 2607274 h 3800433"/>
              <a:gd name="connsiteX29" fmla="*/ 0 w 6561585"/>
              <a:gd name="connsiteY29" fmla="*/ 2119648 h 3800433"/>
              <a:gd name="connsiteX30" fmla="*/ 0 w 6561585"/>
              <a:gd name="connsiteY30" fmla="*/ 1705166 h 3800433"/>
              <a:gd name="connsiteX31" fmla="*/ 0 w 6561585"/>
              <a:gd name="connsiteY31" fmla="*/ 1168778 h 3800433"/>
              <a:gd name="connsiteX32" fmla="*/ 0 w 6561585"/>
              <a:gd name="connsiteY32" fmla="*/ 681152 h 3800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561585" h="3800433" extrusionOk="0">
                <a:moveTo>
                  <a:pt x="0" y="681152"/>
                </a:moveTo>
                <a:cubicBezTo>
                  <a:pt x="25437" y="245843"/>
                  <a:pt x="298210" y="72970"/>
                  <a:pt x="681152" y="0"/>
                </a:cubicBezTo>
                <a:cubicBezTo>
                  <a:pt x="771643" y="-11642"/>
                  <a:pt x="940999" y="40972"/>
                  <a:pt x="1102871" y="0"/>
                </a:cubicBezTo>
                <a:cubicBezTo>
                  <a:pt x="1264743" y="-40972"/>
                  <a:pt x="1468885" y="13632"/>
                  <a:pt x="1628577" y="0"/>
                </a:cubicBezTo>
                <a:cubicBezTo>
                  <a:pt x="1788269" y="-13632"/>
                  <a:pt x="1989455" y="48514"/>
                  <a:pt x="2258267" y="0"/>
                </a:cubicBezTo>
                <a:cubicBezTo>
                  <a:pt x="2527079" y="-48514"/>
                  <a:pt x="2639322" y="21290"/>
                  <a:pt x="2939951" y="0"/>
                </a:cubicBezTo>
                <a:cubicBezTo>
                  <a:pt x="3240580" y="-21290"/>
                  <a:pt x="3382757" y="49656"/>
                  <a:pt x="3517649" y="0"/>
                </a:cubicBezTo>
                <a:cubicBezTo>
                  <a:pt x="3652541" y="-49656"/>
                  <a:pt x="3792228" y="28242"/>
                  <a:pt x="3939368" y="0"/>
                </a:cubicBezTo>
                <a:cubicBezTo>
                  <a:pt x="4086508" y="-28242"/>
                  <a:pt x="4312198" y="39123"/>
                  <a:pt x="4517066" y="0"/>
                </a:cubicBezTo>
                <a:cubicBezTo>
                  <a:pt x="4721934" y="-39123"/>
                  <a:pt x="5005713" y="56314"/>
                  <a:pt x="5146757" y="0"/>
                </a:cubicBezTo>
                <a:cubicBezTo>
                  <a:pt x="5287801" y="-56314"/>
                  <a:pt x="5545064" y="6935"/>
                  <a:pt x="5880433" y="0"/>
                </a:cubicBezTo>
                <a:cubicBezTo>
                  <a:pt x="6236026" y="-31911"/>
                  <a:pt x="6562563" y="378651"/>
                  <a:pt x="6561585" y="681152"/>
                </a:cubicBezTo>
                <a:cubicBezTo>
                  <a:pt x="6564954" y="815840"/>
                  <a:pt x="6519333" y="941482"/>
                  <a:pt x="6561585" y="1193159"/>
                </a:cubicBezTo>
                <a:cubicBezTo>
                  <a:pt x="6603837" y="1444836"/>
                  <a:pt x="6511312" y="1589228"/>
                  <a:pt x="6561585" y="1729547"/>
                </a:cubicBezTo>
                <a:cubicBezTo>
                  <a:pt x="6611858" y="1869866"/>
                  <a:pt x="6555528" y="1945615"/>
                  <a:pt x="6561585" y="2144029"/>
                </a:cubicBezTo>
                <a:cubicBezTo>
                  <a:pt x="6567642" y="2342443"/>
                  <a:pt x="6512479" y="2520371"/>
                  <a:pt x="6561585" y="2631655"/>
                </a:cubicBezTo>
                <a:cubicBezTo>
                  <a:pt x="6610691" y="2742939"/>
                  <a:pt x="6529882" y="3002335"/>
                  <a:pt x="6561585" y="3119281"/>
                </a:cubicBezTo>
                <a:cubicBezTo>
                  <a:pt x="6610904" y="3424004"/>
                  <a:pt x="6244916" y="3797247"/>
                  <a:pt x="5880433" y="3800433"/>
                </a:cubicBezTo>
                <a:cubicBezTo>
                  <a:pt x="5770393" y="3807543"/>
                  <a:pt x="5510356" y="3748468"/>
                  <a:pt x="5354728" y="3800433"/>
                </a:cubicBezTo>
                <a:cubicBezTo>
                  <a:pt x="5199100" y="3852398"/>
                  <a:pt x="5073622" y="3776365"/>
                  <a:pt x="4829023" y="3800433"/>
                </a:cubicBezTo>
                <a:cubicBezTo>
                  <a:pt x="4584425" y="3824501"/>
                  <a:pt x="4528947" y="3753013"/>
                  <a:pt x="4407303" y="3800433"/>
                </a:cubicBezTo>
                <a:cubicBezTo>
                  <a:pt x="4285659" y="3847853"/>
                  <a:pt x="3991262" y="3776424"/>
                  <a:pt x="3881598" y="3800433"/>
                </a:cubicBezTo>
                <a:cubicBezTo>
                  <a:pt x="3771934" y="3824442"/>
                  <a:pt x="3527571" y="3759292"/>
                  <a:pt x="3407886" y="3800433"/>
                </a:cubicBezTo>
                <a:cubicBezTo>
                  <a:pt x="3288201" y="3841574"/>
                  <a:pt x="3073708" y="3754482"/>
                  <a:pt x="2778195" y="3800433"/>
                </a:cubicBezTo>
                <a:cubicBezTo>
                  <a:pt x="2482682" y="3846384"/>
                  <a:pt x="2359568" y="3752783"/>
                  <a:pt x="2148505" y="3800433"/>
                </a:cubicBezTo>
                <a:cubicBezTo>
                  <a:pt x="1937442" y="3848083"/>
                  <a:pt x="1809325" y="3746181"/>
                  <a:pt x="1570807" y="3800433"/>
                </a:cubicBezTo>
                <a:cubicBezTo>
                  <a:pt x="1332289" y="3854685"/>
                  <a:pt x="945197" y="3714063"/>
                  <a:pt x="681152" y="3800433"/>
                </a:cubicBezTo>
                <a:cubicBezTo>
                  <a:pt x="288960" y="3781534"/>
                  <a:pt x="2790" y="3504312"/>
                  <a:pt x="0" y="3119281"/>
                </a:cubicBezTo>
                <a:cubicBezTo>
                  <a:pt x="-42741" y="2993844"/>
                  <a:pt x="46789" y="2773518"/>
                  <a:pt x="0" y="2607274"/>
                </a:cubicBezTo>
                <a:cubicBezTo>
                  <a:pt x="-46789" y="2441030"/>
                  <a:pt x="53400" y="2326454"/>
                  <a:pt x="0" y="2119648"/>
                </a:cubicBezTo>
                <a:cubicBezTo>
                  <a:pt x="-53400" y="1912842"/>
                  <a:pt x="16438" y="1883746"/>
                  <a:pt x="0" y="1705166"/>
                </a:cubicBezTo>
                <a:cubicBezTo>
                  <a:pt x="-16438" y="1526586"/>
                  <a:pt x="24505" y="1411051"/>
                  <a:pt x="0" y="1168778"/>
                </a:cubicBezTo>
                <a:cubicBezTo>
                  <a:pt x="-24505" y="926505"/>
                  <a:pt x="44834" y="842939"/>
                  <a:pt x="0" y="681152"/>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文本框 110"/>
          <p:cNvSpPr txBox="1"/>
          <p:nvPr/>
        </p:nvSpPr>
        <p:spPr>
          <a:xfrm rot="21277944">
            <a:off x="2540617" y="1971106"/>
            <a:ext cx="6412353" cy="1631216"/>
          </a:xfrm>
          <a:prstGeom prst="rect">
            <a:avLst/>
          </a:prstGeom>
          <a:noFill/>
        </p:spPr>
        <p:txBody>
          <a:bodyPr wrap="square" rtlCol="0">
            <a:spAutoFit/>
          </a:bodyPr>
          <a:lstStyle/>
          <a:p>
            <a:pPr algn="ctr"/>
            <a:r>
              <a:rPr lang="zh-CN" altLang="en-US" sz="10000">
                <a:solidFill>
                  <a:schemeClr val="bg1"/>
                </a:solidFill>
                <a:latin typeface="汉仪黑荔枝体简" panose="00020600040101010101" pitchFamily="18" charset="-122"/>
                <a:ea typeface="汉仪黑荔枝体简" panose="00020600040101010101" pitchFamily="18" charset="-122"/>
              </a:rPr>
              <a:t>感谢聆听</a:t>
            </a:r>
            <a:endParaRPr lang="zh-CN" altLang="en-US" sz="10000">
              <a:solidFill>
                <a:schemeClr val="bg1"/>
              </a:solidFill>
              <a:latin typeface="汉仪黑荔枝体简" panose="00020600040101010101" pitchFamily="18" charset="-122"/>
              <a:ea typeface="汉仪黑荔枝体简" panose="00020600040101010101" pitchFamily="18" charset="-122"/>
            </a:endParaRPr>
          </a:p>
        </p:txBody>
      </p:sp>
    </p:spTree>
  </p:cSld>
  <p:clrMapOvr>
    <a:masterClrMapping/>
  </p:clrMapOvr>
</p:sld>
</file>

<file path=ppt/tags/tag1.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10.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11.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12.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13.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14.xml><?xml version="1.0" encoding="utf-8"?>
<p:tagLst xmlns:p="http://schemas.openxmlformats.org/presentationml/2006/main">
  <p:tag name="KSO_WM_DIAGRAM_VIRTUALLY_FRAME" val="{&quot;height&quot;:206.14511811023627,&quot;left&quot;:215.62763779527558,&quot;top&quot;:206.12039370078742,&quot;width&quot;:612.8223622047244}"/>
</p:tagLst>
</file>

<file path=ppt/tags/tag15.xml><?xml version="1.0" encoding="utf-8"?>
<p:tagLst xmlns:p="http://schemas.openxmlformats.org/presentationml/2006/main">
  <p:tag name="KSO_WM_DIAGRAM_VIRTUALLY_FRAME" val="{&quot;height&quot;:206.14511811023627,&quot;left&quot;:215.62763779527558,&quot;top&quot;:206.12039370078742,&quot;width&quot;:612.8223622047244}"/>
</p:tagLst>
</file>

<file path=ppt/tags/tag16.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17.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18.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19.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2.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20.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21.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22.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23.xml><?xml version="1.0" encoding="utf-8"?>
<p:tagLst xmlns:p="http://schemas.openxmlformats.org/presentationml/2006/main">
  <p:tag name="KSO_WM_DIAGRAM_VIRTUALLY_FRAME" val="{&quot;height&quot;:323.5774015748031,&quot;left&quot;:131.36393700787397,&quot;top&quot;:134.19850393700787,&quot;width&quot;:715.4688976377953}"/>
</p:tagLst>
</file>

<file path=ppt/tags/tag24.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25.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26.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27.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28.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29.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3.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30.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31.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32.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33.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34.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35.xml><?xml version="1.0" encoding="utf-8"?>
<p:tagLst xmlns:p="http://schemas.openxmlformats.org/presentationml/2006/main">
  <p:tag name="KSO_WM_DIAGRAM_VIRTUALLY_FRAME" val="{&quot;height&quot;:412.93165354330705,&quot;left&quot;:199.53110236220473,&quot;top&quot;:137.42220472440945,&quot;width&quot;:560.2524409448819}"/>
</p:tagLst>
</file>

<file path=ppt/tags/tag4.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5.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6.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7.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8.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ags/tag9.xml><?xml version="1.0" encoding="utf-8"?>
<p:tagLst xmlns:p="http://schemas.openxmlformats.org/presentationml/2006/main">
  <p:tag name="KSO_WM_DIAGRAM_VIRTUALLY_FRAME" val="{&quot;height&quot;:352.5235433070866,&quot;left&quot;:28.285669291338582,&quot;top&quot;:78.64535433070867,&quot;width&quot;:922.552913385826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621</Words>
  <Application>WPS 演示</Application>
  <PresentationFormat>宽屏</PresentationFormat>
  <Paragraphs>37</Paragraphs>
  <Slides>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vt:i4>
      </vt:variant>
    </vt:vector>
  </HeadingPairs>
  <TitlesOfParts>
    <vt:vector size="20" baseType="lpstr">
      <vt:lpstr>Arial</vt:lpstr>
      <vt:lpstr>宋体</vt:lpstr>
      <vt:lpstr>Wingdings</vt:lpstr>
      <vt:lpstr>汉仪黑荔枝体简</vt:lpstr>
      <vt:lpstr>黑体</vt:lpstr>
      <vt:lpstr>思源黑体 Light</vt:lpstr>
      <vt:lpstr>微软雅黑</vt:lpstr>
      <vt:lpstr>微软雅黑 Light</vt:lpstr>
      <vt:lpstr>思源宋体 Light</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王道</cp:lastModifiedBy>
  <cp:revision>15</cp:revision>
  <dcterms:created xsi:type="dcterms:W3CDTF">2020-11-03T02:43:00Z</dcterms:created>
  <dcterms:modified xsi:type="dcterms:W3CDTF">2024-12-10T02:24:24Z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KSOTemplateUUID">
    <vt:lpwstr>v1.0_mb_9WPapx3aPmeg0ApSKnq2BA==</vt:lpwstr>
  </property>
  <property fmtid="{D5CDD505-2E9C-101B-9397-08002B2CF9AE}" pid="4" name="ICV">
    <vt:lpwstr>68070CDA64B840B7895DBD1B1CFDFECA_11</vt:lpwstr>
  </property>
</Properties>
</file>