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8" r:id="rId6"/>
    <p:sldId id="269" r:id="rId7"/>
    <p:sldId id="271" r:id="rId8"/>
    <p:sldId id="270" r:id="rId9"/>
    <p:sldId id="265" r:id="rId10"/>
    <p:sldId id="268" r:id="rId11"/>
    <p:sldId id="260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2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2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image" Target="../media/image3.svg"/><Relationship Id="rId7" Type="http://schemas.openxmlformats.org/officeDocument/2006/relationships/image" Target="../media/image2.png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image" Target="../media/image5.png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image" Target="../media/image4.png"/><Relationship Id="rId2" Type="http://schemas.openxmlformats.org/officeDocument/2006/relationships/tags" Target="../tags/tag77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image" Target="../media/image7.png"/><Relationship Id="rId4" Type="http://schemas.openxmlformats.org/officeDocument/2006/relationships/tags" Target="../tags/tag85.xml"/><Relationship Id="rId3" Type="http://schemas.openxmlformats.org/officeDocument/2006/relationships/image" Target="../media/image6.png"/><Relationship Id="rId2" Type="http://schemas.openxmlformats.org/officeDocument/2006/relationships/tags" Target="../tags/tag84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image" Target="../media/image3.svg"/><Relationship Id="rId7" Type="http://schemas.openxmlformats.org/officeDocument/2006/relationships/image" Target="../media/image2.png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image" Target="../media/image8.png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image" Target="../media/image5.png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image" Target="../media/image4.png"/><Relationship Id="rId2" Type="http://schemas.openxmlformats.org/officeDocument/2006/relationships/tags" Target="../tags/tag102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image" Target="../media/image4.png"/><Relationship Id="rId2" Type="http://schemas.openxmlformats.org/officeDocument/2006/relationships/tags" Target="../tags/tag110.xml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image" Target="../media/image5.png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image" Target="../media/image4.png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image" Target="../media/image4.png"/><Relationship Id="rId4" Type="http://schemas.openxmlformats.org/officeDocument/2006/relationships/tags" Target="../tags/tag127.xml"/><Relationship Id="rId3" Type="http://schemas.openxmlformats.org/officeDocument/2006/relationships/image" Target="../media/image5.png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image" Target="../media/image5.png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image" Target="../media/image4.png"/><Relationship Id="rId2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image" Target="../media/image5.png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4.png"/><Relationship Id="rId2" Type="http://schemas.openxmlformats.org/officeDocument/2006/relationships/tags" Target="../tags/tag137.xml"/><Relationship Id="rId10" Type="http://schemas.openxmlformats.org/officeDocument/2006/relationships/tags" Target="../tags/tag1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image" Target="../media/image3.svg"/><Relationship Id="rId7" Type="http://schemas.openxmlformats.org/officeDocument/2006/relationships/image" Target="../media/image2.png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image" Target="../media/image1.png"/><Relationship Id="rId2" Type="http://schemas.openxmlformats.org/officeDocument/2006/relationships/tags" Target="../tags/tag144.xml"/><Relationship Id="rId17" Type="http://schemas.openxmlformats.org/officeDocument/2006/relationships/tags" Target="../tags/tag156.xml"/><Relationship Id="rId16" Type="http://schemas.openxmlformats.org/officeDocument/2006/relationships/tags" Target="../tags/tag155.xml"/><Relationship Id="rId15" Type="http://schemas.openxmlformats.org/officeDocument/2006/relationships/tags" Target="../tags/tag154.xml"/><Relationship Id="rId14" Type="http://schemas.openxmlformats.org/officeDocument/2006/relationships/tags" Target="../tags/tag153.xml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6210300" y="953342"/>
            <a:ext cx="5981700" cy="4907661"/>
          </a:xfrm>
          <a:prstGeom prst="rect">
            <a:avLst/>
          </a:prstGeom>
        </p:spPr>
      </p:pic>
      <p:sp>
        <p:nvSpPr>
          <p:cNvPr id="36" name="任意多边形: 形状 35"/>
          <p:cNvSpPr/>
          <p:nvPr>
            <p:custDataLst>
              <p:tags r:id="rId4"/>
            </p:custDataLst>
          </p:nvPr>
        </p:nvSpPr>
        <p:spPr>
          <a:xfrm>
            <a:off x="3567430" y="5720239"/>
            <a:ext cx="8624570" cy="1137285"/>
          </a:xfrm>
          <a:custGeom>
            <a:avLst/>
            <a:gdLst>
              <a:gd name="connsiteX0" fmla="*/ 0 w 7639049"/>
              <a:gd name="connsiteY0" fmla="*/ 0 h 1219200"/>
              <a:gd name="connsiteX1" fmla="*/ 7639049 w 7639049"/>
              <a:gd name="connsiteY1" fmla="*/ 0 h 1219200"/>
              <a:gd name="connsiteX2" fmla="*/ 7639049 w 7639049"/>
              <a:gd name="connsiteY2" fmla="*/ 1219200 h 1219200"/>
              <a:gd name="connsiteX3" fmla="*/ 0 w 7639049"/>
              <a:gd name="connsiteY3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9049" h="1219200">
                <a:moveTo>
                  <a:pt x="0" y="0"/>
                </a:moveTo>
                <a:lnTo>
                  <a:pt x="7639049" y="0"/>
                </a:lnTo>
                <a:lnTo>
                  <a:pt x="7639049" y="1219200"/>
                </a:lnTo>
                <a:lnTo>
                  <a:pt x="0" y="1219200"/>
                </a:lnTo>
                <a:close/>
              </a:path>
            </a:pathLst>
          </a:custGeom>
          <a:gradFill>
            <a:gsLst>
              <a:gs pos="0">
                <a:schemeClr val="bg2">
                  <a:lumMod val="10000"/>
                  <a:lumOff val="90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1112108" y="5719763"/>
            <a:ext cx="2454669" cy="1138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pic>
        <p:nvPicPr>
          <p:cNvPr id="44" name="图形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0863" y="296863"/>
            <a:ext cx="312737" cy="312737"/>
          </a:xfrm>
          <a:prstGeom prst="rect">
            <a:avLst/>
          </a:prstGeom>
        </p:spPr>
      </p:pic>
      <p:sp>
        <p:nvSpPr>
          <p:cNvPr id="59" name="椭圆 58"/>
          <p:cNvSpPr/>
          <p:nvPr>
            <p:custDataLst>
              <p:tags r:id="rId9"/>
            </p:custDataLst>
          </p:nvPr>
        </p:nvSpPr>
        <p:spPr>
          <a:xfrm>
            <a:off x="551180" y="5824855"/>
            <a:ext cx="115570" cy="115570"/>
          </a:xfrm>
          <a:prstGeom prst="ellipse">
            <a:avLst/>
          </a:prstGeom>
          <a:solidFill>
            <a:schemeClr val="l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rgbClr val="02703B"/>
              </a:solidFill>
              <a:cs typeface="MiSans Normal" panose="00000500000000000000" charset="-122"/>
            </a:endParaRPr>
          </a:p>
        </p:txBody>
      </p:sp>
      <p:sp>
        <p:nvSpPr>
          <p:cNvPr id="60" name="椭圆 59"/>
          <p:cNvSpPr/>
          <p:nvPr>
            <p:custDataLst>
              <p:tags r:id="rId10"/>
            </p:custDataLst>
          </p:nvPr>
        </p:nvSpPr>
        <p:spPr>
          <a:xfrm>
            <a:off x="551180" y="6019800"/>
            <a:ext cx="115570" cy="115570"/>
          </a:xfrm>
          <a:prstGeom prst="ellipse">
            <a:avLst/>
          </a:prstGeom>
          <a:solidFill>
            <a:schemeClr val="l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61" name="椭圆 60"/>
          <p:cNvSpPr/>
          <p:nvPr>
            <p:custDataLst>
              <p:tags r:id="rId11"/>
            </p:custDataLst>
          </p:nvPr>
        </p:nvSpPr>
        <p:spPr>
          <a:xfrm>
            <a:off x="551180" y="6214110"/>
            <a:ext cx="115570" cy="115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62" name="椭圆 61"/>
          <p:cNvSpPr/>
          <p:nvPr>
            <p:custDataLst>
              <p:tags r:id="rId12"/>
            </p:custDataLst>
          </p:nvPr>
        </p:nvSpPr>
        <p:spPr>
          <a:xfrm>
            <a:off x="551180" y="6409055"/>
            <a:ext cx="115570" cy="115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8" name="副标题"/>
          <p:cNvSpPr txBox="1">
            <a:spLocks noGrp="1"/>
          </p:cNvSpPr>
          <p:nvPr>
            <p:ph type="body" idx="2" hasCustomPrompt="1"/>
            <p:custDataLst>
              <p:tags r:id="rId13"/>
            </p:custDataLst>
          </p:nvPr>
        </p:nvSpPr>
        <p:spPr>
          <a:xfrm>
            <a:off x="1106170" y="3143250"/>
            <a:ext cx="5610860" cy="902335"/>
          </a:xfrm>
          <a:prstGeom prst="rect">
            <a:avLst/>
          </a:prstGeom>
          <a:noFill/>
        </p:spPr>
        <p:txBody>
          <a:bodyPr vert="horz" wrap="square" lIns="107950" tIns="0" rIns="91440" bIns="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14"/>
            </p:custDataLst>
          </p:nvPr>
        </p:nvSpPr>
        <p:spPr>
          <a:xfrm>
            <a:off x="1106170" y="995681"/>
            <a:ext cx="5611495" cy="2147570"/>
          </a:xfrm>
          <a:prstGeom prst="rect">
            <a:avLst/>
          </a:prstGeom>
          <a:noFill/>
        </p:spPr>
        <p:txBody>
          <a:bodyPr vert="horz" wrap="square" lIns="91440" tIns="0" rIns="9144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90000"/>
              </a:lnSpc>
              <a:buClrTx/>
              <a:buSzTx/>
              <a:buFontTx/>
              <a:buNone/>
              <a:defRPr kumimoji="0" lang="zh-CN" altLang="en-US" sz="6600" b="0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18"/>
            </p:custDataLst>
          </p:nvPr>
        </p:nvSpPr>
        <p:spPr>
          <a:xfrm>
            <a:off x="1463144" y="6104889"/>
            <a:ext cx="1752600" cy="361951"/>
          </a:xfrm>
        </p:spPr>
        <p:txBody>
          <a:bodyPr wrap="square"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522852" flipH="1">
            <a:off x="-73660" y="-86360"/>
            <a:ext cx="2339975" cy="889635"/>
          </a:xfrm>
          <a:custGeom>
            <a:avLst/>
            <a:gdLst>
              <a:gd name="connsiteX0" fmla="*/ 3427141 w 3427141"/>
              <a:gd name="connsiteY0" fmla="*/ 1034748 h 1303135"/>
              <a:gd name="connsiteX1" fmla="*/ 105286 w 3427141"/>
              <a:gd name="connsiteY1" fmla="*/ 1303135 h 1303135"/>
              <a:gd name="connsiteX2" fmla="*/ 0 w 3427141"/>
              <a:gd name="connsiteY2" fmla="*/ 0 h 1303135"/>
              <a:gd name="connsiteX3" fmla="*/ 3427141 w 3427141"/>
              <a:gd name="connsiteY3" fmla="*/ 0 h 13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141" h="1303135">
                <a:moveTo>
                  <a:pt x="3427141" y="1034748"/>
                </a:moveTo>
                <a:lnTo>
                  <a:pt x="105286" y="1303135"/>
                </a:lnTo>
                <a:lnTo>
                  <a:pt x="0" y="0"/>
                </a:lnTo>
                <a:lnTo>
                  <a:pt x="3427141" y="0"/>
                </a:lnTo>
                <a:close/>
              </a:path>
            </a:pathLst>
          </a:custGeom>
        </p:spPr>
      </p:pic>
      <p:sp>
        <p:nvSpPr>
          <p:cNvPr id="9" name="标题"/>
          <p:cNvSpPr txBox="1">
            <a:spLocks noGrp="1"/>
          </p:cNvSpPr>
          <p:nvPr>
            <p:ph type="title" idx="3"/>
            <p:custDataLst>
              <p:tags r:id="rId4"/>
            </p:custDataLst>
          </p:nvPr>
        </p:nvSpPr>
        <p:spPr>
          <a:xfrm>
            <a:off x="969010" y="327025"/>
            <a:ext cx="10608310" cy="635000"/>
          </a:xfrm>
          <a:prstGeom prst="rect">
            <a:avLst/>
          </a:prstGeom>
          <a:noFill/>
        </p:spPr>
        <p:txBody>
          <a:bodyPr vert="horz" wrap="square" t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zh-CN" altLang="en-US" sz="3200" b="0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8" name="正文"/>
          <p:cNvSpPr txBox="1">
            <a:spLocks noGrp="1"/>
          </p:cNvSpPr>
          <p:nvPr>
            <p:ph idx="2"/>
            <p:custDataLst>
              <p:tags r:id="rId5"/>
            </p:custDataLst>
          </p:nvPr>
        </p:nvSpPr>
        <p:spPr>
          <a:xfrm>
            <a:off x="608330" y="1061085"/>
            <a:ext cx="10968990" cy="518858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¢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¢"/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¢"/>
            </a:pPr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¢"/>
            </a:pPr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¢"/>
            </a:pPr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¢"/>
            </a:pPr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10700385" y="0"/>
            <a:ext cx="1491615" cy="122364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VCG41N121564510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2771775"/>
            <a:ext cx="4980305" cy="4086225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rot="11077148">
            <a:off x="8822897" y="-131634"/>
            <a:ext cx="3427141" cy="1303135"/>
          </a:xfrm>
          <a:custGeom>
            <a:avLst/>
            <a:gdLst>
              <a:gd name="connsiteX0" fmla="*/ 3427141 w 3427141"/>
              <a:gd name="connsiteY0" fmla="*/ 1034748 h 1303135"/>
              <a:gd name="connsiteX1" fmla="*/ 105286 w 3427141"/>
              <a:gd name="connsiteY1" fmla="*/ 1303135 h 1303135"/>
              <a:gd name="connsiteX2" fmla="*/ 0 w 3427141"/>
              <a:gd name="connsiteY2" fmla="*/ 0 h 1303135"/>
              <a:gd name="connsiteX3" fmla="*/ 3427141 w 3427141"/>
              <a:gd name="connsiteY3" fmla="*/ 0 h 13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141" h="1303135">
                <a:moveTo>
                  <a:pt x="3427141" y="1034748"/>
                </a:moveTo>
                <a:lnTo>
                  <a:pt x="105286" y="1303135"/>
                </a:lnTo>
                <a:lnTo>
                  <a:pt x="0" y="0"/>
                </a:lnTo>
                <a:lnTo>
                  <a:pt x="3427141" y="0"/>
                </a:lnTo>
                <a:close/>
              </a:path>
            </a:pathLst>
          </a:custGeom>
        </p:spPr>
      </p:pic>
      <p:sp>
        <p:nvSpPr>
          <p:cNvPr id="6" name="标题"/>
          <p:cNvSpPr txBox="1">
            <a:spLocks noGrp="1"/>
          </p:cNvSpPr>
          <p:nvPr>
            <p:ph type="title" idx="5" hasCustomPrompt="1"/>
            <p:custDataLst>
              <p:tags r:id="rId6"/>
            </p:custDataLst>
          </p:nvPr>
        </p:nvSpPr>
        <p:spPr>
          <a:xfrm>
            <a:off x="494030" y="327660"/>
            <a:ext cx="2223135" cy="979805"/>
          </a:xfrm>
          <a:prstGeom prst="rect">
            <a:avLst/>
          </a:prstGeom>
          <a:noFill/>
        </p:spPr>
        <p:txBody>
          <a:bodyPr vert="horz" wrap="square" lIns="71755" tIns="0" rIns="9144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59" name="椭圆 58"/>
          <p:cNvSpPr/>
          <p:nvPr>
            <p:custDataLst>
              <p:tags r:id="rId7"/>
            </p:custDataLst>
          </p:nvPr>
        </p:nvSpPr>
        <p:spPr>
          <a:xfrm>
            <a:off x="11436350" y="5449570"/>
            <a:ext cx="115570" cy="115570"/>
          </a:xfrm>
          <a:prstGeom prst="ellipse">
            <a:avLst/>
          </a:prstGeom>
          <a:solidFill>
            <a:schemeClr val="l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rgbClr val="02703B"/>
              </a:solidFill>
              <a:cs typeface="MiSans Normal" panose="00000500000000000000" charset="-122"/>
            </a:endParaRPr>
          </a:p>
        </p:txBody>
      </p:sp>
      <p:sp>
        <p:nvSpPr>
          <p:cNvPr id="60" name="椭圆 59"/>
          <p:cNvSpPr/>
          <p:nvPr>
            <p:custDataLst>
              <p:tags r:id="rId8"/>
            </p:custDataLst>
          </p:nvPr>
        </p:nvSpPr>
        <p:spPr>
          <a:xfrm>
            <a:off x="11436350" y="5644515"/>
            <a:ext cx="115570" cy="115570"/>
          </a:xfrm>
          <a:prstGeom prst="ellipse">
            <a:avLst/>
          </a:prstGeom>
          <a:solidFill>
            <a:schemeClr val="l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61" name="椭圆 60"/>
          <p:cNvSpPr/>
          <p:nvPr>
            <p:custDataLst>
              <p:tags r:id="rId9"/>
            </p:custDataLst>
          </p:nvPr>
        </p:nvSpPr>
        <p:spPr>
          <a:xfrm>
            <a:off x="11436350" y="5838825"/>
            <a:ext cx="115570" cy="115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62" name="椭圆 61"/>
          <p:cNvSpPr/>
          <p:nvPr>
            <p:custDataLst>
              <p:tags r:id="rId10"/>
            </p:custDataLst>
          </p:nvPr>
        </p:nvSpPr>
        <p:spPr>
          <a:xfrm>
            <a:off x="11436350" y="6033770"/>
            <a:ext cx="115570" cy="115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28"/>
          <p:cNvSpPr/>
          <p:nvPr>
            <p:custDataLst>
              <p:tags r:id="rId2"/>
            </p:custDataLst>
          </p:nvPr>
        </p:nvSpPr>
        <p:spPr>
          <a:xfrm>
            <a:off x="840740" y="3615055"/>
            <a:ext cx="10354310" cy="1998345"/>
          </a:xfrm>
          <a:prstGeom prst="roundRect">
            <a:avLst>
              <a:gd name="adj" fmla="val 6790"/>
            </a:avLst>
          </a:prstGeom>
          <a:gradFill>
            <a:gsLst>
              <a:gs pos="0">
                <a:schemeClr val="bg2">
                  <a:lumMod val="10000"/>
                  <a:lumOff val="90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cs typeface="MiSans Normal" panose="00000500000000000000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5776686" y="1594582"/>
            <a:ext cx="6415314" cy="5263418"/>
          </a:xfrm>
          <a:prstGeom prst="rect">
            <a:avLst/>
          </a:prstGeom>
        </p:spPr>
      </p:pic>
      <p:sp>
        <p:nvSpPr>
          <p:cNvPr id="10" name="标题"/>
          <p:cNvSpPr txBox="1">
            <a:spLocks noGrp="1"/>
          </p:cNvSpPr>
          <p:nvPr>
            <p:ph type="title" idx="4" hasCustomPrompt="1"/>
            <p:custDataLst>
              <p:tags r:id="rId5"/>
            </p:custDataLst>
          </p:nvPr>
        </p:nvSpPr>
        <p:spPr>
          <a:xfrm>
            <a:off x="996950" y="3731895"/>
            <a:ext cx="5430520" cy="1765300"/>
          </a:xfrm>
          <a:prstGeom prst="rect">
            <a:avLst/>
          </a:prstGeom>
          <a:noFill/>
        </p:spPr>
        <p:txBody>
          <a:bodyPr vert="horz" wrap="square" lIns="91440" tIns="0" rIns="9144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pic>
        <p:nvPicPr>
          <p:cNvPr id="9" name="图形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0863" y="296863"/>
            <a:ext cx="312737" cy="312737"/>
          </a:xfrm>
          <a:prstGeom prst="rect">
            <a:avLst/>
          </a:prstGeom>
        </p:spPr>
      </p:pic>
      <p:sp>
        <p:nvSpPr>
          <p:cNvPr id="7" name="节编号"/>
          <p:cNvSpPr txBox="1"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863600" y="2158466"/>
            <a:ext cx="7115956" cy="15569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6600" b="0" i="0" u="none" strike="noStrike" kern="1200" cap="none" spc="50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+mn-cs"/>
                <a:sym typeface="站酷文艺体" panose="02000603000000000000" charset="-122"/>
              </a:defRPr>
            </a:lvl1pPr>
          </a:lstStyle>
          <a:p>
            <a:pPr lvl="0" algn="l"/>
            <a:r>
              <a:rPr>
                <a:sym typeface="+mn-ea"/>
              </a:rPr>
              <a:t>编辑节编号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522852" flipH="1">
            <a:off x="-73660" y="-86360"/>
            <a:ext cx="2339975" cy="889635"/>
          </a:xfrm>
          <a:custGeom>
            <a:avLst/>
            <a:gdLst>
              <a:gd name="connsiteX0" fmla="*/ 3427141 w 3427141"/>
              <a:gd name="connsiteY0" fmla="*/ 1034748 h 1303135"/>
              <a:gd name="connsiteX1" fmla="*/ 105286 w 3427141"/>
              <a:gd name="connsiteY1" fmla="*/ 1303135 h 1303135"/>
              <a:gd name="connsiteX2" fmla="*/ 0 w 3427141"/>
              <a:gd name="connsiteY2" fmla="*/ 0 h 1303135"/>
              <a:gd name="connsiteX3" fmla="*/ 3427141 w 3427141"/>
              <a:gd name="connsiteY3" fmla="*/ 0 h 13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141" h="1303135">
                <a:moveTo>
                  <a:pt x="3427141" y="1034748"/>
                </a:moveTo>
                <a:lnTo>
                  <a:pt x="105286" y="1303135"/>
                </a:lnTo>
                <a:lnTo>
                  <a:pt x="0" y="0"/>
                </a:lnTo>
                <a:lnTo>
                  <a:pt x="3427141" y="0"/>
                </a:lnTo>
                <a:close/>
              </a:path>
            </a:pathLst>
          </a:custGeom>
        </p:spPr>
      </p:pic>
      <p:sp>
        <p:nvSpPr>
          <p:cNvPr id="11" name="正文"/>
          <p:cNvSpPr txBox="1">
            <a:spLocks noGrp="1"/>
          </p:cNvSpPr>
          <p:nvPr>
            <p:ph idx="4"/>
            <p:custDataLst>
              <p:tags r:id="rId4"/>
            </p:custDataLst>
          </p:nvPr>
        </p:nvSpPr>
        <p:spPr>
          <a:xfrm>
            <a:off x="6400800" y="1223645"/>
            <a:ext cx="5176520" cy="50260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>
              <a:defRPr kumimoji="0" sz="1800" b="0" i="0" u="none" strike="noStrike" cap="none" spc="150" normalizeH="0" baseline="0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cs typeface="MiSans Normal" panose="00000500000000000000" charset="-122"/>
                <a:sym typeface="+mn-ea"/>
              </a:defRPr>
            </a:lvl1pPr>
            <a:lvl2pPr>
              <a:defRPr kumimoji="0" sz="1600" b="0" i="0" u="none" strike="noStrike" cap="none" spc="150" normalizeH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sym typeface="+mn-ea"/>
              </a:defRPr>
            </a:lvl2pPr>
            <a:lvl3pPr>
              <a:defRPr kumimoji="0" sz="1600" b="0" i="0" u="none" strike="noStrike" cap="none" spc="150" normalizeH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sym typeface="+mn-ea"/>
              </a:defRPr>
            </a:lvl3pPr>
            <a:lvl4pPr>
              <a:defRPr kumimoji="0" sz="1400" b="0" i="0" u="none" strike="noStrike" cap="none" spc="150" normalizeH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sym typeface="+mn-ea"/>
              </a:defRPr>
            </a:lvl4pPr>
            <a:lvl5pPr>
              <a:defRPr kumimoji="0" sz="1400" b="0" i="0" u="none" strike="noStrike" cap="none" spc="150" normalizeH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sym typeface="+mn-ea"/>
              </a:defRPr>
            </a:lvl5pPr>
          </a:lstStyle>
          <a:p>
            <a:pPr marR="0" lvl="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Char char="●"/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marR="0" lvl="1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har char="●"/>
              <a:tabLst>
                <a:tab pos="1609725" algn="l"/>
              </a:tabLst>
            </a:pPr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marR="0" lvl="2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har char="●"/>
            </a:pPr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marR="0" lvl="3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</a:pPr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marR="0" lvl="4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" name="正文"/>
          <p:cNvSpPr txBox="1">
            <a:spLocks noGrp="1"/>
          </p:cNvSpPr>
          <p:nvPr>
            <p:ph idx="3"/>
            <p:custDataLst>
              <p:tags r:id="rId5"/>
            </p:custDataLst>
          </p:nvPr>
        </p:nvSpPr>
        <p:spPr>
          <a:xfrm>
            <a:off x="608330" y="1223645"/>
            <a:ext cx="5176520" cy="50260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9" name="标题"/>
          <p:cNvSpPr txBox="1">
            <a:spLocks noGrp="1"/>
          </p:cNvSpPr>
          <p:nvPr>
            <p:ph type="title" idx="2"/>
            <p:custDataLst>
              <p:tags r:id="rId6"/>
            </p:custDataLst>
          </p:nvPr>
        </p:nvSpPr>
        <p:spPr>
          <a:xfrm>
            <a:off x="969010" y="327025"/>
            <a:ext cx="10608310" cy="635000"/>
          </a:xfrm>
          <a:prstGeom prst="rect">
            <a:avLst/>
          </a:prstGeom>
          <a:noFill/>
        </p:spPr>
        <p:txBody>
          <a:bodyPr vert="horz" wrap="square" t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zh-CN" altLang="en-US" sz="3200" b="0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flipH="1" flipV="1">
            <a:off x="10700385" y="0"/>
            <a:ext cx="1491615" cy="1223645"/>
          </a:xfrm>
          <a:prstGeom prst="rect">
            <a:avLst/>
          </a:prstGeom>
        </p:spPr>
      </p:pic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522852" flipH="1">
            <a:off x="-73660" y="-86360"/>
            <a:ext cx="2339975" cy="889635"/>
          </a:xfrm>
          <a:custGeom>
            <a:avLst/>
            <a:gdLst>
              <a:gd name="connsiteX0" fmla="*/ 3427141 w 3427141"/>
              <a:gd name="connsiteY0" fmla="*/ 1034748 h 1303135"/>
              <a:gd name="connsiteX1" fmla="*/ 105286 w 3427141"/>
              <a:gd name="connsiteY1" fmla="*/ 1303135 h 1303135"/>
              <a:gd name="connsiteX2" fmla="*/ 0 w 3427141"/>
              <a:gd name="connsiteY2" fmla="*/ 0 h 1303135"/>
              <a:gd name="connsiteX3" fmla="*/ 3427141 w 3427141"/>
              <a:gd name="connsiteY3" fmla="*/ 0 h 13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141" h="1303135">
                <a:moveTo>
                  <a:pt x="3427141" y="1034748"/>
                </a:moveTo>
                <a:lnTo>
                  <a:pt x="105286" y="1303135"/>
                </a:lnTo>
                <a:lnTo>
                  <a:pt x="0" y="0"/>
                </a:lnTo>
                <a:lnTo>
                  <a:pt x="3427141" y="0"/>
                </a:lnTo>
                <a:close/>
              </a:path>
            </a:pathLst>
          </a:custGeom>
        </p:spPr>
      </p:pic>
      <p:sp>
        <p:nvSpPr>
          <p:cNvPr id="15" name="正文"/>
          <p:cNvSpPr txBox="1">
            <a:spLocks noGrp="1"/>
          </p:cNvSpPr>
          <p:nvPr>
            <p:ph idx="6"/>
            <p:custDataLst>
              <p:tags r:id="rId4"/>
            </p:custDataLst>
          </p:nvPr>
        </p:nvSpPr>
        <p:spPr>
          <a:xfrm>
            <a:off x="6235065" y="1598930"/>
            <a:ext cx="5342255" cy="465074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4" name="标题"/>
          <p:cNvSpPr txBox="1">
            <a:spLocks noGrp="1"/>
          </p:cNvSpPr>
          <p:nvPr>
            <p:ph type="title" idx="5"/>
            <p:custDataLst>
              <p:tags r:id="rId5"/>
            </p:custDataLst>
          </p:nvPr>
        </p:nvSpPr>
        <p:spPr>
          <a:xfrm>
            <a:off x="6235200" y="1093285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3" name="正文"/>
          <p:cNvSpPr txBox="1">
            <a:spLocks noGrp="1"/>
          </p:cNvSpPr>
          <p:nvPr>
            <p:ph idx="4"/>
            <p:custDataLst>
              <p:tags r:id="rId6"/>
            </p:custDataLst>
          </p:nvPr>
        </p:nvSpPr>
        <p:spPr>
          <a:xfrm>
            <a:off x="608330" y="1598930"/>
            <a:ext cx="5342255" cy="465074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2" name="标题"/>
          <p:cNvSpPr txBox="1">
            <a:spLocks noGrp="1"/>
          </p:cNvSpPr>
          <p:nvPr>
            <p:ph type="title" idx="3"/>
            <p:custDataLst>
              <p:tags r:id="rId7"/>
            </p:custDataLst>
          </p:nvPr>
        </p:nvSpPr>
        <p:spPr>
          <a:xfrm>
            <a:off x="608400" y="1093285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/>
            <p:custDataLst>
              <p:tags r:id="rId8"/>
            </p:custDataLst>
          </p:nvPr>
        </p:nvSpPr>
        <p:spPr>
          <a:xfrm>
            <a:off x="969010" y="327025"/>
            <a:ext cx="10608310" cy="635000"/>
          </a:xfrm>
          <a:prstGeom prst="rect">
            <a:avLst/>
          </a:prstGeom>
          <a:noFill/>
        </p:spPr>
        <p:txBody>
          <a:bodyPr vert="horz" wrap="square" t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zh-CN" altLang="en-US" sz="3200" b="0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flipH="1" flipV="1">
            <a:off x="10700385" y="0"/>
            <a:ext cx="1491615" cy="1223645"/>
          </a:xfrm>
          <a:prstGeom prst="rect">
            <a:avLst/>
          </a:prstGeom>
        </p:spPr>
      </p:pic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522852" flipH="1">
            <a:off x="-73660" y="-86360"/>
            <a:ext cx="2339975" cy="889635"/>
          </a:xfrm>
          <a:custGeom>
            <a:avLst/>
            <a:gdLst>
              <a:gd name="connsiteX0" fmla="*/ 3427141 w 3427141"/>
              <a:gd name="connsiteY0" fmla="*/ 1034748 h 1303135"/>
              <a:gd name="connsiteX1" fmla="*/ 105286 w 3427141"/>
              <a:gd name="connsiteY1" fmla="*/ 1303135 h 1303135"/>
              <a:gd name="connsiteX2" fmla="*/ 0 w 3427141"/>
              <a:gd name="connsiteY2" fmla="*/ 0 h 1303135"/>
              <a:gd name="connsiteX3" fmla="*/ 3427141 w 3427141"/>
              <a:gd name="connsiteY3" fmla="*/ 0 h 13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141" h="1303135">
                <a:moveTo>
                  <a:pt x="3427141" y="1034748"/>
                </a:moveTo>
                <a:lnTo>
                  <a:pt x="105286" y="1303135"/>
                </a:lnTo>
                <a:lnTo>
                  <a:pt x="0" y="0"/>
                </a:lnTo>
                <a:lnTo>
                  <a:pt x="3427141" y="0"/>
                </a:lnTo>
                <a:close/>
              </a:path>
            </a:pathLst>
          </a:custGeom>
        </p:spPr>
      </p:pic>
      <p:sp>
        <p:nvSpPr>
          <p:cNvPr id="7" name="标题"/>
          <p:cNvSpPr txBox="1">
            <a:spLocks noGrp="1"/>
          </p:cNvSpPr>
          <p:nvPr>
            <p:ph type="title" idx="2"/>
            <p:custDataLst>
              <p:tags r:id="rId4"/>
            </p:custDataLst>
          </p:nvPr>
        </p:nvSpPr>
        <p:spPr>
          <a:xfrm>
            <a:off x="969010" y="327025"/>
            <a:ext cx="10608310" cy="635000"/>
          </a:xfrm>
          <a:prstGeom prst="rect">
            <a:avLst/>
          </a:prstGeom>
          <a:noFill/>
        </p:spPr>
        <p:txBody>
          <a:bodyPr vert="horz" wrap="square" t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zh-CN" altLang="en-US" sz="3200" b="0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 flipH="1" flipV="1">
            <a:off x="10700385" y="0"/>
            <a:ext cx="1491615" cy="12236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 flipV="1">
            <a:off x="10700385" y="0"/>
            <a:ext cx="1491615" cy="12236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rot="10522852" flipH="1">
            <a:off x="-73660" y="-86360"/>
            <a:ext cx="2339975" cy="889635"/>
          </a:xfrm>
          <a:custGeom>
            <a:avLst/>
            <a:gdLst>
              <a:gd name="connsiteX0" fmla="*/ 3427141 w 3427141"/>
              <a:gd name="connsiteY0" fmla="*/ 1034748 h 1303135"/>
              <a:gd name="connsiteX1" fmla="*/ 105286 w 3427141"/>
              <a:gd name="connsiteY1" fmla="*/ 1303135 h 1303135"/>
              <a:gd name="connsiteX2" fmla="*/ 0 w 3427141"/>
              <a:gd name="connsiteY2" fmla="*/ 0 h 1303135"/>
              <a:gd name="connsiteX3" fmla="*/ 3427141 w 3427141"/>
              <a:gd name="connsiteY3" fmla="*/ 0 h 13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141" h="1303135">
                <a:moveTo>
                  <a:pt x="3427141" y="1034748"/>
                </a:moveTo>
                <a:lnTo>
                  <a:pt x="105286" y="1303135"/>
                </a:lnTo>
                <a:lnTo>
                  <a:pt x="0" y="0"/>
                </a:lnTo>
                <a:lnTo>
                  <a:pt x="3427141" y="0"/>
                </a:lnTo>
                <a:close/>
              </a:path>
            </a:pathLst>
          </a:cu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522852" flipH="1">
            <a:off x="-73660" y="-86360"/>
            <a:ext cx="2339975" cy="889635"/>
          </a:xfrm>
          <a:custGeom>
            <a:avLst/>
            <a:gdLst>
              <a:gd name="connsiteX0" fmla="*/ 3427141 w 3427141"/>
              <a:gd name="connsiteY0" fmla="*/ 1034748 h 1303135"/>
              <a:gd name="connsiteX1" fmla="*/ 105286 w 3427141"/>
              <a:gd name="connsiteY1" fmla="*/ 1303135 h 1303135"/>
              <a:gd name="connsiteX2" fmla="*/ 0 w 3427141"/>
              <a:gd name="connsiteY2" fmla="*/ 0 h 1303135"/>
              <a:gd name="connsiteX3" fmla="*/ 3427141 w 3427141"/>
              <a:gd name="connsiteY3" fmla="*/ 0 h 13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141" h="1303135">
                <a:moveTo>
                  <a:pt x="3427141" y="1034748"/>
                </a:moveTo>
                <a:lnTo>
                  <a:pt x="105286" y="1303135"/>
                </a:lnTo>
                <a:lnTo>
                  <a:pt x="0" y="0"/>
                </a:lnTo>
                <a:lnTo>
                  <a:pt x="3427141" y="0"/>
                </a:lnTo>
                <a:close/>
              </a:path>
            </a:pathLst>
          </a:custGeom>
        </p:spPr>
      </p:pic>
      <p:sp>
        <p:nvSpPr>
          <p:cNvPr id="8" name="正文"/>
          <p:cNvSpPr txBox="1">
            <a:spLocks noGrp="1"/>
          </p:cNvSpPr>
          <p:nvPr>
            <p:ph idx="2"/>
            <p:custDataLst>
              <p:tags r:id="rId4"/>
            </p:custDataLst>
          </p:nvPr>
        </p:nvSpPr>
        <p:spPr>
          <a:xfrm>
            <a:off x="695960" y="360045"/>
            <a:ext cx="10801985" cy="581787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 flipH="1" flipV="1">
            <a:off x="10700385" y="0"/>
            <a:ext cx="1491615" cy="122364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522852" flipH="1">
            <a:off x="-73660" y="-86360"/>
            <a:ext cx="2339975" cy="889635"/>
          </a:xfrm>
          <a:custGeom>
            <a:avLst/>
            <a:gdLst>
              <a:gd name="connsiteX0" fmla="*/ 3427141 w 3427141"/>
              <a:gd name="connsiteY0" fmla="*/ 1034748 h 1303135"/>
              <a:gd name="connsiteX1" fmla="*/ 105286 w 3427141"/>
              <a:gd name="connsiteY1" fmla="*/ 1303135 h 1303135"/>
              <a:gd name="connsiteX2" fmla="*/ 0 w 3427141"/>
              <a:gd name="connsiteY2" fmla="*/ 0 h 1303135"/>
              <a:gd name="connsiteX3" fmla="*/ 3427141 w 3427141"/>
              <a:gd name="connsiteY3" fmla="*/ 0 h 13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141" h="1303135">
                <a:moveTo>
                  <a:pt x="3427141" y="1034748"/>
                </a:moveTo>
                <a:lnTo>
                  <a:pt x="105286" y="1303135"/>
                </a:lnTo>
                <a:lnTo>
                  <a:pt x="0" y="0"/>
                </a:lnTo>
                <a:lnTo>
                  <a:pt x="3427141" y="0"/>
                </a:lnTo>
                <a:close/>
              </a:path>
            </a:pathLst>
          </a:custGeom>
        </p:spPr>
      </p:pic>
      <p:sp>
        <p:nvSpPr>
          <p:cNvPr id="8" name="副标题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969010" y="1051560"/>
            <a:ext cx="10608310" cy="40576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tIns="0" bIns="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 algn="l"/>
            <a:r>
              <a:rPr dirty="0">
                <a:sym typeface="+mn-ea"/>
              </a:rPr>
              <a:t>单击此处编辑母版副标题样式</a:t>
            </a:r>
            <a:endParaRPr dirty="0"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969010" y="327025"/>
            <a:ext cx="10608310" cy="635000"/>
          </a:xfrm>
          <a:prstGeom prst="rect">
            <a:avLst/>
          </a:prstGeom>
          <a:noFill/>
        </p:spPr>
        <p:txBody>
          <a:bodyPr vert="horz" wrap="square" t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zh-CN" altLang="en-US" sz="3200" b="0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10700385" y="0"/>
            <a:ext cx="1491615" cy="12236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6210300" y="953342"/>
            <a:ext cx="5981700" cy="4907661"/>
          </a:xfrm>
          <a:prstGeom prst="rect">
            <a:avLst/>
          </a:prstGeom>
        </p:spPr>
      </p:pic>
      <p:sp>
        <p:nvSpPr>
          <p:cNvPr id="36" name="任意多边形: 形状 35"/>
          <p:cNvSpPr/>
          <p:nvPr>
            <p:custDataLst>
              <p:tags r:id="rId4"/>
            </p:custDataLst>
          </p:nvPr>
        </p:nvSpPr>
        <p:spPr>
          <a:xfrm>
            <a:off x="3567430" y="5720239"/>
            <a:ext cx="8624570" cy="1137285"/>
          </a:xfrm>
          <a:custGeom>
            <a:avLst/>
            <a:gdLst>
              <a:gd name="connsiteX0" fmla="*/ 0 w 7639049"/>
              <a:gd name="connsiteY0" fmla="*/ 0 h 1219200"/>
              <a:gd name="connsiteX1" fmla="*/ 7639049 w 7639049"/>
              <a:gd name="connsiteY1" fmla="*/ 0 h 1219200"/>
              <a:gd name="connsiteX2" fmla="*/ 7639049 w 7639049"/>
              <a:gd name="connsiteY2" fmla="*/ 1219200 h 1219200"/>
              <a:gd name="connsiteX3" fmla="*/ 0 w 7639049"/>
              <a:gd name="connsiteY3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9049" h="1219200">
                <a:moveTo>
                  <a:pt x="0" y="0"/>
                </a:moveTo>
                <a:lnTo>
                  <a:pt x="7639049" y="0"/>
                </a:lnTo>
                <a:lnTo>
                  <a:pt x="7639049" y="1219200"/>
                </a:lnTo>
                <a:lnTo>
                  <a:pt x="0" y="1219200"/>
                </a:lnTo>
                <a:close/>
              </a:path>
            </a:pathLst>
          </a:custGeom>
          <a:gradFill>
            <a:gsLst>
              <a:gs pos="0">
                <a:schemeClr val="bg2">
                  <a:lumMod val="10000"/>
                  <a:lumOff val="90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cs typeface="MiSans Normal" panose="00000500000000000000" charset="-122"/>
              <a:sym typeface="+mn-ea"/>
            </a:endParaRPr>
          </a:p>
        </p:txBody>
      </p:sp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1112108" y="5719763"/>
            <a:ext cx="2454669" cy="1138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pic>
        <p:nvPicPr>
          <p:cNvPr id="44" name="图形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0863" y="296863"/>
            <a:ext cx="312737" cy="312737"/>
          </a:xfrm>
          <a:prstGeom prst="rect">
            <a:avLst/>
          </a:prstGeom>
        </p:spPr>
      </p:pic>
      <p:sp>
        <p:nvSpPr>
          <p:cNvPr id="59" name="椭圆 58"/>
          <p:cNvSpPr/>
          <p:nvPr>
            <p:custDataLst>
              <p:tags r:id="rId9"/>
            </p:custDataLst>
          </p:nvPr>
        </p:nvSpPr>
        <p:spPr>
          <a:xfrm>
            <a:off x="551180" y="5824855"/>
            <a:ext cx="115570" cy="115570"/>
          </a:xfrm>
          <a:prstGeom prst="ellipse">
            <a:avLst/>
          </a:prstGeom>
          <a:solidFill>
            <a:schemeClr val="l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703B"/>
              </a:solidFill>
              <a:cs typeface="MiSans Normal" panose="00000500000000000000" charset="-122"/>
            </a:endParaRPr>
          </a:p>
        </p:txBody>
      </p:sp>
      <p:sp>
        <p:nvSpPr>
          <p:cNvPr id="60" name="椭圆 59"/>
          <p:cNvSpPr/>
          <p:nvPr>
            <p:custDataLst>
              <p:tags r:id="rId10"/>
            </p:custDataLst>
          </p:nvPr>
        </p:nvSpPr>
        <p:spPr>
          <a:xfrm>
            <a:off x="551180" y="6019800"/>
            <a:ext cx="115570" cy="115570"/>
          </a:xfrm>
          <a:prstGeom prst="ellipse">
            <a:avLst/>
          </a:prstGeom>
          <a:solidFill>
            <a:schemeClr val="l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61" name="椭圆 60"/>
          <p:cNvSpPr/>
          <p:nvPr>
            <p:custDataLst>
              <p:tags r:id="rId11"/>
            </p:custDataLst>
          </p:nvPr>
        </p:nvSpPr>
        <p:spPr>
          <a:xfrm>
            <a:off x="551180" y="6214110"/>
            <a:ext cx="115570" cy="115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62" name="椭圆 61"/>
          <p:cNvSpPr/>
          <p:nvPr>
            <p:custDataLst>
              <p:tags r:id="rId12"/>
            </p:custDataLst>
          </p:nvPr>
        </p:nvSpPr>
        <p:spPr>
          <a:xfrm>
            <a:off x="551180" y="6409055"/>
            <a:ext cx="115570" cy="115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13"/>
            </p:custDataLst>
          </p:nvPr>
        </p:nvSpPr>
        <p:spPr>
          <a:xfrm>
            <a:off x="1106170" y="1579245"/>
            <a:ext cx="6847840" cy="2820035"/>
          </a:xfrm>
          <a:prstGeom prst="rect">
            <a:avLst/>
          </a:prstGeom>
          <a:noFill/>
        </p:spPr>
        <p:txBody>
          <a:bodyPr vert="horz" wrap="square" lIns="91440" tIns="0" rIns="9144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90000"/>
              </a:lnSpc>
              <a:buClrTx/>
              <a:buSzTx/>
              <a:buFontTx/>
              <a:buNone/>
              <a:defRPr kumimoji="0" lang="zh-CN" altLang="en-US" sz="8000" b="0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  <p:sp>
        <p:nvSpPr>
          <p:cNvPr id="15" name="署名占位符 10"/>
          <p:cNvSpPr>
            <a:spLocks noGrp="1"/>
          </p:cNvSpPr>
          <p:nvPr>
            <p:ph type="body" sz="quarter" idx="17" hasCustomPrompt="1"/>
            <p:custDataLst>
              <p:tags r:id="rId17"/>
            </p:custDataLst>
          </p:nvPr>
        </p:nvSpPr>
        <p:spPr>
          <a:xfrm>
            <a:off x="1463144" y="6104889"/>
            <a:ext cx="1752600" cy="361951"/>
          </a:xfrm>
        </p:spPr>
        <p:txBody>
          <a:bodyPr wrap="square"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164.xml"/><Relationship Id="rId20" Type="http://schemas.openxmlformats.org/officeDocument/2006/relationships/tags" Target="../tags/tag163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62.xml"/><Relationship Id="rId18" Type="http://schemas.openxmlformats.org/officeDocument/2006/relationships/tags" Target="../tags/tag161.xml"/><Relationship Id="rId17" Type="http://schemas.openxmlformats.org/officeDocument/2006/relationships/tags" Target="../tags/tag160.xml"/><Relationship Id="rId16" Type="http://schemas.openxmlformats.org/officeDocument/2006/relationships/tags" Target="../tags/tag159.xml"/><Relationship Id="rId15" Type="http://schemas.openxmlformats.org/officeDocument/2006/relationships/image" Target="../media/image5.png"/><Relationship Id="rId14" Type="http://schemas.openxmlformats.org/officeDocument/2006/relationships/tags" Target="../tags/tag158.xml"/><Relationship Id="rId13" Type="http://schemas.openxmlformats.org/officeDocument/2006/relationships/image" Target="../media/image4.png"/><Relationship Id="rId12" Type="http://schemas.openxmlformats.org/officeDocument/2006/relationships/tags" Target="../tags/tag15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 rot="10522852" flipH="1">
            <a:off x="-73660" y="-86360"/>
            <a:ext cx="2339975" cy="889635"/>
          </a:xfrm>
          <a:custGeom>
            <a:avLst/>
            <a:gdLst>
              <a:gd name="connsiteX0" fmla="*/ 3427141 w 3427141"/>
              <a:gd name="connsiteY0" fmla="*/ 1034748 h 1303135"/>
              <a:gd name="connsiteX1" fmla="*/ 105286 w 3427141"/>
              <a:gd name="connsiteY1" fmla="*/ 1303135 h 1303135"/>
              <a:gd name="connsiteX2" fmla="*/ 0 w 3427141"/>
              <a:gd name="connsiteY2" fmla="*/ 0 h 1303135"/>
              <a:gd name="connsiteX3" fmla="*/ 3427141 w 3427141"/>
              <a:gd name="connsiteY3" fmla="*/ 0 h 13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141" h="1303135">
                <a:moveTo>
                  <a:pt x="3427141" y="1034748"/>
                </a:moveTo>
                <a:lnTo>
                  <a:pt x="105286" y="1303135"/>
                </a:lnTo>
                <a:lnTo>
                  <a:pt x="0" y="0"/>
                </a:lnTo>
                <a:lnTo>
                  <a:pt x="3427141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 flipH="1" flipV="1">
            <a:off x="10700385" y="0"/>
            <a:ext cx="1491615" cy="12236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>
          <a:xfrm>
            <a:off x="69596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>
          <a:xfrm>
            <a:off x="8753983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  <a:noFill/>
        </p:spPr>
        <p:txBody>
          <a:bodyPr vert="horz" wrap="square" lIns="91440" tIns="0" rIns="91440" bIns="0" rtlCol="0" anchor="b" anchorCtr="0">
            <a:noAutofit/>
          </a:bodyPr>
          <a:lstStyle/>
          <a:p>
            <a:pPr marL="0" marR="0" lvl="0" fontAlgn="auto">
              <a:lnSpc>
                <a:spcPct val="110000"/>
              </a:lnSpc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¢"/>
            </a:pPr>
            <a:r>
              <a:rPr lang="zh-CN" altLang="en-US"/>
              <a:t>单击此处编辑母版文本样式</a:t>
            </a:r>
            <a:endParaRPr lang="zh-CN" altLang="en-US"/>
          </a:p>
          <a:p>
            <a:pPr marR="0" lvl="1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¢"/>
              <a:tabLst>
                <a:tab pos="1609725" algn="l"/>
              </a:tabLst>
            </a:pPr>
            <a:r>
              <a:rPr lang="zh-CN" altLang="en-US"/>
              <a:t>二级</a:t>
            </a:r>
            <a:endParaRPr lang="zh-CN" altLang="en-US"/>
          </a:p>
          <a:p>
            <a:pPr marR="0" lvl="2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¢"/>
            </a:pPr>
            <a:r>
              <a:rPr lang="zh-CN" altLang="en-US"/>
              <a:t>三级</a:t>
            </a:r>
            <a:endParaRPr lang="zh-CN" altLang="en-US"/>
          </a:p>
          <a:p>
            <a:pPr marR="0" lvl="3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¢"/>
            </a:pPr>
            <a:r>
              <a:rPr lang="zh-CN" altLang="en-US"/>
              <a:t>四级</a:t>
            </a:r>
            <a:endParaRPr lang="zh-CN" altLang="en-US"/>
          </a:p>
          <a:p>
            <a:pPr marR="0" lvl="4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¢"/>
            </a:pP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A1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zh-CN" altLang="en-US" sz="3200" b="0" i="0" u="none" strike="noStrike" kern="1200" cap="none" spc="0" normalizeH="0" baseline="0" dirty="0" smtClean="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0" lang="zh-CN" altLang="en-US" sz="1800" b="0" i="0" u="none" strike="noStrike" kern="1200" cap="none" spc="150" normalizeH="0" baseline="0" smtClean="0">
          <a:ln>
            <a:noFill/>
            <a:prstDash val="sysDot"/>
          </a:ln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7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77.xml"/><Relationship Id="rId6" Type="http://schemas.openxmlformats.org/officeDocument/2006/relationships/image" Target="../media/image11.png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image" Target="../media/image14.png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image" Target="../media/image13.png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190.xml"/><Relationship Id="rId7" Type="http://schemas.openxmlformats.org/officeDocument/2006/relationships/image" Target="../media/image15.png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94.xml"/><Relationship Id="rId12" Type="http://schemas.openxmlformats.org/officeDocument/2006/relationships/tags" Target="../tags/tag193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01.xml"/><Relationship Id="rId7" Type="http://schemas.openxmlformats.org/officeDocument/2006/relationships/image" Target="../media/image17.png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07.xml"/><Relationship Id="rId6" Type="http://schemas.openxmlformats.org/officeDocument/2006/relationships/image" Target="../media/image18.png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09.xml"/><Relationship Id="rId1" Type="http://schemas.openxmlformats.org/officeDocument/2006/relationships/tags" Target="../tags/tag2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什么是梅雨？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什么是梅雨？</a:t>
            </a:r>
            <a:endParaRPr lang="zh-CN" altLang="en-US"/>
          </a:p>
        </p:txBody>
      </p:sp>
      <p:sp>
        <p:nvSpPr>
          <p:cNvPr id="14" name="Rectangle 14_#color-804&amp;11266"/>
          <p:cNvSpPr/>
          <p:nvPr>
            <p:custDataLst>
              <p:tags r:id="rId2"/>
            </p:custDataLst>
          </p:nvPr>
        </p:nvSpPr>
        <p:spPr>
          <a:xfrm>
            <a:off x="321945" y="1371600"/>
            <a:ext cx="6680200" cy="5170805"/>
          </a:xfrm>
          <a:prstGeom prst="roundRect">
            <a:avLst>
              <a:gd name="adj" fmla="val 8062"/>
            </a:avLst>
          </a:prstGeom>
          <a:solidFill>
            <a:srgbClr val="FFFFFF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Rectangle 41748_#color_$accent1_$accent2-804&amp;11268"/>
          <p:cNvSpPr/>
          <p:nvPr>
            <p:custDataLst>
              <p:tags r:id="rId3"/>
            </p:custDataLst>
          </p:nvPr>
        </p:nvSpPr>
        <p:spPr>
          <a:xfrm>
            <a:off x="4844322" y="1673806"/>
            <a:ext cx="2157857" cy="541687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385" tIns="108000" rIns="400685" bIns="0">
            <a:noAutofit/>
          </a:bodyPr>
          <a:p>
            <a:pPr algn="ctr"/>
            <a:r>
              <a:rPr lang="zh-CN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梅雨定义</a:t>
            </a:r>
            <a:endParaRPr lang="zh-CN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695325" y="2777490"/>
            <a:ext cx="6034405" cy="32594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45720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梅雨是指一定地区和一定季节内发生的天气气候现象，梅雨是东亚地区特有的天气气候现象，在中国则是长江中下游特有的天气气候现象。每年6月中旬到7月上、中旬初夏，中国长江中下游至日本南部这狭长区域内出现的一段连阴雨天气。此时，器物易霉，故亦称“霉雨”，简称“霉”；又值江南梅子黄熟之时，故亦称“梅雨”或“黄梅雨”。6月中旬以后，雨带维持在江淮流域，就是梅雨。</a:t>
            </a:r>
            <a:endParaRPr lang="zh-CN" altLang="en-US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5700" y="962025"/>
            <a:ext cx="4066540" cy="2691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5700" y="3689350"/>
            <a:ext cx="4071620" cy="255968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什么是梅雨？</a:t>
            </a:r>
            <a:endParaRPr lang="zh-CN" altLang="en-US"/>
          </a:p>
        </p:txBody>
      </p:sp>
      <p:sp>
        <p:nvSpPr>
          <p:cNvPr id="4" name="Rectangle 14_#color_$accent1_$accent2-804&amp;11259"/>
          <p:cNvSpPr/>
          <p:nvPr>
            <p:custDataLst>
              <p:tags r:id="rId2"/>
            </p:custDataLst>
          </p:nvPr>
        </p:nvSpPr>
        <p:spPr>
          <a:xfrm>
            <a:off x="7640320" y="1486535"/>
            <a:ext cx="3247390" cy="4295140"/>
          </a:xfrm>
          <a:prstGeom prst="roundRect">
            <a:avLst>
              <a:gd name="adj" fmla="val 80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1206433" scaled="0"/>
          </a:gradFill>
          <a:ln w="3175" cap="flat" cmpd="sng" algn="ctr">
            <a:solidFill>
              <a:schemeClr val="accent1">
                <a:lumMod val="75000"/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0" dist="101600" dir="5399998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sp>
        <p:nvSpPr>
          <p:cNvPr id="19" name="Rectangle 41747_#color-804&amp;11260"/>
          <p:cNvSpPr/>
          <p:nvPr>
            <p:custDataLst>
              <p:tags r:id="rId3"/>
            </p:custDataLst>
          </p:nvPr>
        </p:nvSpPr>
        <p:spPr>
          <a:xfrm>
            <a:off x="8730050" y="2292296"/>
            <a:ext cx="2157857" cy="541687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solidFill>
            <a:schemeClr val="lt1"/>
          </a:solidFill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txBody>
          <a:bodyPr wrap="square" lIns="32400" tIns="108000" rIns="397828" bIns="0">
            <a:noAutofit/>
          </a:bodyPr>
          <a:p>
            <a:pPr algn="ctr"/>
            <a:r>
              <a:rPr lang="zh-CN" altLang="zh-CN" sz="20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梅雨特征</a:t>
            </a:r>
            <a:endParaRPr lang="zh-CN" altLang="zh-CN" sz="20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28"/>
          <p:cNvSpPr/>
          <p:nvPr>
            <p:custDataLst>
              <p:tags r:id="rId4"/>
            </p:custDataLst>
          </p:nvPr>
        </p:nvSpPr>
        <p:spPr>
          <a:xfrm>
            <a:off x="8985356" y="1779811"/>
            <a:ext cx="557563" cy="51247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3200" b="1" dirty="0">
              <a:solidFill>
                <a:schemeClr val="accent1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0" name="矩形 29"/>
          <p:cNvSpPr/>
          <p:nvPr>
            <p:custDataLst>
              <p:tags r:id="rId5"/>
            </p:custDataLst>
          </p:nvPr>
        </p:nvSpPr>
        <p:spPr>
          <a:xfrm>
            <a:off x="8064500" y="3221355"/>
            <a:ext cx="2399030" cy="22498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持续时间长，伴随西南涡和切变线，暴雨频繁，湿度大，形成独特的梅雨季节。</a:t>
            </a:r>
            <a:endParaRPr lang="zh-CN" altLang="en-US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rcRect l="4527" t="14000" r="9171" b="2350"/>
          <a:stretch>
            <a:fillRect/>
          </a:stretch>
        </p:blipFill>
        <p:spPr>
          <a:xfrm>
            <a:off x="1040130" y="1220470"/>
            <a:ext cx="5894705" cy="500697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3241675"/>
            <a:ext cx="3607435" cy="349377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7" name="标题 1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什么是梅雨？</a:t>
            </a:r>
            <a:endParaRPr lang="zh-CN" altLang="en-US"/>
          </a:p>
        </p:txBody>
      </p:sp>
      <p:sp>
        <p:nvSpPr>
          <p:cNvPr id="2" name="Rectangle 14_#color-804&amp;11267"/>
          <p:cNvSpPr/>
          <p:nvPr>
            <p:custDataLst>
              <p:tags r:id="rId3"/>
            </p:custDataLst>
          </p:nvPr>
        </p:nvSpPr>
        <p:spPr>
          <a:xfrm>
            <a:off x="746760" y="1578610"/>
            <a:ext cx="2974975" cy="2383790"/>
          </a:xfrm>
          <a:prstGeom prst="roundRect">
            <a:avLst>
              <a:gd name="adj" fmla="val 8062"/>
            </a:avLst>
          </a:prstGeom>
          <a:solidFill>
            <a:srgbClr val="FFFFFF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80" y="2415540"/>
            <a:ext cx="6078220" cy="3884930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  <a:softEdge rad="317500"/>
          </a:effectLst>
          <a:scene3d>
            <a:camera prst="perspectiveLeft"/>
            <a:lightRig rig="threePt" dir="t"/>
          </a:scene3d>
        </p:spPr>
      </p:pic>
      <p:sp>
        <p:nvSpPr>
          <p:cNvPr id="9" name="Rectangle 41749_#color_$accent1_$accent2-804&amp;11269"/>
          <p:cNvSpPr/>
          <p:nvPr>
            <p:custDataLst>
              <p:tags r:id="rId5"/>
            </p:custDataLst>
          </p:nvPr>
        </p:nvSpPr>
        <p:spPr>
          <a:xfrm>
            <a:off x="9512532" y="1374086"/>
            <a:ext cx="2157857" cy="541687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385" tIns="108000" rIns="400685" bIns="0">
            <a:noAutofit/>
          </a:bodyPr>
          <a:p>
            <a:pPr algn="ctr"/>
            <a:r>
              <a:rPr lang="zh-CN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梅雨成因</a:t>
            </a:r>
            <a:endParaRPr lang="zh-CN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1537603" y="961935"/>
            <a:ext cx="557564" cy="51247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400" b="1">
              <a:solidFill>
                <a:schemeClr val="accent1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1165225" y="1768475"/>
            <a:ext cx="2138045" cy="20383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高纬度阻塞高压或稳定的高压脊导致大气环流稳定，冷暖气流在江淮流域交汇形成梅雨锋。</a:t>
            </a:r>
            <a:endParaRPr lang="zh-CN" altLang="en-US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1280" y="491490"/>
            <a:ext cx="3824605" cy="3315335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什么是梅雨？</a:t>
            </a:r>
            <a:endParaRPr lang="zh-CN" altLang="en-US"/>
          </a:p>
        </p:txBody>
      </p:sp>
      <p:sp>
        <p:nvSpPr>
          <p:cNvPr id="5" name="Rectangle 14_#color-804&amp;11267"/>
          <p:cNvSpPr/>
          <p:nvPr>
            <p:custDataLst>
              <p:tags r:id="rId2"/>
            </p:custDataLst>
          </p:nvPr>
        </p:nvSpPr>
        <p:spPr>
          <a:xfrm>
            <a:off x="7997825" y="1586865"/>
            <a:ext cx="3035300" cy="4292600"/>
          </a:xfrm>
          <a:prstGeom prst="roundRect">
            <a:avLst>
              <a:gd name="adj" fmla="val 8062"/>
            </a:avLst>
          </a:prstGeom>
          <a:solidFill>
            <a:srgbClr val="FFFFFF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Rectangle 41749_#color_$accent1_$accent2-804&amp;11269"/>
          <p:cNvSpPr/>
          <p:nvPr>
            <p:custDataLst>
              <p:tags r:id="rId3"/>
            </p:custDataLst>
          </p:nvPr>
        </p:nvSpPr>
        <p:spPr>
          <a:xfrm>
            <a:off x="8875154" y="2206571"/>
            <a:ext cx="2157857" cy="541687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385" tIns="108000" rIns="400685" bIns="0">
            <a:noAutofit/>
          </a:bodyPr>
          <a:p>
            <a:pPr algn="ctr"/>
            <a:r>
              <a:rPr lang="zh-CN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梅雨类型</a:t>
            </a:r>
            <a:endParaRPr lang="zh-CN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矩形 31"/>
          <p:cNvSpPr/>
          <p:nvPr>
            <p:custDataLst>
              <p:tags r:id="rId4"/>
            </p:custDataLst>
          </p:nvPr>
        </p:nvSpPr>
        <p:spPr>
          <a:xfrm>
            <a:off x="9236506" y="1694090"/>
            <a:ext cx="557563" cy="51247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800" b="1">
              <a:solidFill>
                <a:schemeClr val="accent1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5"/>
            </p:custDataLst>
          </p:nvPr>
        </p:nvSpPr>
        <p:spPr>
          <a:xfrm>
            <a:off x="8239760" y="3040380"/>
            <a:ext cx="2793365" cy="16440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正常梅雨、早梅雨、迟梅雨和特长梅雨，其中早梅雨和迟梅雨出现时间异常，可能导致气候反常。</a:t>
            </a:r>
            <a:endParaRPr lang="zh-CN" altLang="en-US" sz="20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8" name="PA-图片 3" descr="几何拼接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5552" b="5552"/>
          <a:stretch>
            <a:fillRect/>
          </a:stretch>
        </p:blipFill>
        <p:spPr>
          <a:xfrm>
            <a:off x="4062407" y="1398270"/>
            <a:ext cx="2921094" cy="3464959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20000"/>
              </a:prst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10" name="PA-图片 7" descr="字体感觉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t="11607" b="11607"/>
          <a:stretch>
            <a:fillRect/>
          </a:stretch>
        </p:blipFill>
        <p:spPr>
          <a:xfrm>
            <a:off x="876530" y="1398905"/>
            <a:ext cx="3090026" cy="346443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2" name="椭圆 11"/>
          <p:cNvSpPr/>
          <p:nvPr>
            <p:custDataLst>
              <p:tags r:id="rId10"/>
            </p:custDataLst>
          </p:nvPr>
        </p:nvSpPr>
        <p:spPr>
          <a:xfrm rot="16200000">
            <a:off x="4412475" y="5450971"/>
            <a:ext cx="96558" cy="96558"/>
          </a:xfrm>
          <a:prstGeom prst="ellipse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1"/>
            </p:custDataLst>
          </p:nvPr>
        </p:nvSpPr>
        <p:spPr>
          <a:xfrm rot="16200000">
            <a:off x="4151464" y="5450971"/>
            <a:ext cx="96558" cy="96558"/>
          </a:xfrm>
          <a:prstGeom prst="ellipse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椭圆 13"/>
          <p:cNvSpPr/>
          <p:nvPr>
            <p:custDataLst>
              <p:tags r:id="rId12"/>
            </p:custDataLst>
          </p:nvPr>
        </p:nvSpPr>
        <p:spPr>
          <a:xfrm rot="16200000">
            <a:off x="4673487" y="5450971"/>
            <a:ext cx="96558" cy="96558"/>
          </a:xfrm>
          <a:prstGeom prst="ellipse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99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999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FABA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99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999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999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FABA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999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999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FABA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"短梅"和"空梅"</a:t>
            </a:r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695643" y="1950085"/>
            <a:ext cx="5198563" cy="3831590"/>
          </a:xfrm>
          <a:prstGeom prst="roundRect">
            <a:avLst>
              <a:gd name="adj" fmla="val 6714"/>
            </a:avLst>
          </a:prstGeom>
          <a:solidFill>
            <a:srgbClr val="FFFFFF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1245735" y="2913699"/>
            <a:ext cx="4648471" cy="734939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11" h="1157">
                <a:moveTo>
                  <a:pt x="193" y="0"/>
                </a:moveTo>
                <a:lnTo>
                  <a:pt x="4866" y="0"/>
                </a:lnTo>
                <a:cubicBezTo>
                  <a:pt x="4873" y="0"/>
                  <a:pt x="4879" y="0"/>
                  <a:pt x="4886" y="1"/>
                </a:cubicBezTo>
                <a:lnTo>
                  <a:pt x="4886" y="1"/>
                </a:lnTo>
                <a:lnTo>
                  <a:pt x="6711" y="1"/>
                </a:lnTo>
                <a:lnTo>
                  <a:pt x="6711" y="1156"/>
                </a:lnTo>
                <a:lnTo>
                  <a:pt x="4886" y="1156"/>
                </a:lnTo>
                <a:lnTo>
                  <a:pt x="4886" y="1156"/>
                </a:lnTo>
                <a:cubicBezTo>
                  <a:pt x="4879" y="1157"/>
                  <a:pt x="4873" y="1157"/>
                  <a:pt x="4866" y="1157"/>
                </a:cubicBezTo>
                <a:lnTo>
                  <a:pt x="193" y="1157"/>
                </a:lnTo>
                <a:cubicBezTo>
                  <a:pt x="86" y="1157"/>
                  <a:pt x="0" y="1071"/>
                  <a:pt x="0" y="964"/>
                </a:cubicBezTo>
                <a:lnTo>
                  <a:pt x="0" y="193"/>
                </a:lnTo>
                <a:cubicBezTo>
                  <a:pt x="0" y="86"/>
                  <a:pt x="86" y="0"/>
                  <a:pt x="19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62598" tIns="83185" rIns="1012507" bIns="82550" rtlCol="0" anchor="ctr">
            <a:noAutofit/>
          </a:bodyPr>
          <a:p>
            <a:pPr algn="ctr"/>
            <a:r>
              <a:rPr lang="zh-CN" altLang="zh-CN" sz="2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梅雨异常类型</a:t>
            </a:r>
            <a:endParaRPr lang="zh-CN" altLang="zh-CN" sz="2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939207" y="2106982"/>
            <a:ext cx="711436" cy="65363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800" b="1" dirty="0">
              <a:solidFill>
                <a:schemeClr val="accent1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338476" y="3956080"/>
            <a:ext cx="3913000" cy="14152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“短梅”指梅雨期间雨量不大</a:t>
            </a:r>
            <a:endParaRPr lang="zh-CN" altLang="en-US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停留时间仅十来天</a:t>
            </a:r>
            <a:endParaRPr lang="zh-CN" altLang="en-US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6"/>
            </p:custDataLst>
          </p:nvPr>
        </p:nvSpPr>
        <p:spPr>
          <a:xfrm>
            <a:off x="6942304" y="3956080"/>
            <a:ext cx="3913000" cy="14152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“空梅”年份梅雨期间未出现连续阴雨，衣服无霉变现象，之后会直接进入盛夏，伏旱风险增加。</a:t>
            </a:r>
            <a:endParaRPr lang="zh-CN" altLang="en-US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2690" y="2019935"/>
            <a:ext cx="5294630" cy="376174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"短梅"和"空梅"</a:t>
            </a:r>
            <a:endParaRPr lang="zh-CN" altLang="en-US"/>
          </a:p>
        </p:txBody>
      </p:sp>
      <p:sp>
        <p:nvSpPr>
          <p:cNvPr id="29" name="圆角矩形 28"/>
          <p:cNvSpPr/>
          <p:nvPr>
            <p:custDataLst>
              <p:tags r:id="rId2"/>
            </p:custDataLst>
          </p:nvPr>
        </p:nvSpPr>
        <p:spPr>
          <a:xfrm>
            <a:off x="6299471" y="1950085"/>
            <a:ext cx="5198563" cy="3831590"/>
          </a:xfrm>
          <a:prstGeom prst="roundRect">
            <a:avLst>
              <a:gd name="adj" fmla="val 6714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1206433" scaled="0"/>
          </a:gradFill>
          <a:ln w="3175" cap="flat" cmpd="sng" algn="ctr">
            <a:solidFill>
              <a:schemeClr val="accent1">
                <a:lumMod val="75000"/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0" dist="101600" dir="5399998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"/>
            </p:custDataLst>
          </p:nvPr>
        </p:nvSpPr>
        <p:spPr>
          <a:xfrm>
            <a:off x="6849563" y="2913699"/>
            <a:ext cx="4647836" cy="734939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11" h="1157">
                <a:moveTo>
                  <a:pt x="193" y="0"/>
                </a:moveTo>
                <a:lnTo>
                  <a:pt x="4866" y="0"/>
                </a:lnTo>
                <a:cubicBezTo>
                  <a:pt x="4873" y="0"/>
                  <a:pt x="4879" y="0"/>
                  <a:pt x="4886" y="1"/>
                </a:cubicBezTo>
                <a:lnTo>
                  <a:pt x="4886" y="1"/>
                </a:lnTo>
                <a:lnTo>
                  <a:pt x="6711" y="1"/>
                </a:lnTo>
                <a:lnTo>
                  <a:pt x="6711" y="1156"/>
                </a:lnTo>
                <a:lnTo>
                  <a:pt x="4886" y="1156"/>
                </a:lnTo>
                <a:lnTo>
                  <a:pt x="4886" y="1156"/>
                </a:lnTo>
                <a:cubicBezTo>
                  <a:pt x="4879" y="1157"/>
                  <a:pt x="4873" y="1157"/>
                  <a:pt x="4866" y="1157"/>
                </a:cubicBezTo>
                <a:lnTo>
                  <a:pt x="193" y="1157"/>
                </a:lnTo>
                <a:cubicBezTo>
                  <a:pt x="86" y="1157"/>
                  <a:pt x="0" y="1071"/>
                  <a:pt x="0" y="964"/>
                </a:cubicBezTo>
                <a:lnTo>
                  <a:pt x="0" y="193"/>
                </a:lnTo>
                <a:cubicBezTo>
                  <a:pt x="0" y="86"/>
                  <a:pt x="86" y="0"/>
                  <a:pt x="193" y="0"/>
                </a:cubicBezTo>
                <a:close/>
              </a:path>
            </a:pathLst>
          </a:custGeom>
          <a:solidFill>
            <a:schemeClr val="lt1"/>
          </a:solidFill>
        </p:spPr>
        <p:txBody>
          <a:bodyPr wrap="square" lIns="444183" tIns="83185" rIns="1030287" bIns="82550" rtlCol="0" anchor="ctr">
            <a:noAutofit/>
          </a:bodyPr>
          <a:p>
            <a:pPr algn="ctr"/>
            <a:r>
              <a:rPr lang="zh-CN" altLang="zh-CN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空梅现象描述</a:t>
            </a:r>
            <a:endParaRPr lang="zh-CN" altLang="zh-CN" sz="24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8543034" y="2106982"/>
            <a:ext cx="711436" cy="65363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800" b="1">
              <a:solidFill>
                <a:schemeClr val="accent1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6942304" y="3956080"/>
            <a:ext cx="3913000" cy="14152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“空梅”年份梅雨期间未出现连续阴雨，衣服无霉变现象，之后会直接进入盛夏，伏旱风险增加。</a:t>
            </a:r>
            <a:endParaRPr lang="zh-CN" altLang="en-US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0015" y="1541780"/>
            <a:ext cx="3921125" cy="464820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0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1"/>
  <p:tag name="KSO_WM_UNIT_LAYERLEVEL" val="1"/>
  <p:tag name="KSO_WM_TAG_VERSION" val="3.0"/>
  <p:tag name="KSO_WM_UNIT_TYPE" val="i"/>
  <p:tag name="KSO_WM_UNIT_INDEX" val="1"/>
</p:tagLst>
</file>

<file path=ppt/tags/tag10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5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</p:tagLst>
</file>

<file path=ppt/tags/tag1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5*f*2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</p:tagLst>
</file>

<file path=ppt/tags/tag10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3.0"/>
  <p:tag name="KSO_WM_BEAUTIFY_FLAG" val="#wm#"/>
  <p:tag name="KSO_WM_UNIT_CONTENT_GROUP_TYPE" val="titlestyle"/>
</p:tagLst>
</file>

<file path=ppt/tags/tag10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3.0"/>
  <p:tag name="KSO_WM_UNIT_TYPE" val="i"/>
  <p:tag name="KSO_WM_UNIT_INDEX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3.0"/>
  <p:tag name="KSO_WM_UNIT_TYPE" val="i"/>
  <p:tag name="KSO_WM_UNIT_INDEX" val="1"/>
</p:tagLst>
</file>

<file path=ppt/tags/tag11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6*h_f*1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</p:tagLst>
</file>

<file path=ppt/tags/tag11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6*h_a*1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6*h_f*2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</p:tagLst>
</file>

<file path=ppt/tags/tag11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6*h_a*2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6*a*1"/>
  <p:tag name="KSO_WM_UNIT_LAYERLEVEL" val="1"/>
  <p:tag name="KSO_WM_TAG_VERSION" val="3.0"/>
  <p:tag name="KSO_WM_BEAUTIFY_FLAG" val="#wm#"/>
  <p:tag name="KSO_WM_UNIT_CONTENT_GROUP_TYPE" val="titlestyle"/>
</p:tagLst>
</file>

<file path=ppt/tags/tag1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3.0"/>
  <p:tag name="KSO_WM_UNIT_TYPE" val="i"/>
  <p:tag name="KSO_WM_UNIT_INDEX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3.0"/>
  <p:tag name="KSO_WM_UNIT_TYPE" val="i"/>
  <p:tag name="KSO_WM_UNIT_INDEX" val="1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7*a*1"/>
  <p:tag name="KSO_WM_UNIT_LAYERLEVEL" val="1"/>
  <p:tag name="KSO_WM_TAG_VERSION" val="3.0"/>
  <p:tag name="KSO_WM_BEAUTIFY_FLAG" val="#wm#"/>
  <p:tag name="KSO_WM_UNIT_CONTENT_GROUP_TYPE" val="titlestyle"/>
</p:tagLst>
</file>

<file path=ppt/tags/tag1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3.0"/>
  <p:tag name="KSO_WM_UNIT_TYPE" val="i"/>
  <p:tag name="KSO_WM_UNIT_INDEX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2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8*i*2"/>
  <p:tag name="KSO_WM_UNIT_LAYERLEVEL" val="1"/>
  <p:tag name="KSO_WM_TAG_VERSION" val="3.0"/>
  <p:tag name="KSO_WM_UNIT_TYPE" val="i"/>
  <p:tag name="KSO_WM_UNIT_INDEX" val="2"/>
</p:tagLst>
</file>

<file path=ppt/tags/tag12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8*i*1"/>
  <p:tag name="KSO_WM_UNIT_LAYERLEVEL" val="1"/>
  <p:tag name="KSO_WM_TAG_VERSION" val="3.0"/>
  <p:tag name="KSO_WM_UNIT_TYPE" val="i"/>
  <p:tag name="KSO_WM_UNIT_INDEX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9*i*1"/>
  <p:tag name="KSO_WM_UNIT_LAYERLEVEL" val="1"/>
  <p:tag name="KSO_WM_TAG_VERSION" val="3.0"/>
  <p:tag name="KSO_WM_UNIT_TYPE" val="i"/>
  <p:tag name="KSO_WM_UNIT_INDEX" val="1"/>
</p:tagLst>
</file>

<file path=ppt/tags/tag1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9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</p:tagLst>
</file>

<file path=ppt/tags/tag13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UNIT_TYPE" val="i"/>
  <p:tag name="KSO_WM_UNIT_INDEX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3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1"/>
  <p:tag name="KSO_WM_UNIT_LAYERLEVEL" val="1"/>
  <p:tag name="KSO_WM_TAG_VERSION" val="3.0"/>
  <p:tag name="KSO_WM_UNIT_TYPE" val="i"/>
  <p:tag name="KSO_WM_UNIT_INDEX" val="1"/>
</p:tagLst>
</file>

<file path=ppt/tags/tag13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0*b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CONTENT_GROUP_TYPE" val="titlestyle"/>
</p:tagLst>
</file>

<file path=ppt/tags/tag139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0*a*1"/>
  <p:tag name="KSO_WM_UNIT_LAYERLEVEL" val="1"/>
  <p:tag name="KSO_WM_TAG_VERSION" val="3.0"/>
  <p:tag name="KSO_WM_BEAUTIFY_FLAG" val="#wm#"/>
  <p:tag name="KSO_WM_UNIT_CONTENT_GROUP_TYPE" val="titlestyle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UNIT_TYPE" val="i"/>
  <p:tag name="KSO_WM_UNIT_INDEX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4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UNIT_TYPE" val="i"/>
  <p:tag name="KSO_WM_UNIT_INDEX" val="1"/>
</p:tagLst>
</file>

<file path=ppt/tags/tag14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UNIT_TYPE" val="i"/>
  <p:tag name="KSO_WM_UNIT_INDEX" val="2"/>
</p:tagLst>
</file>

<file path=ppt/tags/tag14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UNIT_TYPE" val="i"/>
  <p:tag name="KSO_WM_UNIT_INDEX" val="3"/>
</p:tagLst>
</file>

<file path=ppt/tags/tag14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3.0"/>
  <p:tag name="KSO_WM_UNIT_TYPE" val="i"/>
  <p:tag name="KSO_WM_UNIT_INDEX" val="4"/>
</p:tagLst>
</file>

<file path=ppt/tags/tag14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5"/>
  <p:tag name="KSO_WM_UNIT_LAYERLEVEL" val="1"/>
  <p:tag name="KSO_WM_TAG_VERSION" val="3.0"/>
  <p:tag name="KSO_WM_UNIT_TYPE" val="i"/>
  <p:tag name="KSO_WM_UNIT_INDEX" val="5"/>
</p:tagLst>
</file>

<file path=ppt/tags/tag14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6"/>
  <p:tag name="KSO_WM_UNIT_LAYERLEVEL" val="1"/>
  <p:tag name="KSO_WM_TAG_VERSION" val="3.0"/>
  <p:tag name="KSO_WM_UNIT_TYPE" val="i"/>
  <p:tag name="KSO_WM_UNIT_INDEX" val="6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7"/>
  <p:tag name="KSO_WM_UNIT_LAYERLEVEL" val="1"/>
  <p:tag name="KSO_WM_TAG_VERSION" val="3.0"/>
  <p:tag name="KSO_WM_UNIT_TYPE" val="i"/>
  <p:tag name="KSO_WM_UNIT_INDEX" val="7"/>
</p:tagLst>
</file>

<file path=ppt/tags/tag15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8"/>
  <p:tag name="KSO_WM_UNIT_LAYERLEVEL" val="1"/>
  <p:tag name="KSO_WM_TAG_VERSION" val="3.0"/>
  <p:tag name="KSO_WM_UNIT_TYPE" val="i"/>
  <p:tag name="KSO_WM_UNIT_INDEX" val="8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&#10;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  <p:tag name="KSO_WM_UNIT_CONTENT_GROUP_TYPE" val="contentchip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15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UNIT_TYPE" val="i"/>
  <p:tag name="KSO_WM_UNIT_INDEX" val="1"/>
</p:tagLst>
</file>

<file path=ppt/tags/tag1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UNIT_TYPE" val="i"/>
  <p:tag name="KSO_WM_UNIT_INDEX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2023030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TEMPLATE_CATEGORY" val="custom"/>
  <p:tag name="KSO_WM_TEMPLATE_INDEX" val="20230300"/>
</p:tagLst>
</file>

<file path=ppt/tags/tag164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0300"/>
  <p:tag name="KSO_WM_SPECIAL_SOURCE" val="bdnull"/>
  <p:tag name="KSO_WM_TEMPLATE_THUMBS_INDEX" val="1、9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300_1*a*1"/>
  <p:tag name="KSO_WM_TEMPLATE_CATEGORY" val="custom"/>
  <p:tag name="KSO_WM_TEMPLATE_INDEX" val="20230300"/>
  <p:tag name="KSO_WM_UNIT_LAYERLEVEL" val="1"/>
  <p:tag name="KSO_WM_TAG_VERSION" val="3.0"/>
  <p:tag name="KSO_WM_BEAUTIFY_FLAG" val="#wm#"/>
  <p:tag name="KSO_WM_UNIT_CONTENT_GROUP_TYPE" val="contentchip"/>
  <p:tag name="KSO_WM_UNIT_PRESET_TEXT" val="添加文档标题"/>
  <p:tag name="KSO_WM_UNIT_TEXT_TYPE" val="1"/>
</p:tagLst>
</file>

<file path=ppt/tags/tag166.xml><?xml version="1.0" encoding="utf-8"?>
<p:tagLst xmlns:p="http://schemas.openxmlformats.org/presentationml/2006/main">
  <p:tag name="KSO_WM_SLIDE_ID" val="custom20230300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0300"/>
  <p:tag name="KSO_WM_SLIDE_TYPE" val="title"/>
  <p:tag name="KSO_WM_SLIDE_SUBTYPE" val="pureTxt"/>
  <p:tag name="KSO_WM_SLIDE_LAYOUT" val="a_b_f"/>
  <p:tag name="KSO_WM_SLIDE_LAYOUT_CNT" val="1_1_1"/>
  <p:tag name="KSO_WM_SPECIAL_SOURCE" val="bdnull"/>
  <p:tag name="KSO_WM_TEMPLATE_THUMBS_INDEX" val="1、9"/>
  <p:tag name="KSO_WM_SLIDE_CONTENT_AREA" val="{&quot;left&quot;:&quot;52.5&quot;,&quot;top&quot;:&quot;72.25&quot;,&quot;width&quot;:&quot;514.2&quot;,&quot;height&quot;:&quot;263.3&quot;}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2468_2*a*1"/>
  <p:tag name="KSO_WM_TEMPLATE_CATEGORY" val="diagram"/>
  <p:tag name="KSO_WM_TEMPLATE_INDEX" val="202324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i*1_1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4"/>
  <p:tag name="KSO_WM_DIAGRAM_MIN_ITEMCNT" val="2"/>
  <p:tag name="KSO_WM_DIAGRAM_VIRTUALLY_FRAME" val="{&quot;height&quot;:407.15,&quot;left&quot;:25.35,&quot;top&quot;:108,&quot;width&quot;:880.0910236220473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UNIT_NOCLEAR" val="0"/>
  <p:tag name="KSO_WM_UNIT_ISNUMDGMTITLE" val="0"/>
  <p:tag name="KSO_WM_UNIT_DIAGRAM_ISNUMVISUAL" val="0"/>
  <p:tag name="KSO_WM_TEMPLATE_INDEX" val="20232468"/>
  <p:tag name="KSO_WM_DIAGRAM_VERSION" val="3"/>
  <p:tag name="KSO_WM_DIAGRAM_VIRTUALLY_FRAME" val="{&quot;height&quot;:407.15,&quot;left&quot;:25.35,&quot;top&quot;:108,&quot;width&quot;:880.0910236220473}"/>
  <p:tag name="KSO_WM_UNIT_COMPATIBLE" val="0"/>
  <p:tag name="KSO_WM_TEMPLATE_CATEGORY" val="diagram"/>
  <p:tag name="KSO_WM_BEAUTIFY_FLAG" val="#wm#"/>
  <p:tag name="KSO_WM_UNIT_INDEX" val="1_1_1"/>
  <p:tag name="KSO_WM_DIAGRAM_MIN_ITEMCNT" val="2"/>
  <p:tag name="KSO_WM_UNIT_HIGHLIGHT" val="0"/>
  <p:tag name="KSO_WM_UNIT_ID" val="diagram20232468_3*l_h_a*1_1_1"/>
  <p:tag name="KSO_WM_TAG_VERSION" val="3.0"/>
  <p:tag name="KSO_WM_DIAGRAM_COLOR_TEXT_CAN_REMOVE" val="n"/>
  <p:tag name="KSO_WM_DIAGRAM_GROUP_CODE" val="l1-1"/>
  <p:tag name="KSO_WM_DIAGRAM_MAX_ITEMCNT" val="4"/>
  <p:tag name="KSO_WM_DIAGRAM_COLOR_TRICK" val="1"/>
  <p:tag name="KSO_WM_UNIT_LAYERLEVEL" val="1_1_1"/>
  <p:tag name="KSO_WM_UNIT_DIAGRAM_ISREFERUNIT" val="0"/>
  <p:tag name="KSO_WM_UNIT_TYPE" val="l_h_a"/>
  <p:tag name="KSO_WM_UNIT_VALUE" val="7"/>
  <p:tag name="KSO_WM_UNIT_ISCONTENTSTITLE" val="0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PRESET_TEXT" val="添加标题"/>
  <p:tag name="KSO_WM_UNIT_FILL_TYPE" val="3"/>
  <p:tag name="KSO_WM_UNIT_TEXT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f*1_1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52"/>
  <p:tag name="KSO_WM_DIAGRAM_MAX_ITEMCNT" val="4"/>
  <p:tag name="KSO_WM_DIAGRAM_MIN_ITEMCNT" val="2"/>
  <p:tag name="KSO_WM_DIAGRAM_VIRTUALLY_FRAME" val="{&quot;height&quot;:407.15,&quot;left&quot;:25.35,&quot;top&quot;:108,&quot;width&quot;:880.091023622047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输入项正文，文字是您思想的提炼，请尽量言简意赅的阐述观点。单击此处输入项正文，文字是您思想的提炼"/>
  <p:tag name="KSO_WM_UNIT_TEXT_TYPE" val="1"/>
  <p:tag name="KSO_WM_UNIT_USESOURCEFORMAT_APPLY" val="0"/>
</p:tagLst>
</file>

<file path=ppt/tags/tag171.xml><?xml version="1.0" encoding="utf-8"?>
<p:tagLst xmlns:p="http://schemas.openxmlformats.org/presentationml/2006/main"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0300"/>
  <p:tag name="KSO_WM_SLIDE_TYPE" val="text"/>
  <p:tag name="KSO_WM_SLIDE_SUBTYPE" val="diag"/>
  <p:tag name="KSO_WM_SLIDE_SIZE" val="850.352*301.7"/>
  <p:tag name="KSO_WM_SLIDE_POSITION" val="54.89*153.5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2468_2*a*1"/>
  <p:tag name="KSO_WM_TEMPLATE_CATEGORY" val="diagram"/>
  <p:tag name="KSO_WM_TEMPLATE_INDEX" val="202324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i*1_2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4"/>
  <p:tag name="KSO_WM_DIAGRAM_MIN_ITEMCNT" val="2"/>
  <p:tag name="KSO_WM_DIAGRAM_VIRTUALLY_FRAME" val="{&quot;height&quot;:338.2249667334369,&quot;left&quot;:54.74102362204725,&quot;top&quot;:117.05,&quot;width&quot;:850.7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-0.25,&quot;colorType&quot;:1,&quot;foreColorIndex&quot;:5,&quot;transparency&quot;:0.800000011920929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a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VALUE" val="7"/>
  <p:tag name="KSO_WM_DIAGRAM_MAX_ITEMCNT" val="4"/>
  <p:tag name="KSO_WM_DIAGRAM_MIN_ITEMCNT" val="2"/>
  <p:tag name="KSO_WM_DIAGRAM_VIRTUALLY_FRAME" val="{&quot;height&quot;:338.2249667334369,&quot;left&quot;:54.74102362204725,&quot;top&quot;:117.05,&quot;width&quot;:850.7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2"/>
  <p:tag name="KSO_WM_UNIT_FILL_FORE_SCHEMECOLOR_INDEX_BRIGHTNESS" val="0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i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38.2249667334369,&quot;left&quot;:54.74102362204725,&quot;top&quot;:117.05,&quot;width&quot;:850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f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2_1"/>
  <p:tag name="KSO_WM_UNIT_VALUE" val="52"/>
  <p:tag name="KSO_WM_DIAGRAM_MAX_ITEMCNT" val="4"/>
  <p:tag name="KSO_WM_DIAGRAM_MIN_ITEMCNT" val="2"/>
  <p:tag name="KSO_WM_DIAGRAM_VIRTUALLY_FRAME" val="{&quot;height&quot;:338.2249667334369,&quot;left&quot;:54.74102362204725,&quot;top&quot;:117.05,&quot;width&quot;:850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输入项正文，文字是您思想的提炼，请尽量言简意赅的阐述观点。单击此处输入项正文，文字是您思想的提炼"/>
  <p:tag name="KSO_WM_UNIT_TEXT_TYPE" val="1"/>
  <p:tag name="KSO_WM_UNIT_USESOURCEFORMAT_APPLY" val="0"/>
</p:tagLst>
</file>

<file path=ppt/tags/tag177.xml><?xml version="1.0" encoding="utf-8"?>
<p:tagLst xmlns:p="http://schemas.openxmlformats.org/presentationml/2006/main"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0300"/>
  <p:tag name="KSO_WM_SLIDE_TYPE" val="text"/>
  <p:tag name="KSO_WM_SLIDE_SUBTYPE" val="diag"/>
  <p:tag name="KSO_WM_SLIDE_SIZE" val="850.352*301.7"/>
  <p:tag name="KSO_WM_SLIDE_POSITION" val="54.89*153.5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2468_2*a*1"/>
  <p:tag name="KSO_WM_TEMPLATE_CATEGORY" val="diagram"/>
  <p:tag name="KSO_WM_TEMPLATE_INDEX" val="202324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i*1_3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4"/>
  <p:tag name="KSO_WM_DIAGRAM_MIN_ITEMCNT" val="2"/>
  <p:tag name="KSO_WM_DIAGRAM_VIRTUALLY_FRAME" val="{&quot;height&quot;:420.6570866141733,&quot;left&quot;:25.85,&quot;top&quot;:56.29291338582671,&quot;width&quot;:893.0782677165353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a*1_3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VALUE" val="7"/>
  <p:tag name="KSO_WM_DIAGRAM_MAX_ITEMCNT" val="4"/>
  <p:tag name="KSO_WM_DIAGRAM_MIN_ITEMCNT" val="2"/>
  <p:tag name="KSO_WM_DIAGRAM_VIRTUALLY_FRAME" val="{&quot;height&quot;:420.6570866141733,&quot;left&quot;:25.85,&quot;top&quot;:56.29291338582671,&quot;width&quot;:893.0782677165353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PRESET_TEXT" val="添加标题"/>
  <p:tag name="KSO_WM_UNIT_FILL_TYPE" val="3"/>
  <p:tag name="KSO_WM_UNIT_TEXT_TYPE" val="1"/>
  <p:tag name="KSO_WM_UNIT_USESOURCEFORMAT_APPLY" val="0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i*1_3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420.6570866141733,&quot;left&quot;:25.85,&quot;top&quot;:56.29291338582671,&quot;width&quot;:893.078267716535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f*1_3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3_1"/>
  <p:tag name="KSO_WM_UNIT_VALUE" val="52"/>
  <p:tag name="KSO_WM_DIAGRAM_MAX_ITEMCNT" val="4"/>
  <p:tag name="KSO_WM_DIAGRAM_MIN_ITEMCNT" val="2"/>
  <p:tag name="KSO_WM_DIAGRAM_VIRTUALLY_FRAME" val="{&quot;height&quot;:420.6570866141733,&quot;left&quot;:25.85,&quot;top&quot;:56.29291338582671,&quot;width&quot;:893.078267716535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输入项正文，文字是您思想的提炼，请尽量言简意赅的阐述观点。单击此处输入项正文，文字是您思想的提炼"/>
  <p:tag name="KSO_WM_UNIT_TEXT_TYPE" val="1"/>
  <p:tag name="KSO_WM_UNIT_USESOURCEFORMAT_APPLY" val="0"/>
</p:tagLst>
</file>

<file path=ppt/tags/tag183.xml><?xml version="1.0" encoding="utf-8"?>
<p:tagLst xmlns:p="http://schemas.openxmlformats.org/presentationml/2006/main"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0300"/>
  <p:tag name="KSO_WM_SLIDE_TYPE" val="text"/>
  <p:tag name="KSO_WM_SLIDE_SUBTYPE" val="diag"/>
  <p:tag name="KSO_WM_SLIDE_SIZE" val="850.352*301.7"/>
  <p:tag name="KSO_WM_SLIDE_POSITION" val="54.89*153.5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2468_2*a*1"/>
  <p:tag name="KSO_WM_TEMPLATE_CATEGORY" val="diagram"/>
  <p:tag name="KSO_WM_TEMPLATE_INDEX" val="202324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i*1_4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2"/>
  <p:tag name="KSO_WM_DIAGRAM_MAX_ITEMCNT" val="4"/>
  <p:tag name="KSO_WM_DIAGRAM_MIN_ITEMCNT" val="2"/>
  <p:tag name="KSO_WM_DIAGRAM_VIRTUALLY_FRAME" val="{&quot;height&quot;:338.0077952755905,&quot;left&quot;:54.74102362204725,&quot;top&quot;:124.94220472440948,&quot;width&quot;:850.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a*1_4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4_1"/>
  <p:tag name="KSO_WM_UNIT_VALUE" val="7"/>
  <p:tag name="KSO_WM_DIAGRAM_MAX_ITEMCNT" val="4"/>
  <p:tag name="KSO_WM_DIAGRAM_MIN_ITEMCNT" val="2"/>
  <p:tag name="KSO_WM_DIAGRAM_VIRTUALLY_FRAME" val="{&quot;height&quot;:338.0077952755905,&quot;left&quot;:54.74102362204725,&quot;top&quot;:124.94220472440948,&quot;width&quot;:850.7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PRESET_TEXT" val="添加标题"/>
  <p:tag name="KSO_WM_UNIT_FILL_TYPE" val="3"/>
  <p:tag name="KSO_WM_UNIT_TEXT_TYPE" val="1"/>
  <p:tag name="KSO_WM_UNIT_USESOURCEFORMAT_APPLY" val="0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i*1_4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4_1"/>
  <p:tag name="KSO_WM_DIAGRAM_MAX_ITEMCNT" val="4"/>
  <p:tag name="KSO_WM_DIAGRAM_MIN_ITEMCNT" val="2"/>
  <p:tag name="KSO_WM_DIAGRAM_VIRTUALLY_FRAME" val="{&quot;height&quot;:338.0077952755905,&quot;left&quot;:54.74102362204725,&quot;top&quot;:124.94220472440948,&quot;width&quot;:850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3*l_h_f*1_4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4_1"/>
  <p:tag name="KSO_WM_UNIT_VALUE" val="52"/>
  <p:tag name="KSO_WM_DIAGRAM_MAX_ITEMCNT" val="4"/>
  <p:tag name="KSO_WM_DIAGRAM_MIN_ITEMCNT" val="2"/>
  <p:tag name="KSO_WM_DIAGRAM_VIRTUALLY_FRAME" val="{&quot;height&quot;:338.0077952755905,&quot;left&quot;:54.74102362204725,&quot;top&quot;:124.94220472440948,&quot;width&quot;:850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输入项正文，文字是您思想的提炼，请尽量言简意赅的阐述观点。单击此处输入项正文，文字是您思想的提炼"/>
  <p:tag name="KSO_WM_UNIT_TEXT_TYPE" val="1"/>
  <p:tag name="KSO_WM_UNIT_USESOURCEFORMAT_APPLY" val="0"/>
</p:tagLst>
</file>

<file path=ppt/tags/tag189.xml><?xml version="1.0" encoding="utf-8"?>
<p:tagLst xmlns:p="http://schemas.openxmlformats.org/presentationml/2006/main">
  <p:tag name="RESOURCELIBID_ANIM" val="965"/>
  <p:tag name="KSO_WM_UNIT_DIAGRAM_MODELTYPE" val="flashPicture"/>
  <p:tag name="KSO_WM_UNIT_VALUE" val="1504*1128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mixed20199730_1*ζ_h_d*1_1_1"/>
  <p:tag name="KSO_WM_TEMPLATE_CATEGORY" val="mixed"/>
  <p:tag name="KSO_WM_TEMPLATE_INDEX" val="20199730"/>
  <p:tag name="KSO_WM_UNIT_LAYERLEVEL" val="1_1_1"/>
  <p:tag name="KSO_WM_TAG_VERSION" val="1.0"/>
  <p:tag name="KSO_WM_BEAUTIFY_FLAG" val="#wm#"/>
  <p:tag name="PA" val="v5.2.4"/>
  <p:tag name="KSO_WM_UNIT_FLASH_PICTURE_RATE" val="2"/>
  <p:tag name="KSO_WM_DIAGRAM_VIRTUALLY_FRAME" val="{&quot;height&quot;:355.3633239746094,&quot;left&quot;:-39.257401574803154,&quot;top&quot;:81.45,&quot;width&quot;:695.05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RESOURCELIBID_ANIM" val="965"/>
  <p:tag name="KSO_WM_UNIT_DIAGRAM_MODELTYPE" val="flashPicture"/>
  <p:tag name="KSO_WM_UNIT_VALUE" val="1504*1128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2_1"/>
  <p:tag name="KSO_WM_UNIT_ID" val="mixed20199730_1*ζ_h_d*1_2_1"/>
  <p:tag name="KSO_WM_TEMPLATE_CATEGORY" val="mixed"/>
  <p:tag name="KSO_WM_TEMPLATE_INDEX" val="20199730"/>
  <p:tag name="KSO_WM_UNIT_LAYERLEVEL" val="1_1_1"/>
  <p:tag name="KSO_WM_TAG_VERSION" val="1.0"/>
  <p:tag name="KSO_WM_BEAUTIFY_FLAG" val="#wm#"/>
  <p:tag name="PA" val="v5.2.4"/>
  <p:tag name="KSO_WM_UNIT_FLASH_PICTURE_RATE" val="2"/>
  <p:tag name="KSO_WM_DIAGRAM_VIRTUALLY_FRAME" val="{&quot;height&quot;:355.3633239746094,&quot;left&quot;:-39.257401574803154,&quot;top&quot;:81.45,&quot;width&quot;:695.05}"/>
  <p:tag name="KSO_WM_UNIT_PLACING_PICTURE_USER_VIEWPORT" val="{&quot;height&quot;:7779.272440944882,&quot;width&quot;:5834.6818897637795}"/>
</p:tagLst>
</file>

<file path=ppt/tags/tag191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2_1"/>
  <p:tag name="KSO_WM_UNIT_ID" val="mixed20199730_1*ζ_h_i*1_2_1"/>
  <p:tag name="KSO_WM_TEMPLATE_CATEGORY" val="mixed"/>
  <p:tag name="KSO_WM_TEMPLATE_INDEX" val="20199730"/>
  <p:tag name="KSO_WM_UNIT_LAYERLEVEL" val="1_1_1"/>
  <p:tag name="KSO_WM_TAG_VERSION" val="1.0"/>
  <p:tag name="KSO_WM_BEAUTIFY_FLAG" val="#wm#"/>
  <p:tag name="KSO_WM_DIAGRAM_VIRTUALLY_FRAME" val="{&quot;height&quot;:355.3633239746094,&quot;left&quot;:-39.257401574803154,&quot;top&quot;:81.45,&quot;width&quot;:695.05}"/>
</p:tagLst>
</file>

<file path=ppt/tags/tag192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mixed20199730_1*ζ_h_i*1_1_1"/>
  <p:tag name="KSO_WM_TEMPLATE_CATEGORY" val="mixed"/>
  <p:tag name="KSO_WM_TEMPLATE_INDEX" val="20199730"/>
  <p:tag name="KSO_WM_UNIT_LAYERLEVEL" val="1_1_1"/>
  <p:tag name="KSO_WM_TAG_VERSION" val="1.0"/>
  <p:tag name="KSO_WM_BEAUTIFY_FLAG" val="#wm#"/>
  <p:tag name="KSO_WM_DIAGRAM_VIRTUALLY_FRAME" val="{&quot;height&quot;:355.3633239746094,&quot;left&quot;:-39.257401574803154,&quot;top&quot;:81.45,&quot;width&quot;:695.05}"/>
</p:tagLst>
</file>

<file path=ppt/tags/tag193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3_1"/>
  <p:tag name="KSO_WM_UNIT_ID" val="mixed20199730_1*ζ_h_i*1_3_1"/>
  <p:tag name="KSO_WM_TEMPLATE_CATEGORY" val="mixed"/>
  <p:tag name="KSO_WM_TEMPLATE_INDEX" val="20199730"/>
  <p:tag name="KSO_WM_UNIT_LAYERLEVEL" val="1_1_1"/>
  <p:tag name="KSO_WM_TAG_VERSION" val="1.0"/>
  <p:tag name="KSO_WM_BEAUTIFY_FLAG" val="#wm#"/>
  <p:tag name="KSO_WM_DIAGRAM_VIRTUALLY_FRAME" val="{&quot;height&quot;:355.3633239746094,&quot;left&quot;:-39.257401574803154,&quot;top&quot;:81.45,&quot;width&quot;:695.05}"/>
</p:tagLst>
</file>

<file path=ppt/tags/tag194.xml><?xml version="1.0" encoding="utf-8"?>
<p:tagLst xmlns:p="http://schemas.openxmlformats.org/presentationml/2006/main"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0300"/>
  <p:tag name="KSO_WM_SLIDE_TYPE" val="text"/>
  <p:tag name="KSO_WM_SLIDE_SUBTYPE" val="diag"/>
  <p:tag name="KSO_WM_SLIDE_SIZE" val="850.352*301.7"/>
  <p:tag name="KSO_WM_SLIDE_POSITION" val="54.89*153.55"/>
  <p:tag name="KSO_WM_SLIDE_LAYOUT" val="a_l"/>
  <p:tag name="KSO_WM_SLIDE_LAYOUT_CNT" val="1_1"/>
  <p:tag name="KSO_WM_SPECIAL_SOURCE" val="bdnull"/>
  <p:tag name="KSO_WM_DIAGRAM_GROUP_CODE" val="l1-1"/>
  <p:tag name="KSO_WM_SLIDE_DIAGTYPE" val="l"/>
  <p:tag name="RESOURCE_RECORD_KEY" val="{&quot;13&quot;:[4563123],&quot;65&quot;:[20230300]}"/>
  <p:tag name="KSO_WM_UNIT_FLASH_PICTURE_TYPE" val="0"/>
</p:tagLst>
</file>

<file path=ppt/tags/tag1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2468_2*a*1"/>
  <p:tag name="KSO_WM_TEMPLATE_CATEGORY" val="diagram"/>
  <p:tag name="KSO_WM_TEMPLATE_INDEX" val="202324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9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2468_1*l_h_i*1_1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14.0500061035156,&quot;left&quot;:54.741011415016054,&quot;top&quot;:153.54999389648438,&quot;width&quot;:856.865996458999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9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68_1*l_h_a*1_1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14.0500061035156,&quot;left&quot;:54.741011415016054,&quot;top&quot;:153.54999389648438,&quot;width&quot;:856.8659964589999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PRESET_TEXT" val="添加标题"/>
  <p:tag name="KSO_WM_UNIT_FILL_TYPE" val="3"/>
  <p:tag name="KSO_WM_UNIT_TEXT_TYPE" val="1"/>
  <p:tag name="KSO_WM_UNIT_USESOURCEFORMAT_APPLY" val="0"/>
</p:tagLst>
</file>

<file path=ppt/tags/tag19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2468_1*l_h_i*1_1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14.0500061035156,&quot;left&quot;:54.741011415016054,&quot;top&quot;:153.54999389648438,&quot;width&quot;:856.865996458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19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68_1*l_h_f*1_1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14.0500061035156,&quot;left&quot;:54.741011415016054,&quot;top&quot;:153.54999389648438,&quot;width&quot;:856.865996458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输入项正文，文字是您思想的提炼，请尽量言简意赅的阐述观点。单击此处输入项正文，文字是您思想的提炼"/>
  <p:tag name="KSO_WM_UNIT_TEXT_TYPE" val="1"/>
  <p:tag name="KSO_WM_UNIT_USESOURCEFORMAT_APPLY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68_1*l_h_f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14.0500061035156,&quot;left&quot;:54.741011415016054,&quot;top&quot;:153.54999389648438,&quot;width&quot;:856.865996458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输入项正文，文字是您思想的提炼，请尽量言简意赅的阐述观点。单击此处输入项正文，文字是您思想的提炼"/>
  <p:tag name="KSO_WM_UNIT_TEXT_TYPE" val="1"/>
  <p:tag name="KSO_WM_UNIT_USESOURCEFORMAT_APPLY" val="0"/>
</p:tagLst>
</file>

<file path=ppt/tags/tag201.xml><?xml version="1.0" encoding="utf-8"?>
<p:tagLst xmlns:p="http://schemas.openxmlformats.org/presentationml/2006/main"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0300"/>
  <p:tag name="KSO_WM_SLIDE_TYPE" val="text"/>
  <p:tag name="KSO_WM_SLIDE_SUBTYPE" val="diag"/>
  <p:tag name="KSO_WM_SLIDE_SIZE" val="850.352*301.7"/>
  <p:tag name="KSO_WM_SLIDE_POSITION" val="54.89*153.5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2468_2*a*1"/>
  <p:tag name="KSO_WM_TEMPLATE_CATEGORY" val="diagram"/>
  <p:tag name="KSO_WM_TEMPLATE_INDEX" val="202324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20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2468_1*l_h_i*1_2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01.70001220703125,&quot;left&quot;:54.741011415016054,&quot;top&quot;:153.54999389648438,&quot;width&quot;:850.650024414062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-0.25,&quot;colorType&quot;:1,&quot;foreColorIndex&quot;:5,&quot;transparency&quot;:0.800000011920929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20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68_1*l_h_a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01.70001220703125,&quot;left&quot;:54.741011415016054,&quot;top&quot;:153.54999389648438,&quot;width&quot;:850.650024414062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2"/>
  <p:tag name="KSO_WM_UNIT_FILL_FORE_SCHEMECOLOR_INDEX_BRIGHTNESS" val="0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0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2468_1*l_h_i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01.70001220703125,&quot;left&quot;:54.741011415016054,&quot;top&quot;:153.54999389648438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0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68_1*l_h_f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01.70001220703125,&quot;left&quot;:54.741011415016054,&quot;top&quot;:153.54999389648438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输入项正文，文字是您思想的提炼，请尽量言简意赅的阐述观点。单击此处输入项正文，文字是您思想的提炼"/>
  <p:tag name="KSO_WM_UNIT_TEXT_TYPE" val="1"/>
  <p:tag name="KSO_WM_UNIT_USESOURCEFORMAT_APPLY" val="0"/>
</p:tagLst>
</file>

<file path=ppt/tags/tag207.xml><?xml version="1.0" encoding="utf-8"?>
<p:tagLst xmlns:p="http://schemas.openxmlformats.org/presentationml/2006/main"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0300"/>
  <p:tag name="KSO_WM_SLIDE_TYPE" val="text"/>
  <p:tag name="KSO_WM_SLIDE_SUBTYPE" val="diag"/>
  <p:tag name="KSO_WM_SLIDE_SIZE" val="850.352*301.7"/>
  <p:tag name="KSO_WM_SLIDE_POSITION" val="54.89*153.5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300_9*a*1"/>
  <p:tag name="KSO_WM_TEMPLATE_CATEGORY" val="custom"/>
  <p:tag name="KSO_WM_TEMPLATE_INDEX" val="20230300"/>
  <p:tag name="KSO_WM_UNIT_LAYERLEVEL" val="1"/>
  <p:tag name="KSO_WM_TAG_VERSION" val="3.0"/>
  <p:tag name="KSO_WM_BEAUTIFY_FLAG" val="#wm#"/>
  <p:tag name="KSO_WM_UNIT_CONTENT_GROUP_TYPE" val="contentchip"/>
</p:tagLst>
</file>

<file path=ppt/tags/tag209.xml><?xml version="1.0" encoding="utf-8"?>
<p:tagLst xmlns:p="http://schemas.openxmlformats.org/presentationml/2006/main">
  <p:tag name="KSO_WM_SLIDE_ID" val="custom20230300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3.0"/>
  <p:tag name="KSO_WM_BEAUTIFY_FLAG" val="#wm#"/>
  <p:tag name="KSO_WM_TEMPLATE_CATEGORY" val="custom"/>
  <p:tag name="KSO_WM_TEMPLATE_INDEX" val="20230300"/>
  <p:tag name="KSO_WM_SLIDE_TYPE" val="endPage"/>
  <p:tag name="KSO_WM_SLIDE_SUBTYPE" val="pureTxt"/>
  <p:tag name="KSO_WM_SLIDE_LAYOUT" val="a_f"/>
  <p:tag name="KSO_WM_SLIDE_LAYOUT_CNT" val="1_1"/>
  <p:tag name="KSO_WM_SPECIAL_SOURCE" val="bdnull"/>
  <p:tag name="KSO_WM_SLIDE_CONTENT_AREA" val="{&quot;left&quot;:&quot;67.99992&quot;,&quot;top&quot;:&quot;112.45&quot;,&quot;width&quot;:&quot;558.2858&quot;,&quot;height&quot;:&quot;274.9786&quot;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resource_record_key" val="{&quot;13&quot;:[4563123],&quot;65&quot;:[20230300]}"/>
  <p:tag name="commondata" val="eyJoZGlkIjoiNTk0NTA0NWI2M2Q3ZjA0ZjliMmMzNDY2Y2IzYTU2YzQifQ==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</p:tagLst>
</file>

<file path=ppt/tags/tag6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*i*2"/>
  <p:tag name="KSO_WM_UNIT_LAYERLEVEL" val="1"/>
  <p:tag name="KSO_WM_TAG_VERSION" val="3.0"/>
</p:tagLst>
</file>

<file path=ppt/tags/tag6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3.0"/>
</p:tagLst>
</file>

<file path=ppt/tags/tag6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*i*4"/>
  <p:tag name="KSO_WM_UNIT_LAYERLEVEL" val="1"/>
  <p:tag name="KSO_WM_TAG_VERSION" val="3.0"/>
</p:tagLst>
</file>

<file path=ppt/tags/tag6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*i*5"/>
  <p:tag name="KSO_WM_UNIT_LAYERLEVEL" val="1"/>
  <p:tag name="KSO_WM_TAG_VERSION" val="3.0"/>
</p:tagLst>
</file>

<file path=ppt/tags/tag6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*i*6"/>
  <p:tag name="KSO_WM_UNIT_LAYERLEVEL" val="1"/>
  <p:tag name="KSO_WM_TAG_VERSION" val="3.0"/>
</p:tagLst>
</file>

<file path=ppt/tags/tag6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*i*7"/>
  <p:tag name="KSO_WM_UNIT_LAYERLEVEL" val="1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*i*8"/>
  <p:tag name="KSO_WM_UNIT_LAYERLEVEL" val="1"/>
  <p:tag name="KSO_WM_TAG_VERSION" val="3.0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内容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3.0"/>
  <p:tag name="KSO_WM_BEAUTIFY_FLAG" val="#wm#"/>
  <p:tag name="KSO_WM_UNIT_TEXT_FILL_FORE_SCHEMECOLOR_INDEX_BRIGHTNESS" val="-0.25"/>
  <p:tag name="KSO_WM_UNIT_TEXT_FILL_FORE_SCHEMECOLOR_INDEX" val="14"/>
  <p:tag name="KSO_WM_UNIT_TEXT_FILL_TYPE" val="1"/>
  <p:tag name="KSO_WM_UNIT_CONTENT_GROUP_TYPE" val="contentchip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contentchip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1"/>
  <p:tag name="KSO_WM_UNIT_LAYERLEVEL" val="1"/>
  <p:tag name="KSO_WM_TAG_VERSION" val="3.0"/>
  <p:tag name="KSO_WM_UNIT_TYPE" val="i"/>
  <p:tag name="KSO_WM_UNIT_INDEX" val="1"/>
</p:tagLst>
</file>

<file path=ppt/tags/tag7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3.0"/>
  <p:tag name="KSO_WM_BEAUTIFY_FLAG" val="#wm#"/>
  <p:tag name="KSO_WM_UNIT_CONTENT_GROUP_TYPE" val="titlestyle"/>
</p:tagLst>
</file>

<file path=ppt/tags/tag7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2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UNIT_TYPE" val="i"/>
  <p:tag name="KSO_WM_UNIT_INDEX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UNIT_TYPE" val="i"/>
  <p:tag name="KSO_WM_UNIT_INDEX" val="1"/>
</p:tagLst>
</file>

<file path=ppt/tags/tag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UNIT_TYPE" val="i"/>
  <p:tag name="KSO_WM_UNIT_INDEX" val="2"/>
</p:tagLst>
</file>

<file path=ppt/tags/tag86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</p:tagLst>
</file>

<file path=ppt/tags/tag87.xml><?xml version="1.0" encoding="utf-8"?>
<p:tagLst xmlns:p="http://schemas.openxmlformats.org/presentationml/2006/main"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  <p:tag name="KSO_WM_UNIT_TYPE" val="i"/>
  <p:tag name="KSO_WM_UNIT_INDEX" val="3"/>
</p:tagLst>
</file>

<file path=ppt/tags/tag88.xml><?xml version="1.0" encoding="utf-8"?>
<p:tagLst xmlns:p="http://schemas.openxmlformats.org/presentationml/2006/main"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3.0"/>
  <p:tag name="KSO_WM_UNIT_TYPE" val="i"/>
  <p:tag name="KSO_WM_UNIT_INDEX" val="4"/>
</p:tagLst>
</file>

<file path=ppt/tags/tag89.xml><?xml version="1.0" encoding="utf-8"?>
<p:tagLst xmlns:p="http://schemas.openxmlformats.org/presentationml/2006/main"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3.0"/>
  <p:tag name="KSO_WM_UNIT_TYPE" val="i"/>
  <p:tag name="KSO_WM_UNIT_INDEX" val="5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3.0"/>
  <p:tag name="KSO_WM_UNIT_TYPE" val="i"/>
  <p:tag name="KSO_WM_UNIT_INDEX" val="6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UNIT_CONTENT_GROUP_TYPE" val="contentchip"/>
  <p:tag name="KSO_WM_UNIT_TYPE" val="i"/>
  <p:tag name="KSO_WM_UNIT_INDEX" val="1"/>
</p:tagLst>
</file>

<file path=ppt/tags/tag9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UNIT_TYPE" val="i"/>
  <p:tag name="KSO_WM_UNIT_INDEX" val="2"/>
</p:tagLst>
</file>

<file path=ppt/tags/tag9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contentchip"/>
</p:tagLst>
</file>

<file path=ppt/tags/tag9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</p:tagLst>
</file>

<file path=ppt/tags/tag98.xml><?xml version="1.0" encoding="utf-8"?>
<p:tagLst xmlns:p="http://schemas.openxmlformats.org/presentationml/2006/main">
  <p:tag name="KSO_WM_UNIT_PRESET_TEXT" val="PART ONE"/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_4*e*1"/>
  <p:tag name="KSO_WM_UNIT_LAYERLEVEL" val="1"/>
  <p:tag name="KSO_WM_TAG_VERSION" val="3.0"/>
  <p:tag name="KSO_WM_BEAUTIFY_FLAG" val="#wm#"/>
  <p:tag name="KSO_WM_UNIT_CONTENT_GROUP_TYPE" val="contentchip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">
      <a:dk1>
        <a:srgbClr val="000000"/>
      </a:dk1>
      <a:lt1>
        <a:srgbClr val="FFFFFF"/>
      </a:lt1>
      <a:dk2>
        <a:srgbClr val="2A5043"/>
      </a:dk2>
      <a:lt2>
        <a:srgbClr val="F2F8F6"/>
      </a:lt2>
      <a:accent1>
        <a:srgbClr val="549A54"/>
      </a:accent1>
      <a:accent2>
        <a:srgbClr val="4E9574"/>
      </a:accent2>
      <a:accent3>
        <a:srgbClr val="499094"/>
      </a:accent3>
      <a:accent4>
        <a:srgbClr val="66958F"/>
      </a:accent4>
      <a:accent5>
        <a:srgbClr val="A7A666"/>
      </a:accent5>
      <a:accent6>
        <a:srgbClr val="E7B63D"/>
      </a:accent6>
      <a:hlink>
        <a:srgbClr val="FFC000"/>
      </a:hlink>
      <a:folHlink>
        <a:srgbClr val="0EE29F"/>
      </a:folHlink>
    </a:clrScheme>
    <a:fontScheme name="自定义 30">
      <a:majorFont>
        <a:latin typeface="站酷文艺体"/>
        <a:ea typeface="站酷文艺体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1D6E7"/>
        </a:solidFill>
        <a:ln>
          <a:noFill/>
        </a:ln>
      </a:spPr>
      <a:bodyPr rtlCol="0" anchor="ctr"/>
      <a:lstStyle>
        <a:defPPr algn="ctr">
          <a:defRPr dirty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488</Words>
  <Application>WPS 演示</Application>
  <PresentationFormat>宽屏</PresentationFormat>
  <Paragraphs>53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MiSans Normal</vt:lpstr>
      <vt:lpstr>站酷文艺体</vt:lpstr>
      <vt:lpstr>MiSans Normal</vt:lpstr>
      <vt:lpstr>Segoe Print</vt:lpstr>
      <vt:lpstr>站酷文艺体</vt:lpstr>
      <vt:lpstr>Arial</vt:lpstr>
      <vt:lpstr>WPS</vt:lpstr>
      <vt:lpstr>Office 主题</vt:lpstr>
      <vt:lpstr>什么是梅雨？</vt:lpstr>
      <vt:lpstr>什么是梅雨？</vt:lpstr>
      <vt:lpstr>什么是梅雨？</vt:lpstr>
      <vt:lpstr>什么是梅雨？</vt:lpstr>
      <vt:lpstr>什么是梅雨？</vt:lpstr>
      <vt:lpstr>"短梅"和"空梅"</vt:lpstr>
      <vt:lpstr>"短梅"和"空梅"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王道</cp:lastModifiedBy>
  <cp:revision>156</cp:revision>
  <dcterms:created xsi:type="dcterms:W3CDTF">2019-06-19T02:08:00Z</dcterms:created>
  <dcterms:modified xsi:type="dcterms:W3CDTF">2024-12-03T02:26:47Z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C628094DA2164FE6ABADD97A60A4AA19_11</vt:lpwstr>
  </property>
</Properties>
</file>