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0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1"/>
    <p:sldId id="264" r:id="rId12"/>
    <p:sldId id="265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207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image" Target="../media/image1.png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6" Type="http://schemas.openxmlformats.org/officeDocument/2006/relationships/image" Target="../media/image2.png"/><Relationship Id="rId15" Type="http://schemas.openxmlformats.org/officeDocument/2006/relationships/tags" Target="../tags/tag10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7" Type="http://schemas.openxmlformats.org/officeDocument/2006/relationships/tags" Target="../tags/tag146.xml"/><Relationship Id="rId16" Type="http://schemas.openxmlformats.org/officeDocument/2006/relationships/tags" Target="../tags/tag145.xml"/><Relationship Id="rId15" Type="http://schemas.openxmlformats.org/officeDocument/2006/relationships/tags" Target="../tags/tag144.xml"/><Relationship Id="rId14" Type="http://schemas.openxmlformats.org/officeDocument/2006/relationships/tags" Target="../tags/tag143.xml"/><Relationship Id="rId13" Type="http://schemas.openxmlformats.org/officeDocument/2006/relationships/tags" Target="../tags/tag142.xml"/><Relationship Id="rId12" Type="http://schemas.openxmlformats.org/officeDocument/2006/relationships/tags" Target="../tags/tag141.xml"/><Relationship Id="rId11" Type="http://schemas.openxmlformats.org/officeDocument/2006/relationships/tags" Target="../tags/tag140.xml"/><Relationship Id="rId10" Type="http://schemas.openxmlformats.org/officeDocument/2006/relationships/tags" Target="../tags/tag13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0000">
                <a:schemeClr val="bg1"/>
              </a:gs>
              <a:gs pos="100000">
                <a:schemeClr val="bg2">
                  <a:lumMod val="95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任意多边形: 形状 7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5044440" cy="6856730"/>
          </a:xfrm>
          <a:custGeom>
            <a:avLst/>
            <a:gdLst>
              <a:gd name="connsiteX0" fmla="*/ 0 w 5018985"/>
              <a:gd name="connsiteY0" fmla="*/ 0 h 6854780"/>
              <a:gd name="connsiteX1" fmla="*/ 2113365 w 5018985"/>
              <a:gd name="connsiteY1" fmla="*/ 0 h 6854780"/>
              <a:gd name="connsiteX2" fmla="*/ 2160131 w 5018985"/>
              <a:gd name="connsiteY2" fmla="*/ 32604 h 6854780"/>
              <a:gd name="connsiteX3" fmla="*/ 2641664 w 5018985"/>
              <a:gd name="connsiteY3" fmla="*/ 870134 h 6854780"/>
              <a:gd name="connsiteX4" fmla="*/ 1146239 w 5018985"/>
              <a:gd name="connsiteY4" fmla="*/ 3013259 h 6854780"/>
              <a:gd name="connsiteX5" fmla="*/ 5013389 w 5018985"/>
              <a:gd name="connsiteY5" fmla="*/ 5470709 h 6854780"/>
              <a:gd name="connsiteX6" fmla="*/ 4452243 w 5018985"/>
              <a:gd name="connsiteY6" fmla="*/ 6835365 h 6854780"/>
              <a:gd name="connsiteX7" fmla="*/ 4420238 w 5018985"/>
              <a:gd name="connsiteY7" fmla="*/ 6854780 h 6854780"/>
              <a:gd name="connsiteX8" fmla="*/ 0 w 5018985"/>
              <a:gd name="connsiteY8" fmla="*/ 6854780 h 6854780"/>
              <a:gd name="connsiteX9" fmla="*/ 0 w 5018985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8985" h="6854780">
                <a:moveTo>
                  <a:pt x="0" y="0"/>
                </a:moveTo>
                <a:lnTo>
                  <a:pt x="2113365" y="0"/>
                </a:lnTo>
                <a:lnTo>
                  <a:pt x="2160131" y="32604"/>
                </a:lnTo>
                <a:cubicBezTo>
                  <a:pt x="2443227" y="246544"/>
                  <a:pt x="2630155" y="528028"/>
                  <a:pt x="2641664" y="870134"/>
                </a:cubicBezTo>
                <a:cubicBezTo>
                  <a:pt x="2687701" y="2238559"/>
                  <a:pt x="1017652" y="1989322"/>
                  <a:pt x="1146239" y="3013259"/>
                </a:cubicBezTo>
                <a:cubicBezTo>
                  <a:pt x="1274826" y="4037196"/>
                  <a:pt x="4908614" y="3857809"/>
                  <a:pt x="5013389" y="5470709"/>
                </a:cubicBezTo>
                <a:cubicBezTo>
                  <a:pt x="5059228" y="6176353"/>
                  <a:pt x="4819138" y="6581786"/>
                  <a:pt x="4452243" y="6835365"/>
                </a:cubicBezTo>
                <a:lnTo>
                  <a:pt x="44202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任意多边形: 形状 8"/>
          <p:cNvSpPr/>
          <p:nvPr userDrawn="1">
            <p:custDataLst>
              <p:tags r:id="rId4"/>
            </p:custDataLst>
          </p:nvPr>
        </p:nvSpPr>
        <p:spPr>
          <a:xfrm>
            <a:off x="2540" y="0"/>
            <a:ext cx="4492625" cy="6858000"/>
          </a:xfrm>
          <a:custGeom>
            <a:avLst/>
            <a:gdLst>
              <a:gd name="connsiteX0" fmla="*/ 0 w 4492323"/>
              <a:gd name="connsiteY0" fmla="*/ 0 h 6854780"/>
              <a:gd name="connsiteX1" fmla="*/ 1773808 w 4492323"/>
              <a:gd name="connsiteY1" fmla="*/ 0 h 6854780"/>
              <a:gd name="connsiteX2" fmla="*/ 1826521 w 4492323"/>
              <a:gd name="connsiteY2" fmla="*/ 51606 h 6854780"/>
              <a:gd name="connsiteX3" fmla="*/ 2115002 w 4492323"/>
              <a:gd name="connsiteY3" fmla="*/ 716125 h 6854780"/>
              <a:gd name="connsiteX4" fmla="*/ 619577 w 4492323"/>
              <a:gd name="connsiteY4" fmla="*/ 2859250 h 6854780"/>
              <a:gd name="connsiteX5" fmla="*/ 4486727 w 4492323"/>
              <a:gd name="connsiteY5" fmla="*/ 5316700 h 6854780"/>
              <a:gd name="connsiteX6" fmla="*/ 3761041 w 4492323"/>
              <a:gd name="connsiteY6" fmla="*/ 6781169 h 6854780"/>
              <a:gd name="connsiteX7" fmla="*/ 3605338 w 4492323"/>
              <a:gd name="connsiteY7" fmla="*/ 6854780 h 6854780"/>
              <a:gd name="connsiteX8" fmla="*/ 0 w 4492323"/>
              <a:gd name="connsiteY8" fmla="*/ 6854780 h 6854780"/>
              <a:gd name="connsiteX9" fmla="*/ 0 w 4492323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2323" h="6854780">
                <a:moveTo>
                  <a:pt x="0" y="0"/>
                </a:moveTo>
                <a:lnTo>
                  <a:pt x="1773808" y="0"/>
                </a:lnTo>
                <a:lnTo>
                  <a:pt x="1826521" y="51606"/>
                </a:lnTo>
                <a:cubicBezTo>
                  <a:pt x="1999065" y="237066"/>
                  <a:pt x="2106370" y="459545"/>
                  <a:pt x="2115002" y="716125"/>
                </a:cubicBezTo>
                <a:cubicBezTo>
                  <a:pt x="2161039" y="2084550"/>
                  <a:pt x="490990" y="1835313"/>
                  <a:pt x="619577" y="2859250"/>
                </a:cubicBezTo>
                <a:cubicBezTo>
                  <a:pt x="748164" y="3883187"/>
                  <a:pt x="4381952" y="3703800"/>
                  <a:pt x="4486727" y="5316700"/>
                </a:cubicBezTo>
                <a:cubicBezTo>
                  <a:pt x="4539115" y="6123150"/>
                  <a:pt x="4218043" y="6537488"/>
                  <a:pt x="3761041" y="6781169"/>
                </a:cubicBezTo>
                <a:lnTo>
                  <a:pt x="36053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4" name="图片 13" descr="VCG41N136843274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rcRect l="13754" t="11885" r="47292" b="631"/>
          <a:stretch>
            <a:fillRect/>
          </a:stretch>
        </p:blipFill>
        <p:spPr>
          <a:xfrm>
            <a:off x="695960" y="1571625"/>
            <a:ext cx="5046345" cy="5286375"/>
          </a:xfrm>
          <a:prstGeom prst="rect">
            <a:avLst/>
          </a:prstGeom>
        </p:spPr>
      </p:pic>
      <p:sp>
        <p:nvSpPr>
          <p:cNvPr id="49" name="任意多边形: 形状 48"/>
          <p:cNvSpPr>
            <a:spLocks noChangeAspect="1"/>
          </p:cNvSpPr>
          <p:nvPr userDrawn="1">
            <p:custDataLst>
              <p:tags r:id="rId7"/>
            </p:custDataLst>
          </p:nvPr>
        </p:nvSpPr>
        <p:spPr>
          <a:xfrm>
            <a:off x="4262645" y="789033"/>
            <a:ext cx="843882" cy="396658"/>
          </a:xfrm>
          <a:custGeom>
            <a:avLst/>
            <a:gdLst>
              <a:gd name="connsiteX0" fmla="*/ 815971 w 843882"/>
              <a:gd name="connsiteY0" fmla="*/ 340836 h 396658"/>
              <a:gd name="connsiteX1" fmla="*/ 843882 w 843882"/>
              <a:gd name="connsiteY1" fmla="*/ 368747 h 396658"/>
              <a:gd name="connsiteX2" fmla="*/ 815971 w 843882"/>
              <a:gd name="connsiteY2" fmla="*/ 396658 h 396658"/>
              <a:gd name="connsiteX3" fmla="*/ 788060 w 843882"/>
              <a:gd name="connsiteY3" fmla="*/ 368747 h 396658"/>
              <a:gd name="connsiteX4" fmla="*/ 815971 w 843882"/>
              <a:gd name="connsiteY4" fmla="*/ 340836 h 396658"/>
              <a:gd name="connsiteX5" fmla="*/ 684628 w 843882"/>
              <a:gd name="connsiteY5" fmla="*/ 340836 h 396658"/>
              <a:gd name="connsiteX6" fmla="*/ 712539 w 843882"/>
              <a:gd name="connsiteY6" fmla="*/ 368747 h 396658"/>
              <a:gd name="connsiteX7" fmla="*/ 684628 w 843882"/>
              <a:gd name="connsiteY7" fmla="*/ 396658 h 396658"/>
              <a:gd name="connsiteX8" fmla="*/ 656717 w 843882"/>
              <a:gd name="connsiteY8" fmla="*/ 368747 h 396658"/>
              <a:gd name="connsiteX9" fmla="*/ 684628 w 843882"/>
              <a:gd name="connsiteY9" fmla="*/ 340836 h 396658"/>
              <a:gd name="connsiteX10" fmla="*/ 553284 w 843882"/>
              <a:gd name="connsiteY10" fmla="*/ 340836 h 396658"/>
              <a:gd name="connsiteX11" fmla="*/ 581195 w 843882"/>
              <a:gd name="connsiteY11" fmla="*/ 368747 h 396658"/>
              <a:gd name="connsiteX12" fmla="*/ 553284 w 843882"/>
              <a:gd name="connsiteY12" fmla="*/ 396658 h 396658"/>
              <a:gd name="connsiteX13" fmla="*/ 525373 w 843882"/>
              <a:gd name="connsiteY13" fmla="*/ 368747 h 396658"/>
              <a:gd name="connsiteX14" fmla="*/ 553284 w 843882"/>
              <a:gd name="connsiteY14" fmla="*/ 340836 h 396658"/>
              <a:gd name="connsiteX15" fmla="*/ 421941 w 843882"/>
              <a:gd name="connsiteY15" fmla="*/ 340836 h 396658"/>
              <a:gd name="connsiteX16" fmla="*/ 449852 w 843882"/>
              <a:gd name="connsiteY16" fmla="*/ 368747 h 396658"/>
              <a:gd name="connsiteX17" fmla="*/ 421941 w 843882"/>
              <a:gd name="connsiteY17" fmla="*/ 396658 h 396658"/>
              <a:gd name="connsiteX18" fmla="*/ 394030 w 843882"/>
              <a:gd name="connsiteY18" fmla="*/ 368747 h 396658"/>
              <a:gd name="connsiteX19" fmla="*/ 421941 w 843882"/>
              <a:gd name="connsiteY19" fmla="*/ 340836 h 396658"/>
              <a:gd name="connsiteX20" fmla="*/ 290598 w 843882"/>
              <a:gd name="connsiteY20" fmla="*/ 340836 h 396658"/>
              <a:gd name="connsiteX21" fmla="*/ 318509 w 843882"/>
              <a:gd name="connsiteY21" fmla="*/ 368747 h 396658"/>
              <a:gd name="connsiteX22" fmla="*/ 290598 w 843882"/>
              <a:gd name="connsiteY22" fmla="*/ 396658 h 396658"/>
              <a:gd name="connsiteX23" fmla="*/ 262687 w 843882"/>
              <a:gd name="connsiteY23" fmla="*/ 368747 h 396658"/>
              <a:gd name="connsiteX24" fmla="*/ 290598 w 843882"/>
              <a:gd name="connsiteY24" fmla="*/ 340836 h 396658"/>
              <a:gd name="connsiteX25" fmla="*/ 159254 w 843882"/>
              <a:gd name="connsiteY25" fmla="*/ 340836 h 396658"/>
              <a:gd name="connsiteX26" fmla="*/ 187165 w 843882"/>
              <a:gd name="connsiteY26" fmla="*/ 368747 h 396658"/>
              <a:gd name="connsiteX27" fmla="*/ 159254 w 843882"/>
              <a:gd name="connsiteY27" fmla="*/ 396658 h 396658"/>
              <a:gd name="connsiteX28" fmla="*/ 131343 w 843882"/>
              <a:gd name="connsiteY28" fmla="*/ 368747 h 396658"/>
              <a:gd name="connsiteX29" fmla="*/ 159254 w 843882"/>
              <a:gd name="connsiteY29" fmla="*/ 340836 h 396658"/>
              <a:gd name="connsiteX30" fmla="*/ 27911 w 843882"/>
              <a:gd name="connsiteY30" fmla="*/ 340836 h 396658"/>
              <a:gd name="connsiteX31" fmla="*/ 55822 w 843882"/>
              <a:gd name="connsiteY31" fmla="*/ 368747 h 396658"/>
              <a:gd name="connsiteX32" fmla="*/ 27911 w 843882"/>
              <a:gd name="connsiteY32" fmla="*/ 396658 h 396658"/>
              <a:gd name="connsiteX33" fmla="*/ 0 w 843882"/>
              <a:gd name="connsiteY33" fmla="*/ 368747 h 396658"/>
              <a:gd name="connsiteX34" fmla="*/ 27911 w 843882"/>
              <a:gd name="connsiteY34" fmla="*/ 340836 h 396658"/>
              <a:gd name="connsiteX35" fmla="*/ 815971 w 843882"/>
              <a:gd name="connsiteY35" fmla="*/ 227224 h 396658"/>
              <a:gd name="connsiteX36" fmla="*/ 843882 w 843882"/>
              <a:gd name="connsiteY36" fmla="*/ 255135 h 396658"/>
              <a:gd name="connsiteX37" fmla="*/ 815971 w 843882"/>
              <a:gd name="connsiteY37" fmla="*/ 283046 h 396658"/>
              <a:gd name="connsiteX38" fmla="*/ 788060 w 843882"/>
              <a:gd name="connsiteY38" fmla="*/ 255135 h 396658"/>
              <a:gd name="connsiteX39" fmla="*/ 815971 w 843882"/>
              <a:gd name="connsiteY39" fmla="*/ 227224 h 396658"/>
              <a:gd name="connsiteX40" fmla="*/ 684628 w 843882"/>
              <a:gd name="connsiteY40" fmla="*/ 227224 h 396658"/>
              <a:gd name="connsiteX41" fmla="*/ 712539 w 843882"/>
              <a:gd name="connsiteY41" fmla="*/ 255135 h 396658"/>
              <a:gd name="connsiteX42" fmla="*/ 684628 w 843882"/>
              <a:gd name="connsiteY42" fmla="*/ 283046 h 396658"/>
              <a:gd name="connsiteX43" fmla="*/ 656717 w 843882"/>
              <a:gd name="connsiteY43" fmla="*/ 255135 h 396658"/>
              <a:gd name="connsiteX44" fmla="*/ 684628 w 843882"/>
              <a:gd name="connsiteY44" fmla="*/ 227224 h 396658"/>
              <a:gd name="connsiteX45" fmla="*/ 553284 w 843882"/>
              <a:gd name="connsiteY45" fmla="*/ 227224 h 396658"/>
              <a:gd name="connsiteX46" fmla="*/ 581195 w 843882"/>
              <a:gd name="connsiteY46" fmla="*/ 255135 h 396658"/>
              <a:gd name="connsiteX47" fmla="*/ 553284 w 843882"/>
              <a:gd name="connsiteY47" fmla="*/ 283046 h 396658"/>
              <a:gd name="connsiteX48" fmla="*/ 525373 w 843882"/>
              <a:gd name="connsiteY48" fmla="*/ 255135 h 396658"/>
              <a:gd name="connsiteX49" fmla="*/ 553284 w 843882"/>
              <a:gd name="connsiteY49" fmla="*/ 227224 h 396658"/>
              <a:gd name="connsiteX50" fmla="*/ 421941 w 843882"/>
              <a:gd name="connsiteY50" fmla="*/ 227224 h 396658"/>
              <a:gd name="connsiteX51" fmla="*/ 449852 w 843882"/>
              <a:gd name="connsiteY51" fmla="*/ 255135 h 396658"/>
              <a:gd name="connsiteX52" fmla="*/ 421941 w 843882"/>
              <a:gd name="connsiteY52" fmla="*/ 283046 h 396658"/>
              <a:gd name="connsiteX53" fmla="*/ 394030 w 843882"/>
              <a:gd name="connsiteY53" fmla="*/ 255135 h 396658"/>
              <a:gd name="connsiteX54" fmla="*/ 421941 w 843882"/>
              <a:gd name="connsiteY54" fmla="*/ 227224 h 396658"/>
              <a:gd name="connsiteX55" fmla="*/ 290598 w 843882"/>
              <a:gd name="connsiteY55" fmla="*/ 227224 h 396658"/>
              <a:gd name="connsiteX56" fmla="*/ 318509 w 843882"/>
              <a:gd name="connsiteY56" fmla="*/ 255135 h 396658"/>
              <a:gd name="connsiteX57" fmla="*/ 290598 w 843882"/>
              <a:gd name="connsiteY57" fmla="*/ 283046 h 396658"/>
              <a:gd name="connsiteX58" fmla="*/ 262687 w 843882"/>
              <a:gd name="connsiteY58" fmla="*/ 255135 h 396658"/>
              <a:gd name="connsiteX59" fmla="*/ 290598 w 843882"/>
              <a:gd name="connsiteY59" fmla="*/ 227224 h 396658"/>
              <a:gd name="connsiteX60" fmla="*/ 159254 w 843882"/>
              <a:gd name="connsiteY60" fmla="*/ 227224 h 396658"/>
              <a:gd name="connsiteX61" fmla="*/ 187165 w 843882"/>
              <a:gd name="connsiteY61" fmla="*/ 255135 h 396658"/>
              <a:gd name="connsiteX62" fmla="*/ 159254 w 843882"/>
              <a:gd name="connsiteY62" fmla="*/ 283046 h 396658"/>
              <a:gd name="connsiteX63" fmla="*/ 131343 w 843882"/>
              <a:gd name="connsiteY63" fmla="*/ 255135 h 396658"/>
              <a:gd name="connsiteX64" fmla="*/ 159254 w 843882"/>
              <a:gd name="connsiteY64" fmla="*/ 227224 h 396658"/>
              <a:gd name="connsiteX65" fmla="*/ 27911 w 843882"/>
              <a:gd name="connsiteY65" fmla="*/ 227224 h 396658"/>
              <a:gd name="connsiteX66" fmla="*/ 55822 w 843882"/>
              <a:gd name="connsiteY66" fmla="*/ 255135 h 396658"/>
              <a:gd name="connsiteX67" fmla="*/ 27911 w 843882"/>
              <a:gd name="connsiteY67" fmla="*/ 283046 h 396658"/>
              <a:gd name="connsiteX68" fmla="*/ 0 w 843882"/>
              <a:gd name="connsiteY68" fmla="*/ 255135 h 396658"/>
              <a:gd name="connsiteX69" fmla="*/ 27911 w 843882"/>
              <a:gd name="connsiteY69" fmla="*/ 227224 h 396658"/>
              <a:gd name="connsiteX70" fmla="*/ 815971 w 843882"/>
              <a:gd name="connsiteY70" fmla="*/ 113612 h 396658"/>
              <a:gd name="connsiteX71" fmla="*/ 843882 w 843882"/>
              <a:gd name="connsiteY71" fmla="*/ 141523 h 396658"/>
              <a:gd name="connsiteX72" fmla="*/ 815971 w 843882"/>
              <a:gd name="connsiteY72" fmla="*/ 169434 h 396658"/>
              <a:gd name="connsiteX73" fmla="*/ 788060 w 843882"/>
              <a:gd name="connsiteY73" fmla="*/ 141523 h 396658"/>
              <a:gd name="connsiteX74" fmla="*/ 815971 w 843882"/>
              <a:gd name="connsiteY74" fmla="*/ 113612 h 396658"/>
              <a:gd name="connsiteX75" fmla="*/ 684628 w 843882"/>
              <a:gd name="connsiteY75" fmla="*/ 113612 h 396658"/>
              <a:gd name="connsiteX76" fmla="*/ 712539 w 843882"/>
              <a:gd name="connsiteY76" fmla="*/ 141523 h 396658"/>
              <a:gd name="connsiteX77" fmla="*/ 684628 w 843882"/>
              <a:gd name="connsiteY77" fmla="*/ 169434 h 396658"/>
              <a:gd name="connsiteX78" fmla="*/ 656717 w 843882"/>
              <a:gd name="connsiteY78" fmla="*/ 141523 h 396658"/>
              <a:gd name="connsiteX79" fmla="*/ 684628 w 843882"/>
              <a:gd name="connsiteY79" fmla="*/ 113612 h 396658"/>
              <a:gd name="connsiteX80" fmla="*/ 553284 w 843882"/>
              <a:gd name="connsiteY80" fmla="*/ 113612 h 396658"/>
              <a:gd name="connsiteX81" fmla="*/ 581195 w 843882"/>
              <a:gd name="connsiteY81" fmla="*/ 141523 h 396658"/>
              <a:gd name="connsiteX82" fmla="*/ 553284 w 843882"/>
              <a:gd name="connsiteY82" fmla="*/ 169434 h 396658"/>
              <a:gd name="connsiteX83" fmla="*/ 525373 w 843882"/>
              <a:gd name="connsiteY83" fmla="*/ 141523 h 396658"/>
              <a:gd name="connsiteX84" fmla="*/ 553284 w 843882"/>
              <a:gd name="connsiteY84" fmla="*/ 113612 h 396658"/>
              <a:gd name="connsiteX85" fmla="*/ 421941 w 843882"/>
              <a:gd name="connsiteY85" fmla="*/ 113612 h 396658"/>
              <a:gd name="connsiteX86" fmla="*/ 449852 w 843882"/>
              <a:gd name="connsiteY86" fmla="*/ 141523 h 396658"/>
              <a:gd name="connsiteX87" fmla="*/ 421941 w 843882"/>
              <a:gd name="connsiteY87" fmla="*/ 169434 h 396658"/>
              <a:gd name="connsiteX88" fmla="*/ 394030 w 843882"/>
              <a:gd name="connsiteY88" fmla="*/ 141523 h 396658"/>
              <a:gd name="connsiteX89" fmla="*/ 421941 w 843882"/>
              <a:gd name="connsiteY89" fmla="*/ 113612 h 396658"/>
              <a:gd name="connsiteX90" fmla="*/ 290598 w 843882"/>
              <a:gd name="connsiteY90" fmla="*/ 113612 h 396658"/>
              <a:gd name="connsiteX91" fmla="*/ 318509 w 843882"/>
              <a:gd name="connsiteY91" fmla="*/ 141523 h 396658"/>
              <a:gd name="connsiteX92" fmla="*/ 290598 w 843882"/>
              <a:gd name="connsiteY92" fmla="*/ 169434 h 396658"/>
              <a:gd name="connsiteX93" fmla="*/ 262687 w 843882"/>
              <a:gd name="connsiteY93" fmla="*/ 141523 h 396658"/>
              <a:gd name="connsiteX94" fmla="*/ 290598 w 843882"/>
              <a:gd name="connsiteY94" fmla="*/ 113612 h 396658"/>
              <a:gd name="connsiteX95" fmla="*/ 159254 w 843882"/>
              <a:gd name="connsiteY95" fmla="*/ 113612 h 396658"/>
              <a:gd name="connsiteX96" fmla="*/ 187165 w 843882"/>
              <a:gd name="connsiteY96" fmla="*/ 141523 h 396658"/>
              <a:gd name="connsiteX97" fmla="*/ 159254 w 843882"/>
              <a:gd name="connsiteY97" fmla="*/ 169434 h 396658"/>
              <a:gd name="connsiteX98" fmla="*/ 131343 w 843882"/>
              <a:gd name="connsiteY98" fmla="*/ 141523 h 396658"/>
              <a:gd name="connsiteX99" fmla="*/ 159254 w 843882"/>
              <a:gd name="connsiteY99" fmla="*/ 113612 h 396658"/>
              <a:gd name="connsiteX100" fmla="*/ 27911 w 843882"/>
              <a:gd name="connsiteY100" fmla="*/ 113612 h 396658"/>
              <a:gd name="connsiteX101" fmla="*/ 55822 w 843882"/>
              <a:gd name="connsiteY101" fmla="*/ 141523 h 396658"/>
              <a:gd name="connsiteX102" fmla="*/ 27911 w 843882"/>
              <a:gd name="connsiteY102" fmla="*/ 169434 h 396658"/>
              <a:gd name="connsiteX103" fmla="*/ 0 w 843882"/>
              <a:gd name="connsiteY103" fmla="*/ 141523 h 396658"/>
              <a:gd name="connsiteX104" fmla="*/ 27911 w 843882"/>
              <a:gd name="connsiteY104" fmla="*/ 113612 h 396658"/>
              <a:gd name="connsiteX105" fmla="*/ 815971 w 843882"/>
              <a:gd name="connsiteY105" fmla="*/ 0 h 396658"/>
              <a:gd name="connsiteX106" fmla="*/ 843882 w 843882"/>
              <a:gd name="connsiteY106" fmla="*/ 27911 h 396658"/>
              <a:gd name="connsiteX107" fmla="*/ 815971 w 843882"/>
              <a:gd name="connsiteY107" fmla="*/ 55822 h 396658"/>
              <a:gd name="connsiteX108" fmla="*/ 788060 w 843882"/>
              <a:gd name="connsiteY108" fmla="*/ 27911 h 396658"/>
              <a:gd name="connsiteX109" fmla="*/ 815971 w 843882"/>
              <a:gd name="connsiteY109" fmla="*/ 0 h 396658"/>
              <a:gd name="connsiteX110" fmla="*/ 684628 w 843882"/>
              <a:gd name="connsiteY110" fmla="*/ 0 h 396658"/>
              <a:gd name="connsiteX111" fmla="*/ 712539 w 843882"/>
              <a:gd name="connsiteY111" fmla="*/ 27911 h 396658"/>
              <a:gd name="connsiteX112" fmla="*/ 684628 w 843882"/>
              <a:gd name="connsiteY112" fmla="*/ 55822 h 396658"/>
              <a:gd name="connsiteX113" fmla="*/ 656717 w 843882"/>
              <a:gd name="connsiteY113" fmla="*/ 27911 h 396658"/>
              <a:gd name="connsiteX114" fmla="*/ 684628 w 843882"/>
              <a:gd name="connsiteY114" fmla="*/ 0 h 396658"/>
              <a:gd name="connsiteX115" fmla="*/ 553284 w 843882"/>
              <a:gd name="connsiteY115" fmla="*/ 0 h 396658"/>
              <a:gd name="connsiteX116" fmla="*/ 581195 w 843882"/>
              <a:gd name="connsiteY116" fmla="*/ 27911 h 396658"/>
              <a:gd name="connsiteX117" fmla="*/ 553284 w 843882"/>
              <a:gd name="connsiteY117" fmla="*/ 55822 h 396658"/>
              <a:gd name="connsiteX118" fmla="*/ 525373 w 843882"/>
              <a:gd name="connsiteY118" fmla="*/ 27911 h 396658"/>
              <a:gd name="connsiteX119" fmla="*/ 553284 w 843882"/>
              <a:gd name="connsiteY119" fmla="*/ 0 h 396658"/>
              <a:gd name="connsiteX120" fmla="*/ 421941 w 843882"/>
              <a:gd name="connsiteY120" fmla="*/ 0 h 396658"/>
              <a:gd name="connsiteX121" fmla="*/ 449852 w 843882"/>
              <a:gd name="connsiteY121" fmla="*/ 27911 h 396658"/>
              <a:gd name="connsiteX122" fmla="*/ 421941 w 843882"/>
              <a:gd name="connsiteY122" fmla="*/ 55822 h 396658"/>
              <a:gd name="connsiteX123" fmla="*/ 394030 w 843882"/>
              <a:gd name="connsiteY123" fmla="*/ 27911 h 396658"/>
              <a:gd name="connsiteX124" fmla="*/ 421941 w 843882"/>
              <a:gd name="connsiteY124" fmla="*/ 0 h 396658"/>
              <a:gd name="connsiteX125" fmla="*/ 290598 w 843882"/>
              <a:gd name="connsiteY125" fmla="*/ 0 h 396658"/>
              <a:gd name="connsiteX126" fmla="*/ 318509 w 843882"/>
              <a:gd name="connsiteY126" fmla="*/ 27911 h 396658"/>
              <a:gd name="connsiteX127" fmla="*/ 290598 w 843882"/>
              <a:gd name="connsiteY127" fmla="*/ 55822 h 396658"/>
              <a:gd name="connsiteX128" fmla="*/ 262687 w 843882"/>
              <a:gd name="connsiteY128" fmla="*/ 27911 h 396658"/>
              <a:gd name="connsiteX129" fmla="*/ 290598 w 843882"/>
              <a:gd name="connsiteY129" fmla="*/ 0 h 396658"/>
              <a:gd name="connsiteX130" fmla="*/ 159254 w 843882"/>
              <a:gd name="connsiteY130" fmla="*/ 0 h 396658"/>
              <a:gd name="connsiteX131" fmla="*/ 187165 w 843882"/>
              <a:gd name="connsiteY131" fmla="*/ 27911 h 396658"/>
              <a:gd name="connsiteX132" fmla="*/ 159254 w 843882"/>
              <a:gd name="connsiteY132" fmla="*/ 55822 h 396658"/>
              <a:gd name="connsiteX133" fmla="*/ 131343 w 843882"/>
              <a:gd name="connsiteY133" fmla="*/ 27911 h 396658"/>
              <a:gd name="connsiteX134" fmla="*/ 159254 w 843882"/>
              <a:gd name="connsiteY134" fmla="*/ 0 h 396658"/>
              <a:gd name="connsiteX135" fmla="*/ 27911 w 843882"/>
              <a:gd name="connsiteY135" fmla="*/ 0 h 396658"/>
              <a:gd name="connsiteX136" fmla="*/ 55822 w 843882"/>
              <a:gd name="connsiteY136" fmla="*/ 27911 h 396658"/>
              <a:gd name="connsiteX137" fmla="*/ 27911 w 843882"/>
              <a:gd name="connsiteY137" fmla="*/ 55822 h 396658"/>
              <a:gd name="connsiteX138" fmla="*/ 0 w 843882"/>
              <a:gd name="connsiteY138" fmla="*/ 27911 h 396658"/>
              <a:gd name="connsiteX139" fmla="*/ 27911 w 843882"/>
              <a:gd name="connsiteY139" fmla="*/ 0 h 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43882" h="396658">
                <a:moveTo>
                  <a:pt x="815971" y="340836"/>
                </a:moveTo>
                <a:cubicBezTo>
                  <a:pt x="831386" y="340836"/>
                  <a:pt x="843882" y="353332"/>
                  <a:pt x="843882" y="368747"/>
                </a:cubicBezTo>
                <a:cubicBezTo>
                  <a:pt x="843882" y="384162"/>
                  <a:pt x="831386" y="396658"/>
                  <a:pt x="815971" y="396658"/>
                </a:cubicBezTo>
                <a:cubicBezTo>
                  <a:pt x="800556" y="396658"/>
                  <a:pt x="788060" y="384162"/>
                  <a:pt x="788060" y="368747"/>
                </a:cubicBezTo>
                <a:cubicBezTo>
                  <a:pt x="788060" y="353332"/>
                  <a:pt x="800556" y="340836"/>
                  <a:pt x="815971" y="340836"/>
                </a:cubicBezTo>
                <a:close/>
                <a:moveTo>
                  <a:pt x="684628" y="340836"/>
                </a:moveTo>
                <a:cubicBezTo>
                  <a:pt x="700043" y="340836"/>
                  <a:pt x="712539" y="353332"/>
                  <a:pt x="712539" y="368747"/>
                </a:cubicBezTo>
                <a:cubicBezTo>
                  <a:pt x="712539" y="384162"/>
                  <a:pt x="700043" y="396658"/>
                  <a:pt x="684628" y="396658"/>
                </a:cubicBezTo>
                <a:cubicBezTo>
                  <a:pt x="669213" y="396658"/>
                  <a:pt x="656717" y="384162"/>
                  <a:pt x="656717" y="368747"/>
                </a:cubicBezTo>
                <a:cubicBezTo>
                  <a:pt x="656717" y="353332"/>
                  <a:pt x="669213" y="340836"/>
                  <a:pt x="684628" y="340836"/>
                </a:cubicBezTo>
                <a:close/>
                <a:moveTo>
                  <a:pt x="553284" y="340836"/>
                </a:moveTo>
                <a:cubicBezTo>
                  <a:pt x="568699" y="340836"/>
                  <a:pt x="581195" y="353332"/>
                  <a:pt x="581195" y="368747"/>
                </a:cubicBezTo>
                <a:cubicBezTo>
                  <a:pt x="581195" y="384162"/>
                  <a:pt x="568699" y="396658"/>
                  <a:pt x="553284" y="396658"/>
                </a:cubicBezTo>
                <a:cubicBezTo>
                  <a:pt x="537869" y="396658"/>
                  <a:pt x="525373" y="384162"/>
                  <a:pt x="525373" y="368747"/>
                </a:cubicBezTo>
                <a:cubicBezTo>
                  <a:pt x="525373" y="353332"/>
                  <a:pt x="537869" y="340836"/>
                  <a:pt x="553284" y="340836"/>
                </a:cubicBezTo>
                <a:close/>
                <a:moveTo>
                  <a:pt x="421941" y="340836"/>
                </a:moveTo>
                <a:cubicBezTo>
                  <a:pt x="437356" y="340836"/>
                  <a:pt x="449852" y="353332"/>
                  <a:pt x="449852" y="368747"/>
                </a:cubicBezTo>
                <a:cubicBezTo>
                  <a:pt x="449852" y="384162"/>
                  <a:pt x="437356" y="396658"/>
                  <a:pt x="421941" y="396658"/>
                </a:cubicBezTo>
                <a:cubicBezTo>
                  <a:pt x="406526" y="396658"/>
                  <a:pt x="394030" y="384162"/>
                  <a:pt x="394030" y="368747"/>
                </a:cubicBezTo>
                <a:cubicBezTo>
                  <a:pt x="394030" y="353332"/>
                  <a:pt x="406526" y="340836"/>
                  <a:pt x="421941" y="340836"/>
                </a:cubicBezTo>
                <a:close/>
                <a:moveTo>
                  <a:pt x="290598" y="340836"/>
                </a:moveTo>
                <a:cubicBezTo>
                  <a:pt x="306013" y="340836"/>
                  <a:pt x="318509" y="353332"/>
                  <a:pt x="318509" y="368747"/>
                </a:cubicBezTo>
                <a:cubicBezTo>
                  <a:pt x="318509" y="384162"/>
                  <a:pt x="306013" y="396658"/>
                  <a:pt x="290598" y="396658"/>
                </a:cubicBezTo>
                <a:cubicBezTo>
                  <a:pt x="275183" y="396658"/>
                  <a:pt x="262687" y="384162"/>
                  <a:pt x="262687" y="368747"/>
                </a:cubicBezTo>
                <a:cubicBezTo>
                  <a:pt x="262687" y="353332"/>
                  <a:pt x="275183" y="340836"/>
                  <a:pt x="290598" y="340836"/>
                </a:cubicBezTo>
                <a:close/>
                <a:moveTo>
                  <a:pt x="159254" y="340836"/>
                </a:moveTo>
                <a:cubicBezTo>
                  <a:pt x="174669" y="340836"/>
                  <a:pt x="187165" y="353332"/>
                  <a:pt x="187165" y="368747"/>
                </a:cubicBezTo>
                <a:cubicBezTo>
                  <a:pt x="187165" y="384162"/>
                  <a:pt x="174669" y="396658"/>
                  <a:pt x="159254" y="396658"/>
                </a:cubicBezTo>
                <a:cubicBezTo>
                  <a:pt x="143839" y="396658"/>
                  <a:pt x="131343" y="384162"/>
                  <a:pt x="131343" y="368747"/>
                </a:cubicBezTo>
                <a:cubicBezTo>
                  <a:pt x="131343" y="353332"/>
                  <a:pt x="143839" y="340836"/>
                  <a:pt x="159254" y="340836"/>
                </a:cubicBezTo>
                <a:close/>
                <a:moveTo>
                  <a:pt x="27911" y="340836"/>
                </a:moveTo>
                <a:cubicBezTo>
                  <a:pt x="43326" y="340836"/>
                  <a:pt x="55822" y="353332"/>
                  <a:pt x="55822" y="368747"/>
                </a:cubicBezTo>
                <a:cubicBezTo>
                  <a:pt x="55822" y="384162"/>
                  <a:pt x="43326" y="396658"/>
                  <a:pt x="27911" y="396658"/>
                </a:cubicBezTo>
                <a:cubicBezTo>
                  <a:pt x="12496" y="396658"/>
                  <a:pt x="0" y="384162"/>
                  <a:pt x="0" y="368747"/>
                </a:cubicBezTo>
                <a:cubicBezTo>
                  <a:pt x="0" y="353332"/>
                  <a:pt x="12496" y="340836"/>
                  <a:pt x="27911" y="340836"/>
                </a:cubicBezTo>
                <a:close/>
                <a:moveTo>
                  <a:pt x="815971" y="227224"/>
                </a:moveTo>
                <a:cubicBezTo>
                  <a:pt x="831386" y="227224"/>
                  <a:pt x="843882" y="239720"/>
                  <a:pt x="843882" y="255135"/>
                </a:cubicBezTo>
                <a:cubicBezTo>
                  <a:pt x="843882" y="270550"/>
                  <a:pt x="831386" y="283046"/>
                  <a:pt x="815971" y="283046"/>
                </a:cubicBezTo>
                <a:cubicBezTo>
                  <a:pt x="800556" y="283046"/>
                  <a:pt x="788060" y="270550"/>
                  <a:pt x="788060" y="255135"/>
                </a:cubicBezTo>
                <a:cubicBezTo>
                  <a:pt x="788060" y="239720"/>
                  <a:pt x="800556" y="227224"/>
                  <a:pt x="815971" y="227224"/>
                </a:cubicBezTo>
                <a:close/>
                <a:moveTo>
                  <a:pt x="684628" y="227224"/>
                </a:moveTo>
                <a:cubicBezTo>
                  <a:pt x="700043" y="227224"/>
                  <a:pt x="712539" y="239720"/>
                  <a:pt x="712539" y="255135"/>
                </a:cubicBezTo>
                <a:cubicBezTo>
                  <a:pt x="712539" y="270550"/>
                  <a:pt x="700043" y="283046"/>
                  <a:pt x="684628" y="283046"/>
                </a:cubicBezTo>
                <a:cubicBezTo>
                  <a:pt x="669213" y="283046"/>
                  <a:pt x="656717" y="270550"/>
                  <a:pt x="656717" y="255135"/>
                </a:cubicBezTo>
                <a:cubicBezTo>
                  <a:pt x="656717" y="239720"/>
                  <a:pt x="669213" y="227224"/>
                  <a:pt x="684628" y="227224"/>
                </a:cubicBezTo>
                <a:close/>
                <a:moveTo>
                  <a:pt x="553284" y="227224"/>
                </a:moveTo>
                <a:cubicBezTo>
                  <a:pt x="568699" y="227224"/>
                  <a:pt x="581195" y="239720"/>
                  <a:pt x="581195" y="255135"/>
                </a:cubicBezTo>
                <a:cubicBezTo>
                  <a:pt x="581195" y="270550"/>
                  <a:pt x="568699" y="283046"/>
                  <a:pt x="553284" y="283046"/>
                </a:cubicBezTo>
                <a:cubicBezTo>
                  <a:pt x="537869" y="283046"/>
                  <a:pt x="525373" y="270550"/>
                  <a:pt x="525373" y="255135"/>
                </a:cubicBezTo>
                <a:cubicBezTo>
                  <a:pt x="525373" y="239720"/>
                  <a:pt x="537869" y="227224"/>
                  <a:pt x="553284" y="227224"/>
                </a:cubicBezTo>
                <a:close/>
                <a:moveTo>
                  <a:pt x="421941" y="227224"/>
                </a:moveTo>
                <a:cubicBezTo>
                  <a:pt x="437356" y="227224"/>
                  <a:pt x="449852" y="239720"/>
                  <a:pt x="449852" y="255135"/>
                </a:cubicBezTo>
                <a:cubicBezTo>
                  <a:pt x="449852" y="270550"/>
                  <a:pt x="437356" y="283046"/>
                  <a:pt x="421941" y="283046"/>
                </a:cubicBezTo>
                <a:cubicBezTo>
                  <a:pt x="406526" y="283046"/>
                  <a:pt x="394030" y="270550"/>
                  <a:pt x="394030" y="255135"/>
                </a:cubicBezTo>
                <a:cubicBezTo>
                  <a:pt x="394030" y="239720"/>
                  <a:pt x="406526" y="227224"/>
                  <a:pt x="421941" y="227224"/>
                </a:cubicBezTo>
                <a:close/>
                <a:moveTo>
                  <a:pt x="290598" y="227224"/>
                </a:moveTo>
                <a:cubicBezTo>
                  <a:pt x="306013" y="227224"/>
                  <a:pt x="318509" y="239720"/>
                  <a:pt x="318509" y="255135"/>
                </a:cubicBezTo>
                <a:cubicBezTo>
                  <a:pt x="318509" y="270550"/>
                  <a:pt x="306013" y="283046"/>
                  <a:pt x="290598" y="283046"/>
                </a:cubicBezTo>
                <a:cubicBezTo>
                  <a:pt x="275183" y="283046"/>
                  <a:pt x="262687" y="270550"/>
                  <a:pt x="262687" y="255135"/>
                </a:cubicBezTo>
                <a:cubicBezTo>
                  <a:pt x="262687" y="239720"/>
                  <a:pt x="275183" y="227224"/>
                  <a:pt x="290598" y="227224"/>
                </a:cubicBezTo>
                <a:close/>
                <a:moveTo>
                  <a:pt x="159254" y="227224"/>
                </a:moveTo>
                <a:cubicBezTo>
                  <a:pt x="174669" y="227224"/>
                  <a:pt x="187165" y="239720"/>
                  <a:pt x="187165" y="255135"/>
                </a:cubicBezTo>
                <a:cubicBezTo>
                  <a:pt x="187165" y="270550"/>
                  <a:pt x="174669" y="283046"/>
                  <a:pt x="159254" y="283046"/>
                </a:cubicBezTo>
                <a:cubicBezTo>
                  <a:pt x="143839" y="283046"/>
                  <a:pt x="131343" y="270550"/>
                  <a:pt x="131343" y="255135"/>
                </a:cubicBezTo>
                <a:cubicBezTo>
                  <a:pt x="131343" y="239720"/>
                  <a:pt x="143839" y="227224"/>
                  <a:pt x="159254" y="227224"/>
                </a:cubicBezTo>
                <a:close/>
                <a:moveTo>
                  <a:pt x="27911" y="227224"/>
                </a:moveTo>
                <a:cubicBezTo>
                  <a:pt x="43326" y="227224"/>
                  <a:pt x="55822" y="239720"/>
                  <a:pt x="55822" y="255135"/>
                </a:cubicBezTo>
                <a:cubicBezTo>
                  <a:pt x="55822" y="270550"/>
                  <a:pt x="43326" y="283046"/>
                  <a:pt x="27911" y="283046"/>
                </a:cubicBezTo>
                <a:cubicBezTo>
                  <a:pt x="12496" y="283046"/>
                  <a:pt x="0" y="270550"/>
                  <a:pt x="0" y="255135"/>
                </a:cubicBezTo>
                <a:cubicBezTo>
                  <a:pt x="0" y="239720"/>
                  <a:pt x="12496" y="227224"/>
                  <a:pt x="27911" y="227224"/>
                </a:cubicBezTo>
                <a:close/>
                <a:moveTo>
                  <a:pt x="815971" y="113612"/>
                </a:moveTo>
                <a:cubicBezTo>
                  <a:pt x="831386" y="113612"/>
                  <a:pt x="843882" y="126108"/>
                  <a:pt x="843882" y="141523"/>
                </a:cubicBezTo>
                <a:cubicBezTo>
                  <a:pt x="843882" y="156938"/>
                  <a:pt x="831386" y="169434"/>
                  <a:pt x="815971" y="169434"/>
                </a:cubicBezTo>
                <a:cubicBezTo>
                  <a:pt x="800556" y="169434"/>
                  <a:pt x="788060" y="156938"/>
                  <a:pt x="788060" y="141523"/>
                </a:cubicBezTo>
                <a:cubicBezTo>
                  <a:pt x="788060" y="126108"/>
                  <a:pt x="800556" y="113612"/>
                  <a:pt x="815971" y="113612"/>
                </a:cubicBezTo>
                <a:close/>
                <a:moveTo>
                  <a:pt x="684628" y="113612"/>
                </a:moveTo>
                <a:cubicBezTo>
                  <a:pt x="700043" y="113612"/>
                  <a:pt x="712539" y="126108"/>
                  <a:pt x="712539" y="141523"/>
                </a:cubicBezTo>
                <a:cubicBezTo>
                  <a:pt x="712539" y="156938"/>
                  <a:pt x="700043" y="169434"/>
                  <a:pt x="684628" y="169434"/>
                </a:cubicBezTo>
                <a:cubicBezTo>
                  <a:pt x="669213" y="169434"/>
                  <a:pt x="656717" y="156938"/>
                  <a:pt x="656717" y="141523"/>
                </a:cubicBezTo>
                <a:cubicBezTo>
                  <a:pt x="656717" y="126108"/>
                  <a:pt x="669213" y="113612"/>
                  <a:pt x="684628" y="113612"/>
                </a:cubicBezTo>
                <a:close/>
                <a:moveTo>
                  <a:pt x="553284" y="113612"/>
                </a:moveTo>
                <a:cubicBezTo>
                  <a:pt x="568699" y="113612"/>
                  <a:pt x="581195" y="126108"/>
                  <a:pt x="581195" y="141523"/>
                </a:cubicBezTo>
                <a:cubicBezTo>
                  <a:pt x="581195" y="156938"/>
                  <a:pt x="568699" y="169434"/>
                  <a:pt x="553284" y="169434"/>
                </a:cubicBezTo>
                <a:cubicBezTo>
                  <a:pt x="537869" y="169434"/>
                  <a:pt x="525373" y="156938"/>
                  <a:pt x="525373" y="141523"/>
                </a:cubicBezTo>
                <a:cubicBezTo>
                  <a:pt x="525373" y="126108"/>
                  <a:pt x="537869" y="113612"/>
                  <a:pt x="553284" y="113612"/>
                </a:cubicBezTo>
                <a:close/>
                <a:moveTo>
                  <a:pt x="421941" y="113612"/>
                </a:moveTo>
                <a:cubicBezTo>
                  <a:pt x="437356" y="113612"/>
                  <a:pt x="449852" y="126108"/>
                  <a:pt x="449852" y="141523"/>
                </a:cubicBezTo>
                <a:cubicBezTo>
                  <a:pt x="449852" y="156938"/>
                  <a:pt x="437356" y="169434"/>
                  <a:pt x="421941" y="169434"/>
                </a:cubicBezTo>
                <a:cubicBezTo>
                  <a:pt x="406526" y="169434"/>
                  <a:pt x="394030" y="156938"/>
                  <a:pt x="394030" y="141523"/>
                </a:cubicBezTo>
                <a:cubicBezTo>
                  <a:pt x="394030" y="126108"/>
                  <a:pt x="406526" y="113612"/>
                  <a:pt x="421941" y="113612"/>
                </a:cubicBezTo>
                <a:close/>
                <a:moveTo>
                  <a:pt x="290598" y="113612"/>
                </a:moveTo>
                <a:cubicBezTo>
                  <a:pt x="306013" y="113612"/>
                  <a:pt x="318509" y="126108"/>
                  <a:pt x="318509" y="141523"/>
                </a:cubicBezTo>
                <a:cubicBezTo>
                  <a:pt x="318509" y="156938"/>
                  <a:pt x="306013" y="169434"/>
                  <a:pt x="290598" y="169434"/>
                </a:cubicBezTo>
                <a:cubicBezTo>
                  <a:pt x="275183" y="169434"/>
                  <a:pt x="262687" y="156938"/>
                  <a:pt x="262687" y="141523"/>
                </a:cubicBezTo>
                <a:cubicBezTo>
                  <a:pt x="262687" y="126108"/>
                  <a:pt x="275183" y="113612"/>
                  <a:pt x="290598" y="113612"/>
                </a:cubicBezTo>
                <a:close/>
                <a:moveTo>
                  <a:pt x="159254" y="113612"/>
                </a:moveTo>
                <a:cubicBezTo>
                  <a:pt x="174669" y="113612"/>
                  <a:pt x="187165" y="126108"/>
                  <a:pt x="187165" y="141523"/>
                </a:cubicBezTo>
                <a:cubicBezTo>
                  <a:pt x="187165" y="156938"/>
                  <a:pt x="174669" y="169434"/>
                  <a:pt x="159254" y="169434"/>
                </a:cubicBezTo>
                <a:cubicBezTo>
                  <a:pt x="143839" y="169434"/>
                  <a:pt x="131343" y="156938"/>
                  <a:pt x="131343" y="141523"/>
                </a:cubicBezTo>
                <a:cubicBezTo>
                  <a:pt x="131343" y="126108"/>
                  <a:pt x="143839" y="113612"/>
                  <a:pt x="159254" y="113612"/>
                </a:cubicBezTo>
                <a:close/>
                <a:moveTo>
                  <a:pt x="27911" y="113612"/>
                </a:moveTo>
                <a:cubicBezTo>
                  <a:pt x="43326" y="113612"/>
                  <a:pt x="55822" y="126108"/>
                  <a:pt x="55822" y="141523"/>
                </a:cubicBezTo>
                <a:cubicBezTo>
                  <a:pt x="55822" y="156938"/>
                  <a:pt x="43326" y="169434"/>
                  <a:pt x="27911" y="169434"/>
                </a:cubicBezTo>
                <a:cubicBezTo>
                  <a:pt x="12496" y="169434"/>
                  <a:pt x="0" y="156938"/>
                  <a:pt x="0" y="141523"/>
                </a:cubicBezTo>
                <a:cubicBezTo>
                  <a:pt x="0" y="126108"/>
                  <a:pt x="12496" y="113612"/>
                  <a:pt x="27911" y="113612"/>
                </a:cubicBezTo>
                <a:close/>
                <a:moveTo>
                  <a:pt x="815971" y="0"/>
                </a:moveTo>
                <a:cubicBezTo>
                  <a:pt x="831386" y="0"/>
                  <a:pt x="843882" y="12496"/>
                  <a:pt x="843882" y="27911"/>
                </a:cubicBezTo>
                <a:cubicBezTo>
                  <a:pt x="843882" y="43326"/>
                  <a:pt x="831386" y="55822"/>
                  <a:pt x="815971" y="55822"/>
                </a:cubicBezTo>
                <a:cubicBezTo>
                  <a:pt x="800556" y="55822"/>
                  <a:pt x="788060" y="43326"/>
                  <a:pt x="788060" y="27911"/>
                </a:cubicBezTo>
                <a:cubicBezTo>
                  <a:pt x="788060" y="12496"/>
                  <a:pt x="800556" y="0"/>
                  <a:pt x="815971" y="0"/>
                </a:cubicBezTo>
                <a:close/>
                <a:moveTo>
                  <a:pt x="684628" y="0"/>
                </a:moveTo>
                <a:cubicBezTo>
                  <a:pt x="700043" y="0"/>
                  <a:pt x="712539" y="12496"/>
                  <a:pt x="712539" y="27911"/>
                </a:cubicBezTo>
                <a:cubicBezTo>
                  <a:pt x="712539" y="43326"/>
                  <a:pt x="700043" y="55822"/>
                  <a:pt x="684628" y="55822"/>
                </a:cubicBezTo>
                <a:cubicBezTo>
                  <a:pt x="669213" y="55822"/>
                  <a:pt x="656717" y="43326"/>
                  <a:pt x="656717" y="27911"/>
                </a:cubicBezTo>
                <a:cubicBezTo>
                  <a:pt x="656717" y="12496"/>
                  <a:pt x="669213" y="0"/>
                  <a:pt x="684628" y="0"/>
                </a:cubicBezTo>
                <a:close/>
                <a:moveTo>
                  <a:pt x="553284" y="0"/>
                </a:moveTo>
                <a:cubicBezTo>
                  <a:pt x="568699" y="0"/>
                  <a:pt x="581195" y="12496"/>
                  <a:pt x="581195" y="27911"/>
                </a:cubicBezTo>
                <a:cubicBezTo>
                  <a:pt x="581195" y="43326"/>
                  <a:pt x="568699" y="55822"/>
                  <a:pt x="553284" y="55822"/>
                </a:cubicBezTo>
                <a:cubicBezTo>
                  <a:pt x="537869" y="55822"/>
                  <a:pt x="525373" y="43326"/>
                  <a:pt x="525373" y="27911"/>
                </a:cubicBezTo>
                <a:cubicBezTo>
                  <a:pt x="525373" y="12496"/>
                  <a:pt x="537869" y="0"/>
                  <a:pt x="553284" y="0"/>
                </a:cubicBezTo>
                <a:close/>
                <a:moveTo>
                  <a:pt x="421941" y="0"/>
                </a:moveTo>
                <a:cubicBezTo>
                  <a:pt x="437356" y="0"/>
                  <a:pt x="449852" y="12496"/>
                  <a:pt x="449852" y="27911"/>
                </a:cubicBezTo>
                <a:cubicBezTo>
                  <a:pt x="449852" y="43326"/>
                  <a:pt x="437356" y="55822"/>
                  <a:pt x="421941" y="55822"/>
                </a:cubicBezTo>
                <a:cubicBezTo>
                  <a:pt x="406526" y="55822"/>
                  <a:pt x="394030" y="43326"/>
                  <a:pt x="394030" y="27911"/>
                </a:cubicBezTo>
                <a:cubicBezTo>
                  <a:pt x="394030" y="12496"/>
                  <a:pt x="406526" y="0"/>
                  <a:pt x="421941" y="0"/>
                </a:cubicBezTo>
                <a:close/>
                <a:moveTo>
                  <a:pt x="290598" y="0"/>
                </a:moveTo>
                <a:cubicBezTo>
                  <a:pt x="306013" y="0"/>
                  <a:pt x="318509" y="12496"/>
                  <a:pt x="318509" y="27911"/>
                </a:cubicBezTo>
                <a:cubicBezTo>
                  <a:pt x="318509" y="43326"/>
                  <a:pt x="306013" y="55822"/>
                  <a:pt x="290598" y="55822"/>
                </a:cubicBezTo>
                <a:cubicBezTo>
                  <a:pt x="275183" y="55822"/>
                  <a:pt x="262687" y="43326"/>
                  <a:pt x="262687" y="27911"/>
                </a:cubicBezTo>
                <a:cubicBezTo>
                  <a:pt x="262687" y="12496"/>
                  <a:pt x="275183" y="0"/>
                  <a:pt x="290598" y="0"/>
                </a:cubicBezTo>
                <a:close/>
                <a:moveTo>
                  <a:pt x="159254" y="0"/>
                </a:moveTo>
                <a:cubicBezTo>
                  <a:pt x="174669" y="0"/>
                  <a:pt x="187165" y="12496"/>
                  <a:pt x="187165" y="27911"/>
                </a:cubicBezTo>
                <a:cubicBezTo>
                  <a:pt x="187165" y="43326"/>
                  <a:pt x="174669" y="55822"/>
                  <a:pt x="159254" y="55822"/>
                </a:cubicBezTo>
                <a:cubicBezTo>
                  <a:pt x="143839" y="55822"/>
                  <a:pt x="131343" y="43326"/>
                  <a:pt x="131343" y="27911"/>
                </a:cubicBezTo>
                <a:cubicBezTo>
                  <a:pt x="131343" y="12496"/>
                  <a:pt x="143839" y="0"/>
                  <a:pt x="159254" y="0"/>
                </a:cubicBezTo>
                <a:close/>
                <a:moveTo>
                  <a:pt x="27911" y="0"/>
                </a:moveTo>
                <a:cubicBezTo>
                  <a:pt x="43326" y="0"/>
                  <a:pt x="55822" y="12496"/>
                  <a:pt x="55822" y="27911"/>
                </a:cubicBezTo>
                <a:cubicBezTo>
                  <a:pt x="55822" y="43326"/>
                  <a:pt x="43326" y="55822"/>
                  <a:pt x="27911" y="55822"/>
                </a:cubicBezTo>
                <a:cubicBezTo>
                  <a:pt x="12496" y="55822"/>
                  <a:pt x="0" y="43326"/>
                  <a:pt x="0" y="27911"/>
                </a:cubicBezTo>
                <a:cubicBezTo>
                  <a:pt x="0" y="12496"/>
                  <a:pt x="12496" y="0"/>
                  <a:pt x="2791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ctrTitle"/>
            <p:custDataLst>
              <p:tags r:id="rId8"/>
            </p:custDataLst>
          </p:nvPr>
        </p:nvSpPr>
        <p:spPr>
          <a:xfrm>
            <a:off x="5454015" y="2305480"/>
            <a:ext cx="6098540" cy="2050415"/>
          </a:xfrm>
        </p:spPr>
        <p:txBody>
          <a:bodyPr wrap="square" lIns="90000" tIns="46800" rIns="90000" bIns="46800" anchor="b">
            <a:normAutofit/>
          </a:bodyPr>
          <a:lstStyle>
            <a:lvl1pPr algn="r">
              <a:lnSpc>
                <a:spcPct val="100000"/>
              </a:lnSpc>
              <a:defRPr sz="6000" b="1" spc="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lt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9"/>
            </p:custDataLst>
          </p:nvPr>
        </p:nvSpPr>
        <p:spPr>
          <a:xfrm>
            <a:off x="5417820" y="1736725"/>
            <a:ext cx="6047740" cy="530860"/>
          </a:xfrm>
        </p:spPr>
        <p:txBody>
          <a:bodyPr wrap="square" lIns="90000" tIns="46800" rIns="90000" bIns="46800" anchor="b">
            <a:normAutofit/>
          </a:bodyPr>
          <a:lstStyle>
            <a:lvl1pPr marL="0" indent="0" algn="r">
              <a:lnSpc>
                <a:spcPct val="100000"/>
              </a:lnSpc>
              <a:buNone/>
              <a:defRPr sz="2000" b="1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公司名占位符 6"/>
          <p:cNvSpPr>
            <a:spLocks noGrp="1"/>
          </p:cNvSpPr>
          <p:nvPr userDrawn="1">
            <p:ph type="body" sz="quarter" idx="13" hasCustomPrompt="1"/>
            <p:custDataLst>
              <p:tags r:id="rId13"/>
            </p:custDataLst>
          </p:nvPr>
        </p:nvSpPr>
        <p:spPr>
          <a:xfrm>
            <a:off x="7401600" y="770400"/>
            <a:ext cx="4064400" cy="396000"/>
          </a:xfrm>
        </p:spPr>
        <p:txBody>
          <a:bodyPr wrap="square" lIns="90000" tIns="46800" rIns="90000" bIns="46800" anchor="t">
            <a:normAutofit/>
          </a:bodyPr>
          <a:lstStyle>
            <a:lvl1pPr marL="0" indent="0" algn="r">
              <a:lnSpc>
                <a:spcPct val="10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4" name="署名占位符 10"/>
          <p:cNvSpPr>
            <a:spLocks noGrp="1"/>
          </p:cNvSpPr>
          <p:nvPr userDrawn="1">
            <p:ph type="body" sz="quarter" idx="17" hasCustomPrompt="1"/>
            <p:custDataLst>
              <p:tags r:id="rId14"/>
            </p:custDataLst>
          </p:nvPr>
        </p:nvSpPr>
        <p:spPr>
          <a:xfrm>
            <a:off x="7714800" y="4621266"/>
            <a:ext cx="3646800" cy="5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2000">
                <a:schemeClr val="bg1"/>
              </a:gs>
              <a:gs pos="100000">
                <a:schemeClr val="bg2">
                  <a:lumMod val="97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 flipH="1">
            <a:off x="877570" y="2400300"/>
            <a:ext cx="563753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任意多边形: 形状 4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 flipH="1">
            <a:off x="9078599" y="1591231"/>
            <a:ext cx="843882" cy="396658"/>
          </a:xfrm>
          <a:custGeom>
            <a:avLst/>
            <a:gdLst>
              <a:gd name="connsiteX0" fmla="*/ 27911 w 843882"/>
              <a:gd name="connsiteY0" fmla="*/ 340836 h 396658"/>
              <a:gd name="connsiteX1" fmla="*/ 0 w 843882"/>
              <a:gd name="connsiteY1" fmla="*/ 368747 h 396658"/>
              <a:gd name="connsiteX2" fmla="*/ 27911 w 843882"/>
              <a:gd name="connsiteY2" fmla="*/ 396658 h 396658"/>
              <a:gd name="connsiteX3" fmla="*/ 55822 w 843882"/>
              <a:gd name="connsiteY3" fmla="*/ 368747 h 396658"/>
              <a:gd name="connsiteX4" fmla="*/ 27911 w 843882"/>
              <a:gd name="connsiteY4" fmla="*/ 340836 h 396658"/>
              <a:gd name="connsiteX5" fmla="*/ 159254 w 843882"/>
              <a:gd name="connsiteY5" fmla="*/ 340836 h 396658"/>
              <a:gd name="connsiteX6" fmla="*/ 131343 w 843882"/>
              <a:gd name="connsiteY6" fmla="*/ 368747 h 396658"/>
              <a:gd name="connsiteX7" fmla="*/ 159254 w 843882"/>
              <a:gd name="connsiteY7" fmla="*/ 396658 h 396658"/>
              <a:gd name="connsiteX8" fmla="*/ 187165 w 843882"/>
              <a:gd name="connsiteY8" fmla="*/ 368747 h 396658"/>
              <a:gd name="connsiteX9" fmla="*/ 159254 w 843882"/>
              <a:gd name="connsiteY9" fmla="*/ 340836 h 396658"/>
              <a:gd name="connsiteX10" fmla="*/ 290598 w 843882"/>
              <a:gd name="connsiteY10" fmla="*/ 340836 h 396658"/>
              <a:gd name="connsiteX11" fmla="*/ 262687 w 843882"/>
              <a:gd name="connsiteY11" fmla="*/ 368747 h 396658"/>
              <a:gd name="connsiteX12" fmla="*/ 290598 w 843882"/>
              <a:gd name="connsiteY12" fmla="*/ 396658 h 396658"/>
              <a:gd name="connsiteX13" fmla="*/ 318509 w 843882"/>
              <a:gd name="connsiteY13" fmla="*/ 368747 h 396658"/>
              <a:gd name="connsiteX14" fmla="*/ 290598 w 843882"/>
              <a:gd name="connsiteY14" fmla="*/ 340836 h 396658"/>
              <a:gd name="connsiteX15" fmla="*/ 421941 w 843882"/>
              <a:gd name="connsiteY15" fmla="*/ 340836 h 396658"/>
              <a:gd name="connsiteX16" fmla="*/ 394030 w 843882"/>
              <a:gd name="connsiteY16" fmla="*/ 368747 h 396658"/>
              <a:gd name="connsiteX17" fmla="*/ 421941 w 843882"/>
              <a:gd name="connsiteY17" fmla="*/ 396658 h 396658"/>
              <a:gd name="connsiteX18" fmla="*/ 449852 w 843882"/>
              <a:gd name="connsiteY18" fmla="*/ 368747 h 396658"/>
              <a:gd name="connsiteX19" fmla="*/ 421941 w 843882"/>
              <a:gd name="connsiteY19" fmla="*/ 340836 h 396658"/>
              <a:gd name="connsiteX20" fmla="*/ 553284 w 843882"/>
              <a:gd name="connsiteY20" fmla="*/ 340836 h 396658"/>
              <a:gd name="connsiteX21" fmla="*/ 525373 w 843882"/>
              <a:gd name="connsiteY21" fmla="*/ 368747 h 396658"/>
              <a:gd name="connsiteX22" fmla="*/ 553284 w 843882"/>
              <a:gd name="connsiteY22" fmla="*/ 396658 h 396658"/>
              <a:gd name="connsiteX23" fmla="*/ 581195 w 843882"/>
              <a:gd name="connsiteY23" fmla="*/ 368747 h 396658"/>
              <a:gd name="connsiteX24" fmla="*/ 553284 w 843882"/>
              <a:gd name="connsiteY24" fmla="*/ 340836 h 396658"/>
              <a:gd name="connsiteX25" fmla="*/ 684627 w 843882"/>
              <a:gd name="connsiteY25" fmla="*/ 340836 h 396658"/>
              <a:gd name="connsiteX26" fmla="*/ 656716 w 843882"/>
              <a:gd name="connsiteY26" fmla="*/ 368747 h 396658"/>
              <a:gd name="connsiteX27" fmla="*/ 684627 w 843882"/>
              <a:gd name="connsiteY27" fmla="*/ 396658 h 396658"/>
              <a:gd name="connsiteX28" fmla="*/ 712538 w 843882"/>
              <a:gd name="connsiteY28" fmla="*/ 368747 h 396658"/>
              <a:gd name="connsiteX29" fmla="*/ 684627 w 843882"/>
              <a:gd name="connsiteY29" fmla="*/ 340836 h 396658"/>
              <a:gd name="connsiteX30" fmla="*/ 815971 w 843882"/>
              <a:gd name="connsiteY30" fmla="*/ 340836 h 396658"/>
              <a:gd name="connsiteX31" fmla="*/ 788060 w 843882"/>
              <a:gd name="connsiteY31" fmla="*/ 368747 h 396658"/>
              <a:gd name="connsiteX32" fmla="*/ 815971 w 843882"/>
              <a:gd name="connsiteY32" fmla="*/ 396658 h 396658"/>
              <a:gd name="connsiteX33" fmla="*/ 843882 w 843882"/>
              <a:gd name="connsiteY33" fmla="*/ 368747 h 396658"/>
              <a:gd name="connsiteX34" fmla="*/ 815971 w 843882"/>
              <a:gd name="connsiteY34" fmla="*/ 340836 h 396658"/>
              <a:gd name="connsiteX35" fmla="*/ 27911 w 843882"/>
              <a:gd name="connsiteY35" fmla="*/ 227224 h 396658"/>
              <a:gd name="connsiteX36" fmla="*/ 0 w 843882"/>
              <a:gd name="connsiteY36" fmla="*/ 255135 h 396658"/>
              <a:gd name="connsiteX37" fmla="*/ 27911 w 843882"/>
              <a:gd name="connsiteY37" fmla="*/ 283046 h 396658"/>
              <a:gd name="connsiteX38" fmla="*/ 55822 w 843882"/>
              <a:gd name="connsiteY38" fmla="*/ 255135 h 396658"/>
              <a:gd name="connsiteX39" fmla="*/ 27911 w 843882"/>
              <a:gd name="connsiteY39" fmla="*/ 227224 h 396658"/>
              <a:gd name="connsiteX40" fmla="*/ 159254 w 843882"/>
              <a:gd name="connsiteY40" fmla="*/ 227224 h 396658"/>
              <a:gd name="connsiteX41" fmla="*/ 131343 w 843882"/>
              <a:gd name="connsiteY41" fmla="*/ 255135 h 396658"/>
              <a:gd name="connsiteX42" fmla="*/ 159254 w 843882"/>
              <a:gd name="connsiteY42" fmla="*/ 283046 h 396658"/>
              <a:gd name="connsiteX43" fmla="*/ 187165 w 843882"/>
              <a:gd name="connsiteY43" fmla="*/ 255135 h 396658"/>
              <a:gd name="connsiteX44" fmla="*/ 159254 w 843882"/>
              <a:gd name="connsiteY44" fmla="*/ 227224 h 396658"/>
              <a:gd name="connsiteX45" fmla="*/ 290598 w 843882"/>
              <a:gd name="connsiteY45" fmla="*/ 227224 h 396658"/>
              <a:gd name="connsiteX46" fmla="*/ 262687 w 843882"/>
              <a:gd name="connsiteY46" fmla="*/ 255135 h 396658"/>
              <a:gd name="connsiteX47" fmla="*/ 290598 w 843882"/>
              <a:gd name="connsiteY47" fmla="*/ 283046 h 396658"/>
              <a:gd name="connsiteX48" fmla="*/ 318509 w 843882"/>
              <a:gd name="connsiteY48" fmla="*/ 255135 h 396658"/>
              <a:gd name="connsiteX49" fmla="*/ 290598 w 843882"/>
              <a:gd name="connsiteY49" fmla="*/ 227224 h 396658"/>
              <a:gd name="connsiteX50" fmla="*/ 421941 w 843882"/>
              <a:gd name="connsiteY50" fmla="*/ 227224 h 396658"/>
              <a:gd name="connsiteX51" fmla="*/ 394030 w 843882"/>
              <a:gd name="connsiteY51" fmla="*/ 255135 h 396658"/>
              <a:gd name="connsiteX52" fmla="*/ 421941 w 843882"/>
              <a:gd name="connsiteY52" fmla="*/ 283046 h 396658"/>
              <a:gd name="connsiteX53" fmla="*/ 449852 w 843882"/>
              <a:gd name="connsiteY53" fmla="*/ 255135 h 396658"/>
              <a:gd name="connsiteX54" fmla="*/ 421941 w 843882"/>
              <a:gd name="connsiteY54" fmla="*/ 227224 h 396658"/>
              <a:gd name="connsiteX55" fmla="*/ 553284 w 843882"/>
              <a:gd name="connsiteY55" fmla="*/ 227224 h 396658"/>
              <a:gd name="connsiteX56" fmla="*/ 525373 w 843882"/>
              <a:gd name="connsiteY56" fmla="*/ 255135 h 396658"/>
              <a:gd name="connsiteX57" fmla="*/ 553284 w 843882"/>
              <a:gd name="connsiteY57" fmla="*/ 283046 h 396658"/>
              <a:gd name="connsiteX58" fmla="*/ 581195 w 843882"/>
              <a:gd name="connsiteY58" fmla="*/ 255135 h 396658"/>
              <a:gd name="connsiteX59" fmla="*/ 553284 w 843882"/>
              <a:gd name="connsiteY59" fmla="*/ 227224 h 396658"/>
              <a:gd name="connsiteX60" fmla="*/ 684627 w 843882"/>
              <a:gd name="connsiteY60" fmla="*/ 227224 h 396658"/>
              <a:gd name="connsiteX61" fmla="*/ 656716 w 843882"/>
              <a:gd name="connsiteY61" fmla="*/ 255135 h 396658"/>
              <a:gd name="connsiteX62" fmla="*/ 684627 w 843882"/>
              <a:gd name="connsiteY62" fmla="*/ 283046 h 396658"/>
              <a:gd name="connsiteX63" fmla="*/ 712538 w 843882"/>
              <a:gd name="connsiteY63" fmla="*/ 255135 h 396658"/>
              <a:gd name="connsiteX64" fmla="*/ 684627 w 843882"/>
              <a:gd name="connsiteY64" fmla="*/ 227224 h 396658"/>
              <a:gd name="connsiteX65" fmla="*/ 815971 w 843882"/>
              <a:gd name="connsiteY65" fmla="*/ 227224 h 396658"/>
              <a:gd name="connsiteX66" fmla="*/ 788060 w 843882"/>
              <a:gd name="connsiteY66" fmla="*/ 255135 h 396658"/>
              <a:gd name="connsiteX67" fmla="*/ 815971 w 843882"/>
              <a:gd name="connsiteY67" fmla="*/ 283046 h 396658"/>
              <a:gd name="connsiteX68" fmla="*/ 843882 w 843882"/>
              <a:gd name="connsiteY68" fmla="*/ 255135 h 396658"/>
              <a:gd name="connsiteX69" fmla="*/ 815971 w 843882"/>
              <a:gd name="connsiteY69" fmla="*/ 227224 h 396658"/>
              <a:gd name="connsiteX70" fmla="*/ 27911 w 843882"/>
              <a:gd name="connsiteY70" fmla="*/ 113612 h 396658"/>
              <a:gd name="connsiteX71" fmla="*/ 0 w 843882"/>
              <a:gd name="connsiteY71" fmla="*/ 141523 h 396658"/>
              <a:gd name="connsiteX72" fmla="*/ 27911 w 843882"/>
              <a:gd name="connsiteY72" fmla="*/ 169434 h 396658"/>
              <a:gd name="connsiteX73" fmla="*/ 55822 w 843882"/>
              <a:gd name="connsiteY73" fmla="*/ 141523 h 396658"/>
              <a:gd name="connsiteX74" fmla="*/ 27911 w 843882"/>
              <a:gd name="connsiteY74" fmla="*/ 113612 h 396658"/>
              <a:gd name="connsiteX75" fmla="*/ 159254 w 843882"/>
              <a:gd name="connsiteY75" fmla="*/ 113612 h 396658"/>
              <a:gd name="connsiteX76" fmla="*/ 131343 w 843882"/>
              <a:gd name="connsiteY76" fmla="*/ 141523 h 396658"/>
              <a:gd name="connsiteX77" fmla="*/ 159254 w 843882"/>
              <a:gd name="connsiteY77" fmla="*/ 169434 h 396658"/>
              <a:gd name="connsiteX78" fmla="*/ 187165 w 843882"/>
              <a:gd name="connsiteY78" fmla="*/ 141523 h 396658"/>
              <a:gd name="connsiteX79" fmla="*/ 159254 w 843882"/>
              <a:gd name="connsiteY79" fmla="*/ 113612 h 396658"/>
              <a:gd name="connsiteX80" fmla="*/ 290598 w 843882"/>
              <a:gd name="connsiteY80" fmla="*/ 113612 h 396658"/>
              <a:gd name="connsiteX81" fmla="*/ 262687 w 843882"/>
              <a:gd name="connsiteY81" fmla="*/ 141523 h 396658"/>
              <a:gd name="connsiteX82" fmla="*/ 290598 w 843882"/>
              <a:gd name="connsiteY82" fmla="*/ 169434 h 396658"/>
              <a:gd name="connsiteX83" fmla="*/ 318509 w 843882"/>
              <a:gd name="connsiteY83" fmla="*/ 141523 h 396658"/>
              <a:gd name="connsiteX84" fmla="*/ 290598 w 843882"/>
              <a:gd name="connsiteY84" fmla="*/ 113612 h 396658"/>
              <a:gd name="connsiteX85" fmla="*/ 421941 w 843882"/>
              <a:gd name="connsiteY85" fmla="*/ 113612 h 396658"/>
              <a:gd name="connsiteX86" fmla="*/ 394030 w 843882"/>
              <a:gd name="connsiteY86" fmla="*/ 141523 h 396658"/>
              <a:gd name="connsiteX87" fmla="*/ 421941 w 843882"/>
              <a:gd name="connsiteY87" fmla="*/ 169434 h 396658"/>
              <a:gd name="connsiteX88" fmla="*/ 449852 w 843882"/>
              <a:gd name="connsiteY88" fmla="*/ 141523 h 396658"/>
              <a:gd name="connsiteX89" fmla="*/ 421941 w 843882"/>
              <a:gd name="connsiteY89" fmla="*/ 113612 h 396658"/>
              <a:gd name="connsiteX90" fmla="*/ 553284 w 843882"/>
              <a:gd name="connsiteY90" fmla="*/ 113612 h 396658"/>
              <a:gd name="connsiteX91" fmla="*/ 525373 w 843882"/>
              <a:gd name="connsiteY91" fmla="*/ 141523 h 396658"/>
              <a:gd name="connsiteX92" fmla="*/ 553284 w 843882"/>
              <a:gd name="connsiteY92" fmla="*/ 169434 h 396658"/>
              <a:gd name="connsiteX93" fmla="*/ 581195 w 843882"/>
              <a:gd name="connsiteY93" fmla="*/ 141523 h 396658"/>
              <a:gd name="connsiteX94" fmla="*/ 553284 w 843882"/>
              <a:gd name="connsiteY94" fmla="*/ 113612 h 396658"/>
              <a:gd name="connsiteX95" fmla="*/ 684627 w 843882"/>
              <a:gd name="connsiteY95" fmla="*/ 113612 h 396658"/>
              <a:gd name="connsiteX96" fmla="*/ 656716 w 843882"/>
              <a:gd name="connsiteY96" fmla="*/ 141523 h 396658"/>
              <a:gd name="connsiteX97" fmla="*/ 684627 w 843882"/>
              <a:gd name="connsiteY97" fmla="*/ 169434 h 396658"/>
              <a:gd name="connsiteX98" fmla="*/ 712538 w 843882"/>
              <a:gd name="connsiteY98" fmla="*/ 141523 h 396658"/>
              <a:gd name="connsiteX99" fmla="*/ 684627 w 843882"/>
              <a:gd name="connsiteY99" fmla="*/ 113612 h 396658"/>
              <a:gd name="connsiteX100" fmla="*/ 815971 w 843882"/>
              <a:gd name="connsiteY100" fmla="*/ 113612 h 396658"/>
              <a:gd name="connsiteX101" fmla="*/ 788060 w 843882"/>
              <a:gd name="connsiteY101" fmla="*/ 141523 h 396658"/>
              <a:gd name="connsiteX102" fmla="*/ 815971 w 843882"/>
              <a:gd name="connsiteY102" fmla="*/ 169434 h 396658"/>
              <a:gd name="connsiteX103" fmla="*/ 843882 w 843882"/>
              <a:gd name="connsiteY103" fmla="*/ 141523 h 396658"/>
              <a:gd name="connsiteX104" fmla="*/ 815971 w 843882"/>
              <a:gd name="connsiteY104" fmla="*/ 113612 h 396658"/>
              <a:gd name="connsiteX105" fmla="*/ 27911 w 843882"/>
              <a:gd name="connsiteY105" fmla="*/ 0 h 396658"/>
              <a:gd name="connsiteX106" fmla="*/ 0 w 843882"/>
              <a:gd name="connsiteY106" fmla="*/ 27911 h 396658"/>
              <a:gd name="connsiteX107" fmla="*/ 27911 w 843882"/>
              <a:gd name="connsiteY107" fmla="*/ 55822 h 396658"/>
              <a:gd name="connsiteX108" fmla="*/ 55822 w 843882"/>
              <a:gd name="connsiteY108" fmla="*/ 27911 h 396658"/>
              <a:gd name="connsiteX109" fmla="*/ 27911 w 843882"/>
              <a:gd name="connsiteY109" fmla="*/ 0 h 396658"/>
              <a:gd name="connsiteX110" fmla="*/ 159254 w 843882"/>
              <a:gd name="connsiteY110" fmla="*/ 0 h 396658"/>
              <a:gd name="connsiteX111" fmla="*/ 131343 w 843882"/>
              <a:gd name="connsiteY111" fmla="*/ 27911 h 396658"/>
              <a:gd name="connsiteX112" fmla="*/ 159254 w 843882"/>
              <a:gd name="connsiteY112" fmla="*/ 55822 h 396658"/>
              <a:gd name="connsiteX113" fmla="*/ 187165 w 843882"/>
              <a:gd name="connsiteY113" fmla="*/ 27911 h 396658"/>
              <a:gd name="connsiteX114" fmla="*/ 159254 w 843882"/>
              <a:gd name="connsiteY114" fmla="*/ 0 h 396658"/>
              <a:gd name="connsiteX115" fmla="*/ 290598 w 843882"/>
              <a:gd name="connsiteY115" fmla="*/ 0 h 396658"/>
              <a:gd name="connsiteX116" fmla="*/ 262687 w 843882"/>
              <a:gd name="connsiteY116" fmla="*/ 27911 h 396658"/>
              <a:gd name="connsiteX117" fmla="*/ 290598 w 843882"/>
              <a:gd name="connsiteY117" fmla="*/ 55822 h 396658"/>
              <a:gd name="connsiteX118" fmla="*/ 318509 w 843882"/>
              <a:gd name="connsiteY118" fmla="*/ 27911 h 396658"/>
              <a:gd name="connsiteX119" fmla="*/ 290598 w 843882"/>
              <a:gd name="connsiteY119" fmla="*/ 0 h 396658"/>
              <a:gd name="connsiteX120" fmla="*/ 421941 w 843882"/>
              <a:gd name="connsiteY120" fmla="*/ 0 h 396658"/>
              <a:gd name="connsiteX121" fmla="*/ 394030 w 843882"/>
              <a:gd name="connsiteY121" fmla="*/ 27911 h 396658"/>
              <a:gd name="connsiteX122" fmla="*/ 421941 w 843882"/>
              <a:gd name="connsiteY122" fmla="*/ 55822 h 396658"/>
              <a:gd name="connsiteX123" fmla="*/ 449852 w 843882"/>
              <a:gd name="connsiteY123" fmla="*/ 27911 h 396658"/>
              <a:gd name="connsiteX124" fmla="*/ 421941 w 843882"/>
              <a:gd name="connsiteY124" fmla="*/ 0 h 396658"/>
              <a:gd name="connsiteX125" fmla="*/ 553284 w 843882"/>
              <a:gd name="connsiteY125" fmla="*/ 0 h 396658"/>
              <a:gd name="connsiteX126" fmla="*/ 525373 w 843882"/>
              <a:gd name="connsiteY126" fmla="*/ 27911 h 396658"/>
              <a:gd name="connsiteX127" fmla="*/ 553284 w 843882"/>
              <a:gd name="connsiteY127" fmla="*/ 55822 h 396658"/>
              <a:gd name="connsiteX128" fmla="*/ 581195 w 843882"/>
              <a:gd name="connsiteY128" fmla="*/ 27911 h 396658"/>
              <a:gd name="connsiteX129" fmla="*/ 553284 w 843882"/>
              <a:gd name="connsiteY129" fmla="*/ 0 h 396658"/>
              <a:gd name="connsiteX130" fmla="*/ 684627 w 843882"/>
              <a:gd name="connsiteY130" fmla="*/ 0 h 396658"/>
              <a:gd name="connsiteX131" fmla="*/ 656716 w 843882"/>
              <a:gd name="connsiteY131" fmla="*/ 27911 h 396658"/>
              <a:gd name="connsiteX132" fmla="*/ 684627 w 843882"/>
              <a:gd name="connsiteY132" fmla="*/ 55822 h 396658"/>
              <a:gd name="connsiteX133" fmla="*/ 712538 w 843882"/>
              <a:gd name="connsiteY133" fmla="*/ 27911 h 396658"/>
              <a:gd name="connsiteX134" fmla="*/ 684627 w 843882"/>
              <a:gd name="connsiteY134" fmla="*/ 0 h 396658"/>
              <a:gd name="connsiteX135" fmla="*/ 815971 w 843882"/>
              <a:gd name="connsiteY135" fmla="*/ 0 h 396658"/>
              <a:gd name="connsiteX136" fmla="*/ 788060 w 843882"/>
              <a:gd name="connsiteY136" fmla="*/ 27911 h 396658"/>
              <a:gd name="connsiteX137" fmla="*/ 815971 w 843882"/>
              <a:gd name="connsiteY137" fmla="*/ 55822 h 396658"/>
              <a:gd name="connsiteX138" fmla="*/ 843882 w 843882"/>
              <a:gd name="connsiteY138" fmla="*/ 27911 h 396658"/>
              <a:gd name="connsiteX139" fmla="*/ 815971 w 843882"/>
              <a:gd name="connsiteY139" fmla="*/ 0 h 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43882" h="396658">
                <a:moveTo>
                  <a:pt x="27911" y="340836"/>
                </a:moveTo>
                <a:cubicBezTo>
                  <a:pt x="12496" y="340836"/>
                  <a:pt x="0" y="353332"/>
                  <a:pt x="0" y="368747"/>
                </a:cubicBezTo>
                <a:cubicBezTo>
                  <a:pt x="0" y="384162"/>
                  <a:pt x="12496" y="396658"/>
                  <a:pt x="27911" y="396658"/>
                </a:cubicBezTo>
                <a:cubicBezTo>
                  <a:pt x="43326" y="396658"/>
                  <a:pt x="55822" y="384162"/>
                  <a:pt x="55822" y="368747"/>
                </a:cubicBezTo>
                <a:cubicBezTo>
                  <a:pt x="55822" y="353332"/>
                  <a:pt x="43326" y="340836"/>
                  <a:pt x="27911" y="340836"/>
                </a:cubicBezTo>
                <a:close/>
                <a:moveTo>
                  <a:pt x="159254" y="340836"/>
                </a:moveTo>
                <a:cubicBezTo>
                  <a:pt x="143839" y="340836"/>
                  <a:pt x="131343" y="353332"/>
                  <a:pt x="131343" y="368747"/>
                </a:cubicBezTo>
                <a:cubicBezTo>
                  <a:pt x="131343" y="384162"/>
                  <a:pt x="143839" y="396658"/>
                  <a:pt x="159254" y="396658"/>
                </a:cubicBezTo>
                <a:cubicBezTo>
                  <a:pt x="174669" y="396658"/>
                  <a:pt x="187165" y="384162"/>
                  <a:pt x="187165" y="368747"/>
                </a:cubicBezTo>
                <a:cubicBezTo>
                  <a:pt x="187165" y="353332"/>
                  <a:pt x="174669" y="340836"/>
                  <a:pt x="159254" y="340836"/>
                </a:cubicBezTo>
                <a:close/>
                <a:moveTo>
                  <a:pt x="290598" y="340836"/>
                </a:moveTo>
                <a:cubicBezTo>
                  <a:pt x="275183" y="340836"/>
                  <a:pt x="262687" y="353332"/>
                  <a:pt x="262687" y="368747"/>
                </a:cubicBezTo>
                <a:cubicBezTo>
                  <a:pt x="262687" y="384162"/>
                  <a:pt x="275183" y="396658"/>
                  <a:pt x="290598" y="396658"/>
                </a:cubicBezTo>
                <a:cubicBezTo>
                  <a:pt x="306013" y="396658"/>
                  <a:pt x="318509" y="384162"/>
                  <a:pt x="318509" y="368747"/>
                </a:cubicBezTo>
                <a:cubicBezTo>
                  <a:pt x="318509" y="353332"/>
                  <a:pt x="306013" y="340836"/>
                  <a:pt x="290598" y="340836"/>
                </a:cubicBezTo>
                <a:close/>
                <a:moveTo>
                  <a:pt x="421941" y="340836"/>
                </a:moveTo>
                <a:cubicBezTo>
                  <a:pt x="406526" y="340836"/>
                  <a:pt x="394030" y="353332"/>
                  <a:pt x="394030" y="368747"/>
                </a:cubicBezTo>
                <a:cubicBezTo>
                  <a:pt x="394030" y="384162"/>
                  <a:pt x="406526" y="396658"/>
                  <a:pt x="421941" y="396658"/>
                </a:cubicBezTo>
                <a:cubicBezTo>
                  <a:pt x="437356" y="396658"/>
                  <a:pt x="449852" y="384162"/>
                  <a:pt x="449852" y="368747"/>
                </a:cubicBezTo>
                <a:cubicBezTo>
                  <a:pt x="449852" y="353332"/>
                  <a:pt x="437356" y="340836"/>
                  <a:pt x="421941" y="340836"/>
                </a:cubicBezTo>
                <a:close/>
                <a:moveTo>
                  <a:pt x="553284" y="340836"/>
                </a:moveTo>
                <a:cubicBezTo>
                  <a:pt x="537869" y="340836"/>
                  <a:pt x="525373" y="353332"/>
                  <a:pt x="525373" y="368747"/>
                </a:cubicBezTo>
                <a:cubicBezTo>
                  <a:pt x="525373" y="384162"/>
                  <a:pt x="537869" y="396658"/>
                  <a:pt x="553284" y="396658"/>
                </a:cubicBezTo>
                <a:cubicBezTo>
                  <a:pt x="568699" y="396658"/>
                  <a:pt x="581195" y="384162"/>
                  <a:pt x="581195" y="368747"/>
                </a:cubicBezTo>
                <a:cubicBezTo>
                  <a:pt x="581195" y="353332"/>
                  <a:pt x="568699" y="340836"/>
                  <a:pt x="553284" y="340836"/>
                </a:cubicBezTo>
                <a:close/>
                <a:moveTo>
                  <a:pt x="684627" y="340836"/>
                </a:moveTo>
                <a:cubicBezTo>
                  <a:pt x="669212" y="340836"/>
                  <a:pt x="656716" y="353332"/>
                  <a:pt x="656716" y="368747"/>
                </a:cubicBezTo>
                <a:cubicBezTo>
                  <a:pt x="656716" y="384162"/>
                  <a:pt x="669212" y="396658"/>
                  <a:pt x="684627" y="396658"/>
                </a:cubicBezTo>
                <a:cubicBezTo>
                  <a:pt x="700042" y="396658"/>
                  <a:pt x="712538" y="384162"/>
                  <a:pt x="712538" y="368747"/>
                </a:cubicBezTo>
                <a:cubicBezTo>
                  <a:pt x="712538" y="353332"/>
                  <a:pt x="700042" y="340836"/>
                  <a:pt x="684627" y="340836"/>
                </a:cubicBezTo>
                <a:close/>
                <a:moveTo>
                  <a:pt x="815971" y="340836"/>
                </a:moveTo>
                <a:cubicBezTo>
                  <a:pt x="800556" y="340836"/>
                  <a:pt x="788060" y="353332"/>
                  <a:pt x="788060" y="368747"/>
                </a:cubicBezTo>
                <a:cubicBezTo>
                  <a:pt x="788060" y="384162"/>
                  <a:pt x="800556" y="396658"/>
                  <a:pt x="815971" y="396658"/>
                </a:cubicBezTo>
                <a:cubicBezTo>
                  <a:pt x="831386" y="396658"/>
                  <a:pt x="843882" y="384162"/>
                  <a:pt x="843882" y="368747"/>
                </a:cubicBezTo>
                <a:cubicBezTo>
                  <a:pt x="843882" y="353332"/>
                  <a:pt x="831386" y="340836"/>
                  <a:pt x="815971" y="340836"/>
                </a:cubicBezTo>
                <a:close/>
                <a:moveTo>
                  <a:pt x="27911" y="227224"/>
                </a:moveTo>
                <a:cubicBezTo>
                  <a:pt x="12496" y="227224"/>
                  <a:pt x="0" y="239720"/>
                  <a:pt x="0" y="255135"/>
                </a:cubicBezTo>
                <a:cubicBezTo>
                  <a:pt x="0" y="270550"/>
                  <a:pt x="12496" y="283046"/>
                  <a:pt x="27911" y="283046"/>
                </a:cubicBezTo>
                <a:cubicBezTo>
                  <a:pt x="43326" y="283046"/>
                  <a:pt x="55822" y="270550"/>
                  <a:pt x="55822" y="255135"/>
                </a:cubicBezTo>
                <a:cubicBezTo>
                  <a:pt x="55822" y="239720"/>
                  <a:pt x="43326" y="227224"/>
                  <a:pt x="27911" y="227224"/>
                </a:cubicBezTo>
                <a:close/>
                <a:moveTo>
                  <a:pt x="159254" y="227224"/>
                </a:moveTo>
                <a:cubicBezTo>
                  <a:pt x="143839" y="227224"/>
                  <a:pt x="131343" y="239720"/>
                  <a:pt x="131343" y="255135"/>
                </a:cubicBezTo>
                <a:cubicBezTo>
                  <a:pt x="131343" y="270550"/>
                  <a:pt x="143839" y="283046"/>
                  <a:pt x="159254" y="283046"/>
                </a:cubicBezTo>
                <a:cubicBezTo>
                  <a:pt x="174669" y="283046"/>
                  <a:pt x="187165" y="270550"/>
                  <a:pt x="187165" y="255135"/>
                </a:cubicBezTo>
                <a:cubicBezTo>
                  <a:pt x="187165" y="239720"/>
                  <a:pt x="174669" y="227224"/>
                  <a:pt x="159254" y="227224"/>
                </a:cubicBezTo>
                <a:close/>
                <a:moveTo>
                  <a:pt x="290598" y="227224"/>
                </a:moveTo>
                <a:cubicBezTo>
                  <a:pt x="275183" y="227224"/>
                  <a:pt x="262687" y="239720"/>
                  <a:pt x="262687" y="255135"/>
                </a:cubicBezTo>
                <a:cubicBezTo>
                  <a:pt x="262687" y="270550"/>
                  <a:pt x="275183" y="283046"/>
                  <a:pt x="290598" y="283046"/>
                </a:cubicBezTo>
                <a:cubicBezTo>
                  <a:pt x="306013" y="283046"/>
                  <a:pt x="318509" y="270550"/>
                  <a:pt x="318509" y="255135"/>
                </a:cubicBezTo>
                <a:cubicBezTo>
                  <a:pt x="318509" y="239720"/>
                  <a:pt x="306013" y="227224"/>
                  <a:pt x="290598" y="227224"/>
                </a:cubicBezTo>
                <a:close/>
                <a:moveTo>
                  <a:pt x="421941" y="227224"/>
                </a:moveTo>
                <a:cubicBezTo>
                  <a:pt x="406526" y="227224"/>
                  <a:pt x="394030" y="239720"/>
                  <a:pt x="394030" y="255135"/>
                </a:cubicBezTo>
                <a:cubicBezTo>
                  <a:pt x="394030" y="270550"/>
                  <a:pt x="406526" y="283046"/>
                  <a:pt x="421941" y="283046"/>
                </a:cubicBezTo>
                <a:cubicBezTo>
                  <a:pt x="437356" y="283046"/>
                  <a:pt x="449852" y="270550"/>
                  <a:pt x="449852" y="255135"/>
                </a:cubicBezTo>
                <a:cubicBezTo>
                  <a:pt x="449852" y="239720"/>
                  <a:pt x="437356" y="227224"/>
                  <a:pt x="421941" y="227224"/>
                </a:cubicBezTo>
                <a:close/>
                <a:moveTo>
                  <a:pt x="553284" y="227224"/>
                </a:moveTo>
                <a:cubicBezTo>
                  <a:pt x="537869" y="227224"/>
                  <a:pt x="525373" y="239720"/>
                  <a:pt x="525373" y="255135"/>
                </a:cubicBezTo>
                <a:cubicBezTo>
                  <a:pt x="525373" y="270550"/>
                  <a:pt x="537869" y="283046"/>
                  <a:pt x="553284" y="283046"/>
                </a:cubicBezTo>
                <a:cubicBezTo>
                  <a:pt x="568699" y="283046"/>
                  <a:pt x="581195" y="270550"/>
                  <a:pt x="581195" y="255135"/>
                </a:cubicBezTo>
                <a:cubicBezTo>
                  <a:pt x="581195" y="239720"/>
                  <a:pt x="568699" y="227224"/>
                  <a:pt x="553284" y="227224"/>
                </a:cubicBezTo>
                <a:close/>
                <a:moveTo>
                  <a:pt x="684627" y="227224"/>
                </a:moveTo>
                <a:cubicBezTo>
                  <a:pt x="669212" y="227224"/>
                  <a:pt x="656716" y="239720"/>
                  <a:pt x="656716" y="255135"/>
                </a:cubicBezTo>
                <a:cubicBezTo>
                  <a:pt x="656716" y="270550"/>
                  <a:pt x="669212" y="283046"/>
                  <a:pt x="684627" y="283046"/>
                </a:cubicBezTo>
                <a:cubicBezTo>
                  <a:pt x="700042" y="283046"/>
                  <a:pt x="712538" y="270550"/>
                  <a:pt x="712538" y="255135"/>
                </a:cubicBezTo>
                <a:cubicBezTo>
                  <a:pt x="712538" y="239720"/>
                  <a:pt x="700042" y="227224"/>
                  <a:pt x="684627" y="227224"/>
                </a:cubicBezTo>
                <a:close/>
                <a:moveTo>
                  <a:pt x="815971" y="227224"/>
                </a:moveTo>
                <a:cubicBezTo>
                  <a:pt x="800556" y="227224"/>
                  <a:pt x="788060" y="239720"/>
                  <a:pt x="788060" y="255135"/>
                </a:cubicBezTo>
                <a:cubicBezTo>
                  <a:pt x="788060" y="270550"/>
                  <a:pt x="800556" y="283046"/>
                  <a:pt x="815971" y="283046"/>
                </a:cubicBezTo>
                <a:cubicBezTo>
                  <a:pt x="831386" y="283046"/>
                  <a:pt x="843882" y="270550"/>
                  <a:pt x="843882" y="255135"/>
                </a:cubicBezTo>
                <a:cubicBezTo>
                  <a:pt x="843882" y="239720"/>
                  <a:pt x="831386" y="227224"/>
                  <a:pt x="815971" y="227224"/>
                </a:cubicBezTo>
                <a:close/>
                <a:moveTo>
                  <a:pt x="27911" y="113612"/>
                </a:moveTo>
                <a:cubicBezTo>
                  <a:pt x="12496" y="113612"/>
                  <a:pt x="0" y="126108"/>
                  <a:pt x="0" y="141523"/>
                </a:cubicBezTo>
                <a:cubicBezTo>
                  <a:pt x="0" y="156938"/>
                  <a:pt x="12496" y="169434"/>
                  <a:pt x="27911" y="169434"/>
                </a:cubicBezTo>
                <a:cubicBezTo>
                  <a:pt x="43326" y="169434"/>
                  <a:pt x="55822" y="156938"/>
                  <a:pt x="55822" y="141523"/>
                </a:cubicBezTo>
                <a:cubicBezTo>
                  <a:pt x="55822" y="126108"/>
                  <a:pt x="43326" y="113612"/>
                  <a:pt x="27911" y="113612"/>
                </a:cubicBezTo>
                <a:close/>
                <a:moveTo>
                  <a:pt x="159254" y="113612"/>
                </a:moveTo>
                <a:cubicBezTo>
                  <a:pt x="143839" y="113612"/>
                  <a:pt x="131343" y="126108"/>
                  <a:pt x="131343" y="141523"/>
                </a:cubicBezTo>
                <a:cubicBezTo>
                  <a:pt x="131343" y="156938"/>
                  <a:pt x="143839" y="169434"/>
                  <a:pt x="159254" y="169434"/>
                </a:cubicBezTo>
                <a:cubicBezTo>
                  <a:pt x="174669" y="169434"/>
                  <a:pt x="187165" y="156938"/>
                  <a:pt x="187165" y="141523"/>
                </a:cubicBezTo>
                <a:cubicBezTo>
                  <a:pt x="187165" y="126108"/>
                  <a:pt x="174669" y="113612"/>
                  <a:pt x="159254" y="113612"/>
                </a:cubicBezTo>
                <a:close/>
                <a:moveTo>
                  <a:pt x="290598" y="113612"/>
                </a:moveTo>
                <a:cubicBezTo>
                  <a:pt x="275183" y="113612"/>
                  <a:pt x="262687" y="126108"/>
                  <a:pt x="262687" y="141523"/>
                </a:cubicBezTo>
                <a:cubicBezTo>
                  <a:pt x="262687" y="156938"/>
                  <a:pt x="275183" y="169434"/>
                  <a:pt x="290598" y="169434"/>
                </a:cubicBezTo>
                <a:cubicBezTo>
                  <a:pt x="306013" y="169434"/>
                  <a:pt x="318509" y="156938"/>
                  <a:pt x="318509" y="141523"/>
                </a:cubicBezTo>
                <a:cubicBezTo>
                  <a:pt x="318509" y="126108"/>
                  <a:pt x="306013" y="113612"/>
                  <a:pt x="290598" y="113612"/>
                </a:cubicBezTo>
                <a:close/>
                <a:moveTo>
                  <a:pt x="421941" y="113612"/>
                </a:moveTo>
                <a:cubicBezTo>
                  <a:pt x="406526" y="113612"/>
                  <a:pt x="394030" y="126108"/>
                  <a:pt x="394030" y="141523"/>
                </a:cubicBezTo>
                <a:cubicBezTo>
                  <a:pt x="394030" y="156938"/>
                  <a:pt x="406526" y="169434"/>
                  <a:pt x="421941" y="169434"/>
                </a:cubicBezTo>
                <a:cubicBezTo>
                  <a:pt x="437356" y="169434"/>
                  <a:pt x="449852" y="156938"/>
                  <a:pt x="449852" y="141523"/>
                </a:cubicBezTo>
                <a:cubicBezTo>
                  <a:pt x="449852" y="126108"/>
                  <a:pt x="437356" y="113612"/>
                  <a:pt x="421941" y="113612"/>
                </a:cubicBezTo>
                <a:close/>
                <a:moveTo>
                  <a:pt x="553284" y="113612"/>
                </a:moveTo>
                <a:cubicBezTo>
                  <a:pt x="537869" y="113612"/>
                  <a:pt x="525373" y="126108"/>
                  <a:pt x="525373" y="141523"/>
                </a:cubicBezTo>
                <a:cubicBezTo>
                  <a:pt x="525373" y="156938"/>
                  <a:pt x="537869" y="169434"/>
                  <a:pt x="553284" y="169434"/>
                </a:cubicBezTo>
                <a:cubicBezTo>
                  <a:pt x="568699" y="169434"/>
                  <a:pt x="581195" y="156938"/>
                  <a:pt x="581195" y="141523"/>
                </a:cubicBezTo>
                <a:cubicBezTo>
                  <a:pt x="581195" y="126108"/>
                  <a:pt x="568699" y="113612"/>
                  <a:pt x="553284" y="113612"/>
                </a:cubicBezTo>
                <a:close/>
                <a:moveTo>
                  <a:pt x="684627" y="113612"/>
                </a:moveTo>
                <a:cubicBezTo>
                  <a:pt x="669212" y="113612"/>
                  <a:pt x="656716" y="126108"/>
                  <a:pt x="656716" y="141523"/>
                </a:cubicBezTo>
                <a:cubicBezTo>
                  <a:pt x="656716" y="156938"/>
                  <a:pt x="669212" y="169434"/>
                  <a:pt x="684627" y="169434"/>
                </a:cubicBezTo>
                <a:cubicBezTo>
                  <a:pt x="700042" y="169434"/>
                  <a:pt x="712538" y="156938"/>
                  <a:pt x="712538" y="141523"/>
                </a:cubicBezTo>
                <a:cubicBezTo>
                  <a:pt x="712538" y="126108"/>
                  <a:pt x="700042" y="113612"/>
                  <a:pt x="684627" y="113612"/>
                </a:cubicBezTo>
                <a:close/>
                <a:moveTo>
                  <a:pt x="815971" y="113612"/>
                </a:moveTo>
                <a:cubicBezTo>
                  <a:pt x="800556" y="113612"/>
                  <a:pt x="788060" y="126108"/>
                  <a:pt x="788060" y="141523"/>
                </a:cubicBezTo>
                <a:cubicBezTo>
                  <a:pt x="788060" y="156938"/>
                  <a:pt x="800556" y="169434"/>
                  <a:pt x="815971" y="169434"/>
                </a:cubicBezTo>
                <a:cubicBezTo>
                  <a:pt x="831386" y="169434"/>
                  <a:pt x="843882" y="156938"/>
                  <a:pt x="843882" y="141523"/>
                </a:cubicBezTo>
                <a:cubicBezTo>
                  <a:pt x="843882" y="126108"/>
                  <a:pt x="831386" y="113612"/>
                  <a:pt x="815971" y="113612"/>
                </a:cubicBezTo>
                <a:close/>
                <a:moveTo>
                  <a:pt x="27911" y="0"/>
                </a:moveTo>
                <a:cubicBezTo>
                  <a:pt x="12496" y="0"/>
                  <a:pt x="0" y="12496"/>
                  <a:pt x="0" y="27911"/>
                </a:cubicBezTo>
                <a:cubicBezTo>
                  <a:pt x="0" y="43326"/>
                  <a:pt x="12496" y="55822"/>
                  <a:pt x="27911" y="55822"/>
                </a:cubicBezTo>
                <a:cubicBezTo>
                  <a:pt x="43326" y="55822"/>
                  <a:pt x="55822" y="43326"/>
                  <a:pt x="55822" y="27911"/>
                </a:cubicBezTo>
                <a:cubicBezTo>
                  <a:pt x="55822" y="12496"/>
                  <a:pt x="43326" y="0"/>
                  <a:pt x="27911" y="0"/>
                </a:cubicBezTo>
                <a:close/>
                <a:moveTo>
                  <a:pt x="159254" y="0"/>
                </a:moveTo>
                <a:cubicBezTo>
                  <a:pt x="143839" y="0"/>
                  <a:pt x="131343" y="12496"/>
                  <a:pt x="131343" y="27911"/>
                </a:cubicBezTo>
                <a:cubicBezTo>
                  <a:pt x="131343" y="43326"/>
                  <a:pt x="143839" y="55822"/>
                  <a:pt x="159254" y="55822"/>
                </a:cubicBezTo>
                <a:cubicBezTo>
                  <a:pt x="174669" y="55822"/>
                  <a:pt x="187165" y="43326"/>
                  <a:pt x="187165" y="27911"/>
                </a:cubicBezTo>
                <a:cubicBezTo>
                  <a:pt x="187165" y="12496"/>
                  <a:pt x="174669" y="0"/>
                  <a:pt x="159254" y="0"/>
                </a:cubicBezTo>
                <a:close/>
                <a:moveTo>
                  <a:pt x="290598" y="0"/>
                </a:moveTo>
                <a:cubicBezTo>
                  <a:pt x="275183" y="0"/>
                  <a:pt x="262687" y="12496"/>
                  <a:pt x="262687" y="27911"/>
                </a:cubicBezTo>
                <a:cubicBezTo>
                  <a:pt x="262687" y="43326"/>
                  <a:pt x="275183" y="55822"/>
                  <a:pt x="290598" y="55822"/>
                </a:cubicBezTo>
                <a:cubicBezTo>
                  <a:pt x="306013" y="55822"/>
                  <a:pt x="318509" y="43326"/>
                  <a:pt x="318509" y="27911"/>
                </a:cubicBezTo>
                <a:cubicBezTo>
                  <a:pt x="318509" y="12496"/>
                  <a:pt x="306013" y="0"/>
                  <a:pt x="290598" y="0"/>
                </a:cubicBezTo>
                <a:close/>
                <a:moveTo>
                  <a:pt x="421941" y="0"/>
                </a:moveTo>
                <a:cubicBezTo>
                  <a:pt x="406526" y="0"/>
                  <a:pt x="394030" y="12496"/>
                  <a:pt x="394030" y="27911"/>
                </a:cubicBezTo>
                <a:cubicBezTo>
                  <a:pt x="394030" y="43326"/>
                  <a:pt x="406526" y="55822"/>
                  <a:pt x="421941" y="55822"/>
                </a:cubicBezTo>
                <a:cubicBezTo>
                  <a:pt x="437356" y="55822"/>
                  <a:pt x="449852" y="43326"/>
                  <a:pt x="449852" y="27911"/>
                </a:cubicBezTo>
                <a:cubicBezTo>
                  <a:pt x="449852" y="12496"/>
                  <a:pt x="437356" y="0"/>
                  <a:pt x="421941" y="0"/>
                </a:cubicBezTo>
                <a:close/>
                <a:moveTo>
                  <a:pt x="553284" y="0"/>
                </a:moveTo>
                <a:cubicBezTo>
                  <a:pt x="537869" y="0"/>
                  <a:pt x="525373" y="12496"/>
                  <a:pt x="525373" y="27911"/>
                </a:cubicBezTo>
                <a:cubicBezTo>
                  <a:pt x="525373" y="43326"/>
                  <a:pt x="537869" y="55822"/>
                  <a:pt x="553284" y="55822"/>
                </a:cubicBezTo>
                <a:cubicBezTo>
                  <a:pt x="568699" y="55822"/>
                  <a:pt x="581195" y="43326"/>
                  <a:pt x="581195" y="27911"/>
                </a:cubicBezTo>
                <a:cubicBezTo>
                  <a:pt x="581195" y="12496"/>
                  <a:pt x="568699" y="0"/>
                  <a:pt x="553284" y="0"/>
                </a:cubicBezTo>
                <a:close/>
                <a:moveTo>
                  <a:pt x="684627" y="0"/>
                </a:moveTo>
                <a:cubicBezTo>
                  <a:pt x="669212" y="0"/>
                  <a:pt x="656716" y="12496"/>
                  <a:pt x="656716" y="27911"/>
                </a:cubicBezTo>
                <a:cubicBezTo>
                  <a:pt x="656716" y="43326"/>
                  <a:pt x="669212" y="55822"/>
                  <a:pt x="684627" y="55822"/>
                </a:cubicBezTo>
                <a:cubicBezTo>
                  <a:pt x="700042" y="55822"/>
                  <a:pt x="712538" y="43326"/>
                  <a:pt x="712538" y="27911"/>
                </a:cubicBezTo>
                <a:cubicBezTo>
                  <a:pt x="712538" y="12496"/>
                  <a:pt x="700042" y="0"/>
                  <a:pt x="684627" y="0"/>
                </a:cubicBezTo>
                <a:close/>
                <a:moveTo>
                  <a:pt x="815971" y="0"/>
                </a:moveTo>
                <a:cubicBezTo>
                  <a:pt x="800556" y="0"/>
                  <a:pt x="788060" y="12496"/>
                  <a:pt x="788060" y="27911"/>
                </a:cubicBezTo>
                <a:cubicBezTo>
                  <a:pt x="788060" y="43326"/>
                  <a:pt x="800556" y="55822"/>
                  <a:pt x="815971" y="55822"/>
                </a:cubicBezTo>
                <a:cubicBezTo>
                  <a:pt x="831386" y="55822"/>
                  <a:pt x="843882" y="43326"/>
                  <a:pt x="843882" y="27911"/>
                </a:cubicBezTo>
                <a:cubicBezTo>
                  <a:pt x="843882" y="12496"/>
                  <a:pt x="831386" y="0"/>
                  <a:pt x="81597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91200" y="918000"/>
            <a:ext cx="2106000" cy="1188000"/>
          </a:xfrm>
        </p:spPr>
        <p:txBody>
          <a:bodyPr wrap="square" lIns="90000" tIns="46800" rIns="90000" bIns="46800" anchor="b">
            <a:normAutofit/>
          </a:bodyPr>
          <a:lstStyle>
            <a:lvl1pPr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5" name="任意多边形: 形状 14"/>
          <p:cNvSpPr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9420787" y="1"/>
            <a:ext cx="2771213" cy="1974040"/>
          </a:xfrm>
          <a:custGeom>
            <a:avLst/>
            <a:gdLst>
              <a:gd name="connsiteX0" fmla="*/ 0 w 3422792"/>
              <a:gd name="connsiteY0" fmla="*/ 0 h 2438184"/>
              <a:gd name="connsiteX1" fmla="*/ 3422792 w 3422792"/>
              <a:gd name="connsiteY1" fmla="*/ 0 h 2438184"/>
              <a:gd name="connsiteX2" fmla="*/ 3422792 w 3422792"/>
              <a:gd name="connsiteY2" fmla="*/ 2438184 h 2438184"/>
              <a:gd name="connsiteX3" fmla="*/ 3359608 w 3422792"/>
              <a:gd name="connsiteY3" fmla="*/ 2431509 h 2438184"/>
              <a:gd name="connsiteX4" fmla="*/ 3039970 w 3422792"/>
              <a:gd name="connsiteY4" fmla="*/ 2316632 h 2438184"/>
              <a:gd name="connsiteX5" fmla="*/ 2484829 w 3422792"/>
              <a:gd name="connsiteY5" fmla="*/ 1287309 h 2438184"/>
              <a:gd name="connsiteX6" fmla="*/ 484011 w 3422792"/>
              <a:gd name="connsiteY6" fmla="*/ 813127 h 2438184"/>
              <a:gd name="connsiteX7" fmla="*/ 36635 w 3422792"/>
              <a:gd name="connsiteY7" fmla="*/ 179444 h 2438184"/>
              <a:gd name="connsiteX8" fmla="*/ 0 w 3422792"/>
              <a:gd name="connsiteY8" fmla="*/ 0 h 2438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22792" h="2438184">
                <a:moveTo>
                  <a:pt x="0" y="0"/>
                </a:moveTo>
                <a:lnTo>
                  <a:pt x="3422792" y="0"/>
                </a:lnTo>
                <a:lnTo>
                  <a:pt x="3422792" y="2438184"/>
                </a:lnTo>
                <a:lnTo>
                  <a:pt x="3359608" y="2431509"/>
                </a:lnTo>
                <a:cubicBezTo>
                  <a:pt x="3236024" y="2412011"/>
                  <a:pt x="3125839" y="2374284"/>
                  <a:pt x="3039970" y="2316632"/>
                </a:cubicBezTo>
                <a:cubicBezTo>
                  <a:pt x="2582001" y="2009153"/>
                  <a:pt x="2857034" y="1610164"/>
                  <a:pt x="2484829" y="1287309"/>
                </a:cubicBezTo>
                <a:cubicBezTo>
                  <a:pt x="2112625" y="964454"/>
                  <a:pt x="1160926" y="1293665"/>
                  <a:pt x="484011" y="813127"/>
                </a:cubicBezTo>
                <a:cubicBezTo>
                  <a:pt x="245725" y="643968"/>
                  <a:pt x="104776" y="422049"/>
                  <a:pt x="36635" y="17944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6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lumMod val="95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任意多边形: 形状 14"/>
          <p:cNvSpPr/>
          <p:nvPr userDrawn="1">
            <p:custDataLst>
              <p:tags r:id="rId3"/>
            </p:custDataLst>
          </p:nvPr>
        </p:nvSpPr>
        <p:spPr>
          <a:xfrm flipH="1">
            <a:off x="7147560" y="0"/>
            <a:ext cx="5044440" cy="6856730"/>
          </a:xfrm>
          <a:custGeom>
            <a:avLst/>
            <a:gdLst>
              <a:gd name="connsiteX0" fmla="*/ 0 w 5018985"/>
              <a:gd name="connsiteY0" fmla="*/ 0 h 6854780"/>
              <a:gd name="connsiteX1" fmla="*/ 2113365 w 5018985"/>
              <a:gd name="connsiteY1" fmla="*/ 0 h 6854780"/>
              <a:gd name="connsiteX2" fmla="*/ 2160131 w 5018985"/>
              <a:gd name="connsiteY2" fmla="*/ 32604 h 6854780"/>
              <a:gd name="connsiteX3" fmla="*/ 2641664 w 5018985"/>
              <a:gd name="connsiteY3" fmla="*/ 870134 h 6854780"/>
              <a:gd name="connsiteX4" fmla="*/ 1146239 w 5018985"/>
              <a:gd name="connsiteY4" fmla="*/ 3013259 h 6854780"/>
              <a:gd name="connsiteX5" fmla="*/ 5013389 w 5018985"/>
              <a:gd name="connsiteY5" fmla="*/ 5470709 h 6854780"/>
              <a:gd name="connsiteX6" fmla="*/ 4452243 w 5018985"/>
              <a:gd name="connsiteY6" fmla="*/ 6835365 h 6854780"/>
              <a:gd name="connsiteX7" fmla="*/ 4420238 w 5018985"/>
              <a:gd name="connsiteY7" fmla="*/ 6854780 h 6854780"/>
              <a:gd name="connsiteX8" fmla="*/ 0 w 5018985"/>
              <a:gd name="connsiteY8" fmla="*/ 6854780 h 6854780"/>
              <a:gd name="connsiteX9" fmla="*/ 0 w 5018985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8985" h="6854780">
                <a:moveTo>
                  <a:pt x="0" y="0"/>
                </a:moveTo>
                <a:lnTo>
                  <a:pt x="2113365" y="0"/>
                </a:lnTo>
                <a:lnTo>
                  <a:pt x="2160131" y="32604"/>
                </a:lnTo>
                <a:cubicBezTo>
                  <a:pt x="2443227" y="246544"/>
                  <a:pt x="2630155" y="528028"/>
                  <a:pt x="2641664" y="870134"/>
                </a:cubicBezTo>
                <a:cubicBezTo>
                  <a:pt x="2687701" y="2238559"/>
                  <a:pt x="1017652" y="1989322"/>
                  <a:pt x="1146239" y="3013259"/>
                </a:cubicBezTo>
                <a:cubicBezTo>
                  <a:pt x="1274826" y="4037196"/>
                  <a:pt x="4908614" y="3857809"/>
                  <a:pt x="5013389" y="5470709"/>
                </a:cubicBezTo>
                <a:cubicBezTo>
                  <a:pt x="5059228" y="6176353"/>
                  <a:pt x="4819138" y="6581786"/>
                  <a:pt x="4452243" y="6835365"/>
                </a:cubicBezTo>
                <a:lnTo>
                  <a:pt x="44202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任意多边形: 形状 15"/>
          <p:cNvSpPr/>
          <p:nvPr userDrawn="1">
            <p:custDataLst>
              <p:tags r:id="rId4"/>
            </p:custDataLst>
          </p:nvPr>
        </p:nvSpPr>
        <p:spPr>
          <a:xfrm flipH="1">
            <a:off x="7696835" y="0"/>
            <a:ext cx="4495165" cy="6858000"/>
          </a:xfrm>
          <a:custGeom>
            <a:avLst/>
            <a:gdLst>
              <a:gd name="connsiteX0" fmla="*/ 0 w 4492323"/>
              <a:gd name="connsiteY0" fmla="*/ 0 h 6854780"/>
              <a:gd name="connsiteX1" fmla="*/ 1773808 w 4492323"/>
              <a:gd name="connsiteY1" fmla="*/ 0 h 6854780"/>
              <a:gd name="connsiteX2" fmla="*/ 1826521 w 4492323"/>
              <a:gd name="connsiteY2" fmla="*/ 51606 h 6854780"/>
              <a:gd name="connsiteX3" fmla="*/ 2115002 w 4492323"/>
              <a:gd name="connsiteY3" fmla="*/ 716125 h 6854780"/>
              <a:gd name="connsiteX4" fmla="*/ 619577 w 4492323"/>
              <a:gd name="connsiteY4" fmla="*/ 2859250 h 6854780"/>
              <a:gd name="connsiteX5" fmla="*/ 4486727 w 4492323"/>
              <a:gd name="connsiteY5" fmla="*/ 5316700 h 6854780"/>
              <a:gd name="connsiteX6" fmla="*/ 3761041 w 4492323"/>
              <a:gd name="connsiteY6" fmla="*/ 6781169 h 6854780"/>
              <a:gd name="connsiteX7" fmla="*/ 3605338 w 4492323"/>
              <a:gd name="connsiteY7" fmla="*/ 6854780 h 6854780"/>
              <a:gd name="connsiteX8" fmla="*/ 0 w 4492323"/>
              <a:gd name="connsiteY8" fmla="*/ 6854780 h 6854780"/>
              <a:gd name="connsiteX9" fmla="*/ 0 w 4492323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2323" h="6854780">
                <a:moveTo>
                  <a:pt x="0" y="0"/>
                </a:moveTo>
                <a:lnTo>
                  <a:pt x="1773808" y="0"/>
                </a:lnTo>
                <a:lnTo>
                  <a:pt x="1826521" y="51606"/>
                </a:lnTo>
                <a:cubicBezTo>
                  <a:pt x="1999065" y="237066"/>
                  <a:pt x="2106370" y="459545"/>
                  <a:pt x="2115002" y="716125"/>
                </a:cubicBezTo>
                <a:cubicBezTo>
                  <a:pt x="2161039" y="2084550"/>
                  <a:pt x="490990" y="1835313"/>
                  <a:pt x="619577" y="2859250"/>
                </a:cubicBezTo>
                <a:cubicBezTo>
                  <a:pt x="748164" y="3883187"/>
                  <a:pt x="4381952" y="3703800"/>
                  <a:pt x="4486727" y="5316700"/>
                </a:cubicBezTo>
                <a:cubicBezTo>
                  <a:pt x="4539115" y="6123150"/>
                  <a:pt x="4218043" y="6537488"/>
                  <a:pt x="3761041" y="6781169"/>
                </a:cubicBezTo>
                <a:lnTo>
                  <a:pt x="36053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9" name="任意多边形: 形状 68"/>
          <p:cNvSpPr>
            <a:spLocks noChangeAspect="1"/>
          </p:cNvSpPr>
          <p:nvPr userDrawn="1">
            <p:custDataLst>
              <p:tags r:id="rId5"/>
            </p:custDataLst>
          </p:nvPr>
        </p:nvSpPr>
        <p:spPr>
          <a:xfrm>
            <a:off x="7929244" y="549563"/>
            <a:ext cx="843882" cy="396658"/>
          </a:xfrm>
          <a:custGeom>
            <a:avLst/>
            <a:gdLst>
              <a:gd name="connsiteX0" fmla="*/ 815971 w 843882"/>
              <a:gd name="connsiteY0" fmla="*/ 340836 h 396658"/>
              <a:gd name="connsiteX1" fmla="*/ 843882 w 843882"/>
              <a:gd name="connsiteY1" fmla="*/ 368747 h 396658"/>
              <a:gd name="connsiteX2" fmla="*/ 815971 w 843882"/>
              <a:gd name="connsiteY2" fmla="*/ 396658 h 396658"/>
              <a:gd name="connsiteX3" fmla="*/ 788060 w 843882"/>
              <a:gd name="connsiteY3" fmla="*/ 368747 h 396658"/>
              <a:gd name="connsiteX4" fmla="*/ 815971 w 843882"/>
              <a:gd name="connsiteY4" fmla="*/ 340836 h 396658"/>
              <a:gd name="connsiteX5" fmla="*/ 684628 w 843882"/>
              <a:gd name="connsiteY5" fmla="*/ 340836 h 396658"/>
              <a:gd name="connsiteX6" fmla="*/ 712539 w 843882"/>
              <a:gd name="connsiteY6" fmla="*/ 368747 h 396658"/>
              <a:gd name="connsiteX7" fmla="*/ 684628 w 843882"/>
              <a:gd name="connsiteY7" fmla="*/ 396658 h 396658"/>
              <a:gd name="connsiteX8" fmla="*/ 656717 w 843882"/>
              <a:gd name="connsiteY8" fmla="*/ 368747 h 396658"/>
              <a:gd name="connsiteX9" fmla="*/ 684628 w 843882"/>
              <a:gd name="connsiteY9" fmla="*/ 340836 h 396658"/>
              <a:gd name="connsiteX10" fmla="*/ 553284 w 843882"/>
              <a:gd name="connsiteY10" fmla="*/ 340836 h 396658"/>
              <a:gd name="connsiteX11" fmla="*/ 581195 w 843882"/>
              <a:gd name="connsiteY11" fmla="*/ 368747 h 396658"/>
              <a:gd name="connsiteX12" fmla="*/ 553284 w 843882"/>
              <a:gd name="connsiteY12" fmla="*/ 396658 h 396658"/>
              <a:gd name="connsiteX13" fmla="*/ 525373 w 843882"/>
              <a:gd name="connsiteY13" fmla="*/ 368747 h 396658"/>
              <a:gd name="connsiteX14" fmla="*/ 553284 w 843882"/>
              <a:gd name="connsiteY14" fmla="*/ 340836 h 396658"/>
              <a:gd name="connsiteX15" fmla="*/ 421941 w 843882"/>
              <a:gd name="connsiteY15" fmla="*/ 340836 h 396658"/>
              <a:gd name="connsiteX16" fmla="*/ 449852 w 843882"/>
              <a:gd name="connsiteY16" fmla="*/ 368747 h 396658"/>
              <a:gd name="connsiteX17" fmla="*/ 421941 w 843882"/>
              <a:gd name="connsiteY17" fmla="*/ 396658 h 396658"/>
              <a:gd name="connsiteX18" fmla="*/ 394030 w 843882"/>
              <a:gd name="connsiteY18" fmla="*/ 368747 h 396658"/>
              <a:gd name="connsiteX19" fmla="*/ 421941 w 843882"/>
              <a:gd name="connsiteY19" fmla="*/ 340836 h 396658"/>
              <a:gd name="connsiteX20" fmla="*/ 290598 w 843882"/>
              <a:gd name="connsiteY20" fmla="*/ 340836 h 396658"/>
              <a:gd name="connsiteX21" fmla="*/ 318509 w 843882"/>
              <a:gd name="connsiteY21" fmla="*/ 368747 h 396658"/>
              <a:gd name="connsiteX22" fmla="*/ 290598 w 843882"/>
              <a:gd name="connsiteY22" fmla="*/ 396658 h 396658"/>
              <a:gd name="connsiteX23" fmla="*/ 262687 w 843882"/>
              <a:gd name="connsiteY23" fmla="*/ 368747 h 396658"/>
              <a:gd name="connsiteX24" fmla="*/ 290598 w 843882"/>
              <a:gd name="connsiteY24" fmla="*/ 340836 h 396658"/>
              <a:gd name="connsiteX25" fmla="*/ 159254 w 843882"/>
              <a:gd name="connsiteY25" fmla="*/ 340836 h 396658"/>
              <a:gd name="connsiteX26" fmla="*/ 187165 w 843882"/>
              <a:gd name="connsiteY26" fmla="*/ 368747 h 396658"/>
              <a:gd name="connsiteX27" fmla="*/ 159254 w 843882"/>
              <a:gd name="connsiteY27" fmla="*/ 396658 h 396658"/>
              <a:gd name="connsiteX28" fmla="*/ 131343 w 843882"/>
              <a:gd name="connsiteY28" fmla="*/ 368747 h 396658"/>
              <a:gd name="connsiteX29" fmla="*/ 159254 w 843882"/>
              <a:gd name="connsiteY29" fmla="*/ 340836 h 396658"/>
              <a:gd name="connsiteX30" fmla="*/ 27911 w 843882"/>
              <a:gd name="connsiteY30" fmla="*/ 340836 h 396658"/>
              <a:gd name="connsiteX31" fmla="*/ 55822 w 843882"/>
              <a:gd name="connsiteY31" fmla="*/ 368747 h 396658"/>
              <a:gd name="connsiteX32" fmla="*/ 27911 w 843882"/>
              <a:gd name="connsiteY32" fmla="*/ 396658 h 396658"/>
              <a:gd name="connsiteX33" fmla="*/ 0 w 843882"/>
              <a:gd name="connsiteY33" fmla="*/ 368747 h 396658"/>
              <a:gd name="connsiteX34" fmla="*/ 27911 w 843882"/>
              <a:gd name="connsiteY34" fmla="*/ 340836 h 396658"/>
              <a:gd name="connsiteX35" fmla="*/ 815971 w 843882"/>
              <a:gd name="connsiteY35" fmla="*/ 227224 h 396658"/>
              <a:gd name="connsiteX36" fmla="*/ 843882 w 843882"/>
              <a:gd name="connsiteY36" fmla="*/ 255135 h 396658"/>
              <a:gd name="connsiteX37" fmla="*/ 815971 w 843882"/>
              <a:gd name="connsiteY37" fmla="*/ 283046 h 396658"/>
              <a:gd name="connsiteX38" fmla="*/ 788060 w 843882"/>
              <a:gd name="connsiteY38" fmla="*/ 255135 h 396658"/>
              <a:gd name="connsiteX39" fmla="*/ 815971 w 843882"/>
              <a:gd name="connsiteY39" fmla="*/ 227224 h 396658"/>
              <a:gd name="connsiteX40" fmla="*/ 684628 w 843882"/>
              <a:gd name="connsiteY40" fmla="*/ 227224 h 396658"/>
              <a:gd name="connsiteX41" fmla="*/ 712539 w 843882"/>
              <a:gd name="connsiteY41" fmla="*/ 255135 h 396658"/>
              <a:gd name="connsiteX42" fmla="*/ 684628 w 843882"/>
              <a:gd name="connsiteY42" fmla="*/ 283046 h 396658"/>
              <a:gd name="connsiteX43" fmla="*/ 656717 w 843882"/>
              <a:gd name="connsiteY43" fmla="*/ 255135 h 396658"/>
              <a:gd name="connsiteX44" fmla="*/ 684628 w 843882"/>
              <a:gd name="connsiteY44" fmla="*/ 227224 h 396658"/>
              <a:gd name="connsiteX45" fmla="*/ 553284 w 843882"/>
              <a:gd name="connsiteY45" fmla="*/ 227224 h 396658"/>
              <a:gd name="connsiteX46" fmla="*/ 581195 w 843882"/>
              <a:gd name="connsiteY46" fmla="*/ 255135 h 396658"/>
              <a:gd name="connsiteX47" fmla="*/ 553284 w 843882"/>
              <a:gd name="connsiteY47" fmla="*/ 283046 h 396658"/>
              <a:gd name="connsiteX48" fmla="*/ 525373 w 843882"/>
              <a:gd name="connsiteY48" fmla="*/ 255135 h 396658"/>
              <a:gd name="connsiteX49" fmla="*/ 553284 w 843882"/>
              <a:gd name="connsiteY49" fmla="*/ 227224 h 396658"/>
              <a:gd name="connsiteX50" fmla="*/ 421941 w 843882"/>
              <a:gd name="connsiteY50" fmla="*/ 227224 h 396658"/>
              <a:gd name="connsiteX51" fmla="*/ 449852 w 843882"/>
              <a:gd name="connsiteY51" fmla="*/ 255135 h 396658"/>
              <a:gd name="connsiteX52" fmla="*/ 421941 w 843882"/>
              <a:gd name="connsiteY52" fmla="*/ 283046 h 396658"/>
              <a:gd name="connsiteX53" fmla="*/ 394030 w 843882"/>
              <a:gd name="connsiteY53" fmla="*/ 255135 h 396658"/>
              <a:gd name="connsiteX54" fmla="*/ 421941 w 843882"/>
              <a:gd name="connsiteY54" fmla="*/ 227224 h 396658"/>
              <a:gd name="connsiteX55" fmla="*/ 290598 w 843882"/>
              <a:gd name="connsiteY55" fmla="*/ 227224 h 396658"/>
              <a:gd name="connsiteX56" fmla="*/ 318509 w 843882"/>
              <a:gd name="connsiteY56" fmla="*/ 255135 h 396658"/>
              <a:gd name="connsiteX57" fmla="*/ 290598 w 843882"/>
              <a:gd name="connsiteY57" fmla="*/ 283046 h 396658"/>
              <a:gd name="connsiteX58" fmla="*/ 262687 w 843882"/>
              <a:gd name="connsiteY58" fmla="*/ 255135 h 396658"/>
              <a:gd name="connsiteX59" fmla="*/ 290598 w 843882"/>
              <a:gd name="connsiteY59" fmla="*/ 227224 h 396658"/>
              <a:gd name="connsiteX60" fmla="*/ 159254 w 843882"/>
              <a:gd name="connsiteY60" fmla="*/ 227224 h 396658"/>
              <a:gd name="connsiteX61" fmla="*/ 187165 w 843882"/>
              <a:gd name="connsiteY61" fmla="*/ 255135 h 396658"/>
              <a:gd name="connsiteX62" fmla="*/ 159254 w 843882"/>
              <a:gd name="connsiteY62" fmla="*/ 283046 h 396658"/>
              <a:gd name="connsiteX63" fmla="*/ 131343 w 843882"/>
              <a:gd name="connsiteY63" fmla="*/ 255135 h 396658"/>
              <a:gd name="connsiteX64" fmla="*/ 159254 w 843882"/>
              <a:gd name="connsiteY64" fmla="*/ 227224 h 396658"/>
              <a:gd name="connsiteX65" fmla="*/ 27911 w 843882"/>
              <a:gd name="connsiteY65" fmla="*/ 227224 h 396658"/>
              <a:gd name="connsiteX66" fmla="*/ 55822 w 843882"/>
              <a:gd name="connsiteY66" fmla="*/ 255135 h 396658"/>
              <a:gd name="connsiteX67" fmla="*/ 27911 w 843882"/>
              <a:gd name="connsiteY67" fmla="*/ 283046 h 396658"/>
              <a:gd name="connsiteX68" fmla="*/ 0 w 843882"/>
              <a:gd name="connsiteY68" fmla="*/ 255135 h 396658"/>
              <a:gd name="connsiteX69" fmla="*/ 27911 w 843882"/>
              <a:gd name="connsiteY69" fmla="*/ 227224 h 396658"/>
              <a:gd name="connsiteX70" fmla="*/ 815971 w 843882"/>
              <a:gd name="connsiteY70" fmla="*/ 113612 h 396658"/>
              <a:gd name="connsiteX71" fmla="*/ 843882 w 843882"/>
              <a:gd name="connsiteY71" fmla="*/ 141523 h 396658"/>
              <a:gd name="connsiteX72" fmla="*/ 815971 w 843882"/>
              <a:gd name="connsiteY72" fmla="*/ 169434 h 396658"/>
              <a:gd name="connsiteX73" fmla="*/ 788060 w 843882"/>
              <a:gd name="connsiteY73" fmla="*/ 141523 h 396658"/>
              <a:gd name="connsiteX74" fmla="*/ 815971 w 843882"/>
              <a:gd name="connsiteY74" fmla="*/ 113612 h 396658"/>
              <a:gd name="connsiteX75" fmla="*/ 684628 w 843882"/>
              <a:gd name="connsiteY75" fmla="*/ 113612 h 396658"/>
              <a:gd name="connsiteX76" fmla="*/ 712539 w 843882"/>
              <a:gd name="connsiteY76" fmla="*/ 141523 h 396658"/>
              <a:gd name="connsiteX77" fmla="*/ 684628 w 843882"/>
              <a:gd name="connsiteY77" fmla="*/ 169434 h 396658"/>
              <a:gd name="connsiteX78" fmla="*/ 656717 w 843882"/>
              <a:gd name="connsiteY78" fmla="*/ 141523 h 396658"/>
              <a:gd name="connsiteX79" fmla="*/ 684628 w 843882"/>
              <a:gd name="connsiteY79" fmla="*/ 113612 h 396658"/>
              <a:gd name="connsiteX80" fmla="*/ 553284 w 843882"/>
              <a:gd name="connsiteY80" fmla="*/ 113612 h 396658"/>
              <a:gd name="connsiteX81" fmla="*/ 581195 w 843882"/>
              <a:gd name="connsiteY81" fmla="*/ 141523 h 396658"/>
              <a:gd name="connsiteX82" fmla="*/ 553284 w 843882"/>
              <a:gd name="connsiteY82" fmla="*/ 169434 h 396658"/>
              <a:gd name="connsiteX83" fmla="*/ 525373 w 843882"/>
              <a:gd name="connsiteY83" fmla="*/ 141523 h 396658"/>
              <a:gd name="connsiteX84" fmla="*/ 553284 w 843882"/>
              <a:gd name="connsiteY84" fmla="*/ 113612 h 396658"/>
              <a:gd name="connsiteX85" fmla="*/ 421941 w 843882"/>
              <a:gd name="connsiteY85" fmla="*/ 113612 h 396658"/>
              <a:gd name="connsiteX86" fmla="*/ 449852 w 843882"/>
              <a:gd name="connsiteY86" fmla="*/ 141523 h 396658"/>
              <a:gd name="connsiteX87" fmla="*/ 421941 w 843882"/>
              <a:gd name="connsiteY87" fmla="*/ 169434 h 396658"/>
              <a:gd name="connsiteX88" fmla="*/ 394030 w 843882"/>
              <a:gd name="connsiteY88" fmla="*/ 141523 h 396658"/>
              <a:gd name="connsiteX89" fmla="*/ 421941 w 843882"/>
              <a:gd name="connsiteY89" fmla="*/ 113612 h 396658"/>
              <a:gd name="connsiteX90" fmla="*/ 290598 w 843882"/>
              <a:gd name="connsiteY90" fmla="*/ 113612 h 396658"/>
              <a:gd name="connsiteX91" fmla="*/ 318509 w 843882"/>
              <a:gd name="connsiteY91" fmla="*/ 141523 h 396658"/>
              <a:gd name="connsiteX92" fmla="*/ 290598 w 843882"/>
              <a:gd name="connsiteY92" fmla="*/ 169434 h 396658"/>
              <a:gd name="connsiteX93" fmla="*/ 262687 w 843882"/>
              <a:gd name="connsiteY93" fmla="*/ 141523 h 396658"/>
              <a:gd name="connsiteX94" fmla="*/ 290598 w 843882"/>
              <a:gd name="connsiteY94" fmla="*/ 113612 h 396658"/>
              <a:gd name="connsiteX95" fmla="*/ 159254 w 843882"/>
              <a:gd name="connsiteY95" fmla="*/ 113612 h 396658"/>
              <a:gd name="connsiteX96" fmla="*/ 187165 w 843882"/>
              <a:gd name="connsiteY96" fmla="*/ 141523 h 396658"/>
              <a:gd name="connsiteX97" fmla="*/ 159254 w 843882"/>
              <a:gd name="connsiteY97" fmla="*/ 169434 h 396658"/>
              <a:gd name="connsiteX98" fmla="*/ 131343 w 843882"/>
              <a:gd name="connsiteY98" fmla="*/ 141523 h 396658"/>
              <a:gd name="connsiteX99" fmla="*/ 159254 w 843882"/>
              <a:gd name="connsiteY99" fmla="*/ 113612 h 396658"/>
              <a:gd name="connsiteX100" fmla="*/ 27911 w 843882"/>
              <a:gd name="connsiteY100" fmla="*/ 113612 h 396658"/>
              <a:gd name="connsiteX101" fmla="*/ 55822 w 843882"/>
              <a:gd name="connsiteY101" fmla="*/ 141523 h 396658"/>
              <a:gd name="connsiteX102" fmla="*/ 27911 w 843882"/>
              <a:gd name="connsiteY102" fmla="*/ 169434 h 396658"/>
              <a:gd name="connsiteX103" fmla="*/ 0 w 843882"/>
              <a:gd name="connsiteY103" fmla="*/ 141523 h 396658"/>
              <a:gd name="connsiteX104" fmla="*/ 27911 w 843882"/>
              <a:gd name="connsiteY104" fmla="*/ 113612 h 396658"/>
              <a:gd name="connsiteX105" fmla="*/ 815971 w 843882"/>
              <a:gd name="connsiteY105" fmla="*/ 0 h 396658"/>
              <a:gd name="connsiteX106" fmla="*/ 843882 w 843882"/>
              <a:gd name="connsiteY106" fmla="*/ 27911 h 396658"/>
              <a:gd name="connsiteX107" fmla="*/ 815971 w 843882"/>
              <a:gd name="connsiteY107" fmla="*/ 55822 h 396658"/>
              <a:gd name="connsiteX108" fmla="*/ 788060 w 843882"/>
              <a:gd name="connsiteY108" fmla="*/ 27911 h 396658"/>
              <a:gd name="connsiteX109" fmla="*/ 815971 w 843882"/>
              <a:gd name="connsiteY109" fmla="*/ 0 h 396658"/>
              <a:gd name="connsiteX110" fmla="*/ 684628 w 843882"/>
              <a:gd name="connsiteY110" fmla="*/ 0 h 396658"/>
              <a:gd name="connsiteX111" fmla="*/ 712539 w 843882"/>
              <a:gd name="connsiteY111" fmla="*/ 27911 h 396658"/>
              <a:gd name="connsiteX112" fmla="*/ 684628 w 843882"/>
              <a:gd name="connsiteY112" fmla="*/ 55822 h 396658"/>
              <a:gd name="connsiteX113" fmla="*/ 656717 w 843882"/>
              <a:gd name="connsiteY113" fmla="*/ 27911 h 396658"/>
              <a:gd name="connsiteX114" fmla="*/ 684628 w 843882"/>
              <a:gd name="connsiteY114" fmla="*/ 0 h 396658"/>
              <a:gd name="connsiteX115" fmla="*/ 553284 w 843882"/>
              <a:gd name="connsiteY115" fmla="*/ 0 h 396658"/>
              <a:gd name="connsiteX116" fmla="*/ 581195 w 843882"/>
              <a:gd name="connsiteY116" fmla="*/ 27911 h 396658"/>
              <a:gd name="connsiteX117" fmla="*/ 553284 w 843882"/>
              <a:gd name="connsiteY117" fmla="*/ 55822 h 396658"/>
              <a:gd name="connsiteX118" fmla="*/ 525373 w 843882"/>
              <a:gd name="connsiteY118" fmla="*/ 27911 h 396658"/>
              <a:gd name="connsiteX119" fmla="*/ 553284 w 843882"/>
              <a:gd name="connsiteY119" fmla="*/ 0 h 396658"/>
              <a:gd name="connsiteX120" fmla="*/ 421941 w 843882"/>
              <a:gd name="connsiteY120" fmla="*/ 0 h 396658"/>
              <a:gd name="connsiteX121" fmla="*/ 449852 w 843882"/>
              <a:gd name="connsiteY121" fmla="*/ 27911 h 396658"/>
              <a:gd name="connsiteX122" fmla="*/ 421941 w 843882"/>
              <a:gd name="connsiteY122" fmla="*/ 55822 h 396658"/>
              <a:gd name="connsiteX123" fmla="*/ 394030 w 843882"/>
              <a:gd name="connsiteY123" fmla="*/ 27911 h 396658"/>
              <a:gd name="connsiteX124" fmla="*/ 421941 w 843882"/>
              <a:gd name="connsiteY124" fmla="*/ 0 h 396658"/>
              <a:gd name="connsiteX125" fmla="*/ 290598 w 843882"/>
              <a:gd name="connsiteY125" fmla="*/ 0 h 396658"/>
              <a:gd name="connsiteX126" fmla="*/ 318509 w 843882"/>
              <a:gd name="connsiteY126" fmla="*/ 27911 h 396658"/>
              <a:gd name="connsiteX127" fmla="*/ 290598 w 843882"/>
              <a:gd name="connsiteY127" fmla="*/ 55822 h 396658"/>
              <a:gd name="connsiteX128" fmla="*/ 262687 w 843882"/>
              <a:gd name="connsiteY128" fmla="*/ 27911 h 396658"/>
              <a:gd name="connsiteX129" fmla="*/ 290598 w 843882"/>
              <a:gd name="connsiteY129" fmla="*/ 0 h 396658"/>
              <a:gd name="connsiteX130" fmla="*/ 159254 w 843882"/>
              <a:gd name="connsiteY130" fmla="*/ 0 h 396658"/>
              <a:gd name="connsiteX131" fmla="*/ 187165 w 843882"/>
              <a:gd name="connsiteY131" fmla="*/ 27911 h 396658"/>
              <a:gd name="connsiteX132" fmla="*/ 159254 w 843882"/>
              <a:gd name="connsiteY132" fmla="*/ 55822 h 396658"/>
              <a:gd name="connsiteX133" fmla="*/ 131343 w 843882"/>
              <a:gd name="connsiteY133" fmla="*/ 27911 h 396658"/>
              <a:gd name="connsiteX134" fmla="*/ 159254 w 843882"/>
              <a:gd name="connsiteY134" fmla="*/ 0 h 396658"/>
              <a:gd name="connsiteX135" fmla="*/ 27911 w 843882"/>
              <a:gd name="connsiteY135" fmla="*/ 0 h 396658"/>
              <a:gd name="connsiteX136" fmla="*/ 55822 w 843882"/>
              <a:gd name="connsiteY136" fmla="*/ 27911 h 396658"/>
              <a:gd name="connsiteX137" fmla="*/ 27911 w 843882"/>
              <a:gd name="connsiteY137" fmla="*/ 55822 h 396658"/>
              <a:gd name="connsiteX138" fmla="*/ 0 w 843882"/>
              <a:gd name="connsiteY138" fmla="*/ 27911 h 396658"/>
              <a:gd name="connsiteX139" fmla="*/ 27911 w 843882"/>
              <a:gd name="connsiteY139" fmla="*/ 0 h 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43882" h="396658">
                <a:moveTo>
                  <a:pt x="815971" y="340836"/>
                </a:moveTo>
                <a:cubicBezTo>
                  <a:pt x="831386" y="340836"/>
                  <a:pt x="843882" y="353332"/>
                  <a:pt x="843882" y="368747"/>
                </a:cubicBezTo>
                <a:cubicBezTo>
                  <a:pt x="843882" y="384162"/>
                  <a:pt x="831386" y="396658"/>
                  <a:pt x="815971" y="396658"/>
                </a:cubicBezTo>
                <a:cubicBezTo>
                  <a:pt x="800556" y="396658"/>
                  <a:pt x="788060" y="384162"/>
                  <a:pt x="788060" y="368747"/>
                </a:cubicBezTo>
                <a:cubicBezTo>
                  <a:pt x="788060" y="353332"/>
                  <a:pt x="800556" y="340836"/>
                  <a:pt x="815971" y="340836"/>
                </a:cubicBezTo>
                <a:close/>
                <a:moveTo>
                  <a:pt x="684628" y="340836"/>
                </a:moveTo>
                <a:cubicBezTo>
                  <a:pt x="700043" y="340836"/>
                  <a:pt x="712539" y="353332"/>
                  <a:pt x="712539" y="368747"/>
                </a:cubicBezTo>
                <a:cubicBezTo>
                  <a:pt x="712539" y="384162"/>
                  <a:pt x="700043" y="396658"/>
                  <a:pt x="684628" y="396658"/>
                </a:cubicBezTo>
                <a:cubicBezTo>
                  <a:pt x="669213" y="396658"/>
                  <a:pt x="656717" y="384162"/>
                  <a:pt x="656717" y="368747"/>
                </a:cubicBezTo>
                <a:cubicBezTo>
                  <a:pt x="656717" y="353332"/>
                  <a:pt x="669213" y="340836"/>
                  <a:pt x="684628" y="340836"/>
                </a:cubicBezTo>
                <a:close/>
                <a:moveTo>
                  <a:pt x="553284" y="340836"/>
                </a:moveTo>
                <a:cubicBezTo>
                  <a:pt x="568699" y="340836"/>
                  <a:pt x="581195" y="353332"/>
                  <a:pt x="581195" y="368747"/>
                </a:cubicBezTo>
                <a:cubicBezTo>
                  <a:pt x="581195" y="384162"/>
                  <a:pt x="568699" y="396658"/>
                  <a:pt x="553284" y="396658"/>
                </a:cubicBezTo>
                <a:cubicBezTo>
                  <a:pt x="537869" y="396658"/>
                  <a:pt x="525373" y="384162"/>
                  <a:pt x="525373" y="368747"/>
                </a:cubicBezTo>
                <a:cubicBezTo>
                  <a:pt x="525373" y="353332"/>
                  <a:pt x="537869" y="340836"/>
                  <a:pt x="553284" y="340836"/>
                </a:cubicBezTo>
                <a:close/>
                <a:moveTo>
                  <a:pt x="421941" y="340836"/>
                </a:moveTo>
                <a:cubicBezTo>
                  <a:pt x="437356" y="340836"/>
                  <a:pt x="449852" y="353332"/>
                  <a:pt x="449852" y="368747"/>
                </a:cubicBezTo>
                <a:cubicBezTo>
                  <a:pt x="449852" y="384162"/>
                  <a:pt x="437356" y="396658"/>
                  <a:pt x="421941" y="396658"/>
                </a:cubicBezTo>
                <a:cubicBezTo>
                  <a:pt x="406526" y="396658"/>
                  <a:pt x="394030" y="384162"/>
                  <a:pt x="394030" y="368747"/>
                </a:cubicBezTo>
                <a:cubicBezTo>
                  <a:pt x="394030" y="353332"/>
                  <a:pt x="406526" y="340836"/>
                  <a:pt x="421941" y="340836"/>
                </a:cubicBezTo>
                <a:close/>
                <a:moveTo>
                  <a:pt x="290598" y="340836"/>
                </a:moveTo>
                <a:cubicBezTo>
                  <a:pt x="306013" y="340836"/>
                  <a:pt x="318509" y="353332"/>
                  <a:pt x="318509" y="368747"/>
                </a:cubicBezTo>
                <a:cubicBezTo>
                  <a:pt x="318509" y="384162"/>
                  <a:pt x="306013" y="396658"/>
                  <a:pt x="290598" y="396658"/>
                </a:cubicBezTo>
                <a:cubicBezTo>
                  <a:pt x="275183" y="396658"/>
                  <a:pt x="262687" y="384162"/>
                  <a:pt x="262687" y="368747"/>
                </a:cubicBezTo>
                <a:cubicBezTo>
                  <a:pt x="262687" y="353332"/>
                  <a:pt x="275183" y="340836"/>
                  <a:pt x="290598" y="340836"/>
                </a:cubicBezTo>
                <a:close/>
                <a:moveTo>
                  <a:pt x="159254" y="340836"/>
                </a:moveTo>
                <a:cubicBezTo>
                  <a:pt x="174669" y="340836"/>
                  <a:pt x="187165" y="353332"/>
                  <a:pt x="187165" y="368747"/>
                </a:cubicBezTo>
                <a:cubicBezTo>
                  <a:pt x="187165" y="384162"/>
                  <a:pt x="174669" y="396658"/>
                  <a:pt x="159254" y="396658"/>
                </a:cubicBezTo>
                <a:cubicBezTo>
                  <a:pt x="143839" y="396658"/>
                  <a:pt x="131343" y="384162"/>
                  <a:pt x="131343" y="368747"/>
                </a:cubicBezTo>
                <a:cubicBezTo>
                  <a:pt x="131343" y="353332"/>
                  <a:pt x="143839" y="340836"/>
                  <a:pt x="159254" y="340836"/>
                </a:cubicBezTo>
                <a:close/>
                <a:moveTo>
                  <a:pt x="27911" y="340836"/>
                </a:moveTo>
                <a:cubicBezTo>
                  <a:pt x="43326" y="340836"/>
                  <a:pt x="55822" y="353332"/>
                  <a:pt x="55822" y="368747"/>
                </a:cubicBezTo>
                <a:cubicBezTo>
                  <a:pt x="55822" y="384162"/>
                  <a:pt x="43326" y="396658"/>
                  <a:pt x="27911" y="396658"/>
                </a:cubicBezTo>
                <a:cubicBezTo>
                  <a:pt x="12496" y="396658"/>
                  <a:pt x="0" y="384162"/>
                  <a:pt x="0" y="368747"/>
                </a:cubicBezTo>
                <a:cubicBezTo>
                  <a:pt x="0" y="353332"/>
                  <a:pt x="12496" y="340836"/>
                  <a:pt x="27911" y="340836"/>
                </a:cubicBezTo>
                <a:close/>
                <a:moveTo>
                  <a:pt x="815971" y="227224"/>
                </a:moveTo>
                <a:cubicBezTo>
                  <a:pt x="831386" y="227224"/>
                  <a:pt x="843882" y="239720"/>
                  <a:pt x="843882" y="255135"/>
                </a:cubicBezTo>
                <a:cubicBezTo>
                  <a:pt x="843882" y="270550"/>
                  <a:pt x="831386" y="283046"/>
                  <a:pt x="815971" y="283046"/>
                </a:cubicBezTo>
                <a:cubicBezTo>
                  <a:pt x="800556" y="283046"/>
                  <a:pt x="788060" y="270550"/>
                  <a:pt x="788060" y="255135"/>
                </a:cubicBezTo>
                <a:cubicBezTo>
                  <a:pt x="788060" y="239720"/>
                  <a:pt x="800556" y="227224"/>
                  <a:pt x="815971" y="227224"/>
                </a:cubicBezTo>
                <a:close/>
                <a:moveTo>
                  <a:pt x="684628" y="227224"/>
                </a:moveTo>
                <a:cubicBezTo>
                  <a:pt x="700043" y="227224"/>
                  <a:pt x="712539" y="239720"/>
                  <a:pt x="712539" y="255135"/>
                </a:cubicBezTo>
                <a:cubicBezTo>
                  <a:pt x="712539" y="270550"/>
                  <a:pt x="700043" y="283046"/>
                  <a:pt x="684628" y="283046"/>
                </a:cubicBezTo>
                <a:cubicBezTo>
                  <a:pt x="669213" y="283046"/>
                  <a:pt x="656717" y="270550"/>
                  <a:pt x="656717" y="255135"/>
                </a:cubicBezTo>
                <a:cubicBezTo>
                  <a:pt x="656717" y="239720"/>
                  <a:pt x="669213" y="227224"/>
                  <a:pt x="684628" y="227224"/>
                </a:cubicBezTo>
                <a:close/>
                <a:moveTo>
                  <a:pt x="553284" y="227224"/>
                </a:moveTo>
                <a:cubicBezTo>
                  <a:pt x="568699" y="227224"/>
                  <a:pt x="581195" y="239720"/>
                  <a:pt x="581195" y="255135"/>
                </a:cubicBezTo>
                <a:cubicBezTo>
                  <a:pt x="581195" y="270550"/>
                  <a:pt x="568699" y="283046"/>
                  <a:pt x="553284" y="283046"/>
                </a:cubicBezTo>
                <a:cubicBezTo>
                  <a:pt x="537869" y="283046"/>
                  <a:pt x="525373" y="270550"/>
                  <a:pt x="525373" y="255135"/>
                </a:cubicBezTo>
                <a:cubicBezTo>
                  <a:pt x="525373" y="239720"/>
                  <a:pt x="537869" y="227224"/>
                  <a:pt x="553284" y="227224"/>
                </a:cubicBezTo>
                <a:close/>
                <a:moveTo>
                  <a:pt x="421941" y="227224"/>
                </a:moveTo>
                <a:cubicBezTo>
                  <a:pt x="437356" y="227224"/>
                  <a:pt x="449852" y="239720"/>
                  <a:pt x="449852" y="255135"/>
                </a:cubicBezTo>
                <a:cubicBezTo>
                  <a:pt x="449852" y="270550"/>
                  <a:pt x="437356" y="283046"/>
                  <a:pt x="421941" y="283046"/>
                </a:cubicBezTo>
                <a:cubicBezTo>
                  <a:pt x="406526" y="283046"/>
                  <a:pt x="394030" y="270550"/>
                  <a:pt x="394030" y="255135"/>
                </a:cubicBezTo>
                <a:cubicBezTo>
                  <a:pt x="394030" y="239720"/>
                  <a:pt x="406526" y="227224"/>
                  <a:pt x="421941" y="227224"/>
                </a:cubicBezTo>
                <a:close/>
                <a:moveTo>
                  <a:pt x="290598" y="227224"/>
                </a:moveTo>
                <a:cubicBezTo>
                  <a:pt x="306013" y="227224"/>
                  <a:pt x="318509" y="239720"/>
                  <a:pt x="318509" y="255135"/>
                </a:cubicBezTo>
                <a:cubicBezTo>
                  <a:pt x="318509" y="270550"/>
                  <a:pt x="306013" y="283046"/>
                  <a:pt x="290598" y="283046"/>
                </a:cubicBezTo>
                <a:cubicBezTo>
                  <a:pt x="275183" y="283046"/>
                  <a:pt x="262687" y="270550"/>
                  <a:pt x="262687" y="255135"/>
                </a:cubicBezTo>
                <a:cubicBezTo>
                  <a:pt x="262687" y="239720"/>
                  <a:pt x="275183" y="227224"/>
                  <a:pt x="290598" y="227224"/>
                </a:cubicBezTo>
                <a:close/>
                <a:moveTo>
                  <a:pt x="159254" y="227224"/>
                </a:moveTo>
                <a:cubicBezTo>
                  <a:pt x="174669" y="227224"/>
                  <a:pt x="187165" y="239720"/>
                  <a:pt x="187165" y="255135"/>
                </a:cubicBezTo>
                <a:cubicBezTo>
                  <a:pt x="187165" y="270550"/>
                  <a:pt x="174669" y="283046"/>
                  <a:pt x="159254" y="283046"/>
                </a:cubicBezTo>
                <a:cubicBezTo>
                  <a:pt x="143839" y="283046"/>
                  <a:pt x="131343" y="270550"/>
                  <a:pt x="131343" y="255135"/>
                </a:cubicBezTo>
                <a:cubicBezTo>
                  <a:pt x="131343" y="239720"/>
                  <a:pt x="143839" y="227224"/>
                  <a:pt x="159254" y="227224"/>
                </a:cubicBezTo>
                <a:close/>
                <a:moveTo>
                  <a:pt x="27911" y="227224"/>
                </a:moveTo>
                <a:cubicBezTo>
                  <a:pt x="43326" y="227224"/>
                  <a:pt x="55822" y="239720"/>
                  <a:pt x="55822" y="255135"/>
                </a:cubicBezTo>
                <a:cubicBezTo>
                  <a:pt x="55822" y="270550"/>
                  <a:pt x="43326" y="283046"/>
                  <a:pt x="27911" y="283046"/>
                </a:cubicBezTo>
                <a:cubicBezTo>
                  <a:pt x="12496" y="283046"/>
                  <a:pt x="0" y="270550"/>
                  <a:pt x="0" y="255135"/>
                </a:cubicBezTo>
                <a:cubicBezTo>
                  <a:pt x="0" y="239720"/>
                  <a:pt x="12496" y="227224"/>
                  <a:pt x="27911" y="227224"/>
                </a:cubicBezTo>
                <a:close/>
                <a:moveTo>
                  <a:pt x="815971" y="113612"/>
                </a:moveTo>
                <a:cubicBezTo>
                  <a:pt x="831386" y="113612"/>
                  <a:pt x="843882" y="126108"/>
                  <a:pt x="843882" y="141523"/>
                </a:cubicBezTo>
                <a:cubicBezTo>
                  <a:pt x="843882" y="156938"/>
                  <a:pt x="831386" y="169434"/>
                  <a:pt x="815971" y="169434"/>
                </a:cubicBezTo>
                <a:cubicBezTo>
                  <a:pt x="800556" y="169434"/>
                  <a:pt x="788060" y="156938"/>
                  <a:pt x="788060" y="141523"/>
                </a:cubicBezTo>
                <a:cubicBezTo>
                  <a:pt x="788060" y="126108"/>
                  <a:pt x="800556" y="113612"/>
                  <a:pt x="815971" y="113612"/>
                </a:cubicBezTo>
                <a:close/>
                <a:moveTo>
                  <a:pt x="684628" y="113612"/>
                </a:moveTo>
                <a:cubicBezTo>
                  <a:pt x="700043" y="113612"/>
                  <a:pt x="712539" y="126108"/>
                  <a:pt x="712539" y="141523"/>
                </a:cubicBezTo>
                <a:cubicBezTo>
                  <a:pt x="712539" y="156938"/>
                  <a:pt x="700043" y="169434"/>
                  <a:pt x="684628" y="169434"/>
                </a:cubicBezTo>
                <a:cubicBezTo>
                  <a:pt x="669213" y="169434"/>
                  <a:pt x="656717" y="156938"/>
                  <a:pt x="656717" y="141523"/>
                </a:cubicBezTo>
                <a:cubicBezTo>
                  <a:pt x="656717" y="126108"/>
                  <a:pt x="669213" y="113612"/>
                  <a:pt x="684628" y="113612"/>
                </a:cubicBezTo>
                <a:close/>
                <a:moveTo>
                  <a:pt x="553284" y="113612"/>
                </a:moveTo>
                <a:cubicBezTo>
                  <a:pt x="568699" y="113612"/>
                  <a:pt x="581195" y="126108"/>
                  <a:pt x="581195" y="141523"/>
                </a:cubicBezTo>
                <a:cubicBezTo>
                  <a:pt x="581195" y="156938"/>
                  <a:pt x="568699" y="169434"/>
                  <a:pt x="553284" y="169434"/>
                </a:cubicBezTo>
                <a:cubicBezTo>
                  <a:pt x="537869" y="169434"/>
                  <a:pt x="525373" y="156938"/>
                  <a:pt x="525373" y="141523"/>
                </a:cubicBezTo>
                <a:cubicBezTo>
                  <a:pt x="525373" y="126108"/>
                  <a:pt x="537869" y="113612"/>
                  <a:pt x="553284" y="113612"/>
                </a:cubicBezTo>
                <a:close/>
                <a:moveTo>
                  <a:pt x="421941" y="113612"/>
                </a:moveTo>
                <a:cubicBezTo>
                  <a:pt x="437356" y="113612"/>
                  <a:pt x="449852" y="126108"/>
                  <a:pt x="449852" y="141523"/>
                </a:cubicBezTo>
                <a:cubicBezTo>
                  <a:pt x="449852" y="156938"/>
                  <a:pt x="437356" y="169434"/>
                  <a:pt x="421941" y="169434"/>
                </a:cubicBezTo>
                <a:cubicBezTo>
                  <a:pt x="406526" y="169434"/>
                  <a:pt x="394030" y="156938"/>
                  <a:pt x="394030" y="141523"/>
                </a:cubicBezTo>
                <a:cubicBezTo>
                  <a:pt x="394030" y="126108"/>
                  <a:pt x="406526" y="113612"/>
                  <a:pt x="421941" y="113612"/>
                </a:cubicBezTo>
                <a:close/>
                <a:moveTo>
                  <a:pt x="290598" y="113612"/>
                </a:moveTo>
                <a:cubicBezTo>
                  <a:pt x="306013" y="113612"/>
                  <a:pt x="318509" y="126108"/>
                  <a:pt x="318509" y="141523"/>
                </a:cubicBezTo>
                <a:cubicBezTo>
                  <a:pt x="318509" y="156938"/>
                  <a:pt x="306013" y="169434"/>
                  <a:pt x="290598" y="169434"/>
                </a:cubicBezTo>
                <a:cubicBezTo>
                  <a:pt x="275183" y="169434"/>
                  <a:pt x="262687" y="156938"/>
                  <a:pt x="262687" y="141523"/>
                </a:cubicBezTo>
                <a:cubicBezTo>
                  <a:pt x="262687" y="126108"/>
                  <a:pt x="275183" y="113612"/>
                  <a:pt x="290598" y="113612"/>
                </a:cubicBezTo>
                <a:close/>
                <a:moveTo>
                  <a:pt x="159254" y="113612"/>
                </a:moveTo>
                <a:cubicBezTo>
                  <a:pt x="174669" y="113612"/>
                  <a:pt x="187165" y="126108"/>
                  <a:pt x="187165" y="141523"/>
                </a:cubicBezTo>
                <a:cubicBezTo>
                  <a:pt x="187165" y="156938"/>
                  <a:pt x="174669" y="169434"/>
                  <a:pt x="159254" y="169434"/>
                </a:cubicBezTo>
                <a:cubicBezTo>
                  <a:pt x="143839" y="169434"/>
                  <a:pt x="131343" y="156938"/>
                  <a:pt x="131343" y="141523"/>
                </a:cubicBezTo>
                <a:cubicBezTo>
                  <a:pt x="131343" y="126108"/>
                  <a:pt x="143839" y="113612"/>
                  <a:pt x="159254" y="113612"/>
                </a:cubicBezTo>
                <a:close/>
                <a:moveTo>
                  <a:pt x="27911" y="113612"/>
                </a:moveTo>
                <a:cubicBezTo>
                  <a:pt x="43326" y="113612"/>
                  <a:pt x="55822" y="126108"/>
                  <a:pt x="55822" y="141523"/>
                </a:cubicBezTo>
                <a:cubicBezTo>
                  <a:pt x="55822" y="156938"/>
                  <a:pt x="43326" y="169434"/>
                  <a:pt x="27911" y="169434"/>
                </a:cubicBezTo>
                <a:cubicBezTo>
                  <a:pt x="12496" y="169434"/>
                  <a:pt x="0" y="156938"/>
                  <a:pt x="0" y="141523"/>
                </a:cubicBezTo>
                <a:cubicBezTo>
                  <a:pt x="0" y="126108"/>
                  <a:pt x="12496" y="113612"/>
                  <a:pt x="27911" y="113612"/>
                </a:cubicBezTo>
                <a:close/>
                <a:moveTo>
                  <a:pt x="815971" y="0"/>
                </a:moveTo>
                <a:cubicBezTo>
                  <a:pt x="831386" y="0"/>
                  <a:pt x="843882" y="12496"/>
                  <a:pt x="843882" y="27911"/>
                </a:cubicBezTo>
                <a:cubicBezTo>
                  <a:pt x="843882" y="43326"/>
                  <a:pt x="831386" y="55822"/>
                  <a:pt x="815971" y="55822"/>
                </a:cubicBezTo>
                <a:cubicBezTo>
                  <a:pt x="800556" y="55822"/>
                  <a:pt x="788060" y="43326"/>
                  <a:pt x="788060" y="27911"/>
                </a:cubicBezTo>
                <a:cubicBezTo>
                  <a:pt x="788060" y="12496"/>
                  <a:pt x="800556" y="0"/>
                  <a:pt x="815971" y="0"/>
                </a:cubicBezTo>
                <a:close/>
                <a:moveTo>
                  <a:pt x="684628" y="0"/>
                </a:moveTo>
                <a:cubicBezTo>
                  <a:pt x="700043" y="0"/>
                  <a:pt x="712539" y="12496"/>
                  <a:pt x="712539" y="27911"/>
                </a:cubicBezTo>
                <a:cubicBezTo>
                  <a:pt x="712539" y="43326"/>
                  <a:pt x="700043" y="55822"/>
                  <a:pt x="684628" y="55822"/>
                </a:cubicBezTo>
                <a:cubicBezTo>
                  <a:pt x="669213" y="55822"/>
                  <a:pt x="656717" y="43326"/>
                  <a:pt x="656717" y="27911"/>
                </a:cubicBezTo>
                <a:cubicBezTo>
                  <a:pt x="656717" y="12496"/>
                  <a:pt x="669213" y="0"/>
                  <a:pt x="684628" y="0"/>
                </a:cubicBezTo>
                <a:close/>
                <a:moveTo>
                  <a:pt x="553284" y="0"/>
                </a:moveTo>
                <a:cubicBezTo>
                  <a:pt x="568699" y="0"/>
                  <a:pt x="581195" y="12496"/>
                  <a:pt x="581195" y="27911"/>
                </a:cubicBezTo>
                <a:cubicBezTo>
                  <a:pt x="581195" y="43326"/>
                  <a:pt x="568699" y="55822"/>
                  <a:pt x="553284" y="55822"/>
                </a:cubicBezTo>
                <a:cubicBezTo>
                  <a:pt x="537869" y="55822"/>
                  <a:pt x="525373" y="43326"/>
                  <a:pt x="525373" y="27911"/>
                </a:cubicBezTo>
                <a:cubicBezTo>
                  <a:pt x="525373" y="12496"/>
                  <a:pt x="537869" y="0"/>
                  <a:pt x="553284" y="0"/>
                </a:cubicBezTo>
                <a:close/>
                <a:moveTo>
                  <a:pt x="421941" y="0"/>
                </a:moveTo>
                <a:cubicBezTo>
                  <a:pt x="437356" y="0"/>
                  <a:pt x="449852" y="12496"/>
                  <a:pt x="449852" y="27911"/>
                </a:cubicBezTo>
                <a:cubicBezTo>
                  <a:pt x="449852" y="43326"/>
                  <a:pt x="437356" y="55822"/>
                  <a:pt x="421941" y="55822"/>
                </a:cubicBezTo>
                <a:cubicBezTo>
                  <a:pt x="406526" y="55822"/>
                  <a:pt x="394030" y="43326"/>
                  <a:pt x="394030" y="27911"/>
                </a:cubicBezTo>
                <a:cubicBezTo>
                  <a:pt x="394030" y="12496"/>
                  <a:pt x="406526" y="0"/>
                  <a:pt x="421941" y="0"/>
                </a:cubicBezTo>
                <a:close/>
                <a:moveTo>
                  <a:pt x="290598" y="0"/>
                </a:moveTo>
                <a:cubicBezTo>
                  <a:pt x="306013" y="0"/>
                  <a:pt x="318509" y="12496"/>
                  <a:pt x="318509" y="27911"/>
                </a:cubicBezTo>
                <a:cubicBezTo>
                  <a:pt x="318509" y="43326"/>
                  <a:pt x="306013" y="55822"/>
                  <a:pt x="290598" y="55822"/>
                </a:cubicBezTo>
                <a:cubicBezTo>
                  <a:pt x="275183" y="55822"/>
                  <a:pt x="262687" y="43326"/>
                  <a:pt x="262687" y="27911"/>
                </a:cubicBezTo>
                <a:cubicBezTo>
                  <a:pt x="262687" y="12496"/>
                  <a:pt x="275183" y="0"/>
                  <a:pt x="290598" y="0"/>
                </a:cubicBezTo>
                <a:close/>
                <a:moveTo>
                  <a:pt x="159254" y="0"/>
                </a:moveTo>
                <a:cubicBezTo>
                  <a:pt x="174669" y="0"/>
                  <a:pt x="187165" y="12496"/>
                  <a:pt x="187165" y="27911"/>
                </a:cubicBezTo>
                <a:cubicBezTo>
                  <a:pt x="187165" y="43326"/>
                  <a:pt x="174669" y="55822"/>
                  <a:pt x="159254" y="55822"/>
                </a:cubicBezTo>
                <a:cubicBezTo>
                  <a:pt x="143839" y="55822"/>
                  <a:pt x="131343" y="43326"/>
                  <a:pt x="131343" y="27911"/>
                </a:cubicBezTo>
                <a:cubicBezTo>
                  <a:pt x="131343" y="12496"/>
                  <a:pt x="143839" y="0"/>
                  <a:pt x="159254" y="0"/>
                </a:cubicBezTo>
                <a:close/>
                <a:moveTo>
                  <a:pt x="27911" y="0"/>
                </a:moveTo>
                <a:cubicBezTo>
                  <a:pt x="43326" y="0"/>
                  <a:pt x="55822" y="12496"/>
                  <a:pt x="55822" y="27911"/>
                </a:cubicBezTo>
                <a:cubicBezTo>
                  <a:pt x="55822" y="43326"/>
                  <a:pt x="43326" y="55822"/>
                  <a:pt x="27911" y="55822"/>
                </a:cubicBezTo>
                <a:cubicBezTo>
                  <a:pt x="12496" y="55822"/>
                  <a:pt x="0" y="43326"/>
                  <a:pt x="0" y="27911"/>
                </a:cubicBezTo>
                <a:cubicBezTo>
                  <a:pt x="0" y="12496"/>
                  <a:pt x="12496" y="0"/>
                  <a:pt x="2791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0" name="任意多边形: 形状 69"/>
          <p:cNvSpPr>
            <a:spLocks noChangeAspect="1"/>
          </p:cNvSpPr>
          <p:nvPr userDrawn="1">
            <p:custDataLst>
              <p:tags r:id="rId6"/>
            </p:custDataLst>
          </p:nvPr>
        </p:nvSpPr>
        <p:spPr>
          <a:xfrm>
            <a:off x="1673796" y="5958556"/>
            <a:ext cx="1117600" cy="182880"/>
          </a:xfrm>
          <a:custGeom>
            <a:avLst/>
            <a:gdLst>
              <a:gd name="connsiteX0" fmla="*/ 1089660 w 1117600"/>
              <a:gd name="connsiteY0" fmla="*/ 127000 h 182880"/>
              <a:gd name="connsiteX1" fmla="*/ 1117600 w 1117600"/>
              <a:gd name="connsiteY1" fmla="*/ 154940 h 182880"/>
              <a:gd name="connsiteX2" fmla="*/ 1089660 w 1117600"/>
              <a:gd name="connsiteY2" fmla="*/ 182880 h 182880"/>
              <a:gd name="connsiteX3" fmla="*/ 1061720 w 1117600"/>
              <a:gd name="connsiteY3" fmla="*/ 154940 h 182880"/>
              <a:gd name="connsiteX4" fmla="*/ 1089660 w 1117600"/>
              <a:gd name="connsiteY4" fmla="*/ 127000 h 182880"/>
              <a:gd name="connsiteX5" fmla="*/ 956945 w 1117600"/>
              <a:gd name="connsiteY5" fmla="*/ 127000 h 182880"/>
              <a:gd name="connsiteX6" fmla="*/ 984885 w 1117600"/>
              <a:gd name="connsiteY6" fmla="*/ 154940 h 182880"/>
              <a:gd name="connsiteX7" fmla="*/ 956945 w 1117600"/>
              <a:gd name="connsiteY7" fmla="*/ 182880 h 182880"/>
              <a:gd name="connsiteX8" fmla="*/ 929005 w 1117600"/>
              <a:gd name="connsiteY8" fmla="*/ 154940 h 182880"/>
              <a:gd name="connsiteX9" fmla="*/ 956945 w 1117600"/>
              <a:gd name="connsiteY9" fmla="*/ 127000 h 182880"/>
              <a:gd name="connsiteX10" fmla="*/ 824230 w 1117600"/>
              <a:gd name="connsiteY10" fmla="*/ 127000 h 182880"/>
              <a:gd name="connsiteX11" fmla="*/ 852170 w 1117600"/>
              <a:gd name="connsiteY11" fmla="*/ 154940 h 182880"/>
              <a:gd name="connsiteX12" fmla="*/ 824230 w 1117600"/>
              <a:gd name="connsiteY12" fmla="*/ 182880 h 182880"/>
              <a:gd name="connsiteX13" fmla="*/ 796290 w 1117600"/>
              <a:gd name="connsiteY13" fmla="*/ 154940 h 182880"/>
              <a:gd name="connsiteX14" fmla="*/ 824230 w 1117600"/>
              <a:gd name="connsiteY14" fmla="*/ 127000 h 182880"/>
              <a:gd name="connsiteX15" fmla="*/ 691515 w 1117600"/>
              <a:gd name="connsiteY15" fmla="*/ 127000 h 182880"/>
              <a:gd name="connsiteX16" fmla="*/ 719455 w 1117600"/>
              <a:gd name="connsiteY16" fmla="*/ 154940 h 182880"/>
              <a:gd name="connsiteX17" fmla="*/ 691515 w 1117600"/>
              <a:gd name="connsiteY17" fmla="*/ 182880 h 182880"/>
              <a:gd name="connsiteX18" fmla="*/ 663575 w 1117600"/>
              <a:gd name="connsiteY18" fmla="*/ 154940 h 182880"/>
              <a:gd name="connsiteX19" fmla="*/ 691515 w 1117600"/>
              <a:gd name="connsiteY19" fmla="*/ 127000 h 182880"/>
              <a:gd name="connsiteX20" fmla="*/ 558800 w 1117600"/>
              <a:gd name="connsiteY20" fmla="*/ 127000 h 182880"/>
              <a:gd name="connsiteX21" fmla="*/ 586740 w 1117600"/>
              <a:gd name="connsiteY21" fmla="*/ 154940 h 182880"/>
              <a:gd name="connsiteX22" fmla="*/ 558800 w 1117600"/>
              <a:gd name="connsiteY22" fmla="*/ 182880 h 182880"/>
              <a:gd name="connsiteX23" fmla="*/ 530860 w 1117600"/>
              <a:gd name="connsiteY23" fmla="*/ 154940 h 182880"/>
              <a:gd name="connsiteX24" fmla="*/ 558800 w 1117600"/>
              <a:gd name="connsiteY24" fmla="*/ 127000 h 182880"/>
              <a:gd name="connsiteX25" fmla="*/ 426085 w 1117600"/>
              <a:gd name="connsiteY25" fmla="*/ 127000 h 182880"/>
              <a:gd name="connsiteX26" fmla="*/ 454025 w 1117600"/>
              <a:gd name="connsiteY26" fmla="*/ 154940 h 182880"/>
              <a:gd name="connsiteX27" fmla="*/ 426085 w 1117600"/>
              <a:gd name="connsiteY27" fmla="*/ 182880 h 182880"/>
              <a:gd name="connsiteX28" fmla="*/ 398145 w 1117600"/>
              <a:gd name="connsiteY28" fmla="*/ 154940 h 182880"/>
              <a:gd name="connsiteX29" fmla="*/ 426085 w 1117600"/>
              <a:gd name="connsiteY29" fmla="*/ 127000 h 182880"/>
              <a:gd name="connsiteX30" fmla="*/ 293370 w 1117600"/>
              <a:gd name="connsiteY30" fmla="*/ 127000 h 182880"/>
              <a:gd name="connsiteX31" fmla="*/ 321310 w 1117600"/>
              <a:gd name="connsiteY31" fmla="*/ 154940 h 182880"/>
              <a:gd name="connsiteX32" fmla="*/ 293370 w 1117600"/>
              <a:gd name="connsiteY32" fmla="*/ 182880 h 182880"/>
              <a:gd name="connsiteX33" fmla="*/ 265430 w 1117600"/>
              <a:gd name="connsiteY33" fmla="*/ 154940 h 182880"/>
              <a:gd name="connsiteX34" fmla="*/ 293370 w 1117600"/>
              <a:gd name="connsiteY34" fmla="*/ 127000 h 182880"/>
              <a:gd name="connsiteX35" fmla="*/ 160655 w 1117600"/>
              <a:gd name="connsiteY35" fmla="*/ 127000 h 182880"/>
              <a:gd name="connsiteX36" fmla="*/ 188595 w 1117600"/>
              <a:gd name="connsiteY36" fmla="*/ 154940 h 182880"/>
              <a:gd name="connsiteX37" fmla="*/ 160655 w 1117600"/>
              <a:gd name="connsiteY37" fmla="*/ 182880 h 182880"/>
              <a:gd name="connsiteX38" fmla="*/ 132715 w 1117600"/>
              <a:gd name="connsiteY38" fmla="*/ 154940 h 182880"/>
              <a:gd name="connsiteX39" fmla="*/ 160655 w 1117600"/>
              <a:gd name="connsiteY39" fmla="*/ 127000 h 182880"/>
              <a:gd name="connsiteX40" fmla="*/ 27940 w 1117600"/>
              <a:gd name="connsiteY40" fmla="*/ 127000 h 182880"/>
              <a:gd name="connsiteX41" fmla="*/ 55880 w 1117600"/>
              <a:gd name="connsiteY41" fmla="*/ 154940 h 182880"/>
              <a:gd name="connsiteX42" fmla="*/ 27940 w 1117600"/>
              <a:gd name="connsiteY42" fmla="*/ 182880 h 182880"/>
              <a:gd name="connsiteX43" fmla="*/ 0 w 1117600"/>
              <a:gd name="connsiteY43" fmla="*/ 154940 h 182880"/>
              <a:gd name="connsiteX44" fmla="*/ 27940 w 1117600"/>
              <a:gd name="connsiteY44" fmla="*/ 127000 h 182880"/>
              <a:gd name="connsiteX45" fmla="*/ 1089660 w 1117600"/>
              <a:gd name="connsiteY45" fmla="*/ 0 h 182880"/>
              <a:gd name="connsiteX46" fmla="*/ 1117600 w 1117600"/>
              <a:gd name="connsiteY46" fmla="*/ 27940 h 182880"/>
              <a:gd name="connsiteX47" fmla="*/ 1089660 w 1117600"/>
              <a:gd name="connsiteY47" fmla="*/ 55880 h 182880"/>
              <a:gd name="connsiteX48" fmla="*/ 1061720 w 1117600"/>
              <a:gd name="connsiteY48" fmla="*/ 27940 h 182880"/>
              <a:gd name="connsiteX49" fmla="*/ 1089660 w 1117600"/>
              <a:gd name="connsiteY49" fmla="*/ 0 h 182880"/>
              <a:gd name="connsiteX50" fmla="*/ 956945 w 1117600"/>
              <a:gd name="connsiteY50" fmla="*/ 0 h 182880"/>
              <a:gd name="connsiteX51" fmla="*/ 984885 w 1117600"/>
              <a:gd name="connsiteY51" fmla="*/ 27940 h 182880"/>
              <a:gd name="connsiteX52" fmla="*/ 956945 w 1117600"/>
              <a:gd name="connsiteY52" fmla="*/ 55880 h 182880"/>
              <a:gd name="connsiteX53" fmla="*/ 929005 w 1117600"/>
              <a:gd name="connsiteY53" fmla="*/ 27940 h 182880"/>
              <a:gd name="connsiteX54" fmla="*/ 956945 w 1117600"/>
              <a:gd name="connsiteY54" fmla="*/ 0 h 182880"/>
              <a:gd name="connsiteX55" fmla="*/ 824230 w 1117600"/>
              <a:gd name="connsiteY55" fmla="*/ 0 h 182880"/>
              <a:gd name="connsiteX56" fmla="*/ 852170 w 1117600"/>
              <a:gd name="connsiteY56" fmla="*/ 27940 h 182880"/>
              <a:gd name="connsiteX57" fmla="*/ 824230 w 1117600"/>
              <a:gd name="connsiteY57" fmla="*/ 55880 h 182880"/>
              <a:gd name="connsiteX58" fmla="*/ 796290 w 1117600"/>
              <a:gd name="connsiteY58" fmla="*/ 27940 h 182880"/>
              <a:gd name="connsiteX59" fmla="*/ 824230 w 1117600"/>
              <a:gd name="connsiteY59" fmla="*/ 0 h 182880"/>
              <a:gd name="connsiteX60" fmla="*/ 691515 w 1117600"/>
              <a:gd name="connsiteY60" fmla="*/ 0 h 182880"/>
              <a:gd name="connsiteX61" fmla="*/ 719455 w 1117600"/>
              <a:gd name="connsiteY61" fmla="*/ 27940 h 182880"/>
              <a:gd name="connsiteX62" fmla="*/ 691515 w 1117600"/>
              <a:gd name="connsiteY62" fmla="*/ 55880 h 182880"/>
              <a:gd name="connsiteX63" fmla="*/ 663575 w 1117600"/>
              <a:gd name="connsiteY63" fmla="*/ 27940 h 182880"/>
              <a:gd name="connsiteX64" fmla="*/ 691515 w 1117600"/>
              <a:gd name="connsiteY64" fmla="*/ 0 h 182880"/>
              <a:gd name="connsiteX65" fmla="*/ 558800 w 1117600"/>
              <a:gd name="connsiteY65" fmla="*/ 0 h 182880"/>
              <a:gd name="connsiteX66" fmla="*/ 586740 w 1117600"/>
              <a:gd name="connsiteY66" fmla="*/ 27940 h 182880"/>
              <a:gd name="connsiteX67" fmla="*/ 558800 w 1117600"/>
              <a:gd name="connsiteY67" fmla="*/ 55880 h 182880"/>
              <a:gd name="connsiteX68" fmla="*/ 530860 w 1117600"/>
              <a:gd name="connsiteY68" fmla="*/ 27940 h 182880"/>
              <a:gd name="connsiteX69" fmla="*/ 558800 w 1117600"/>
              <a:gd name="connsiteY69" fmla="*/ 0 h 182880"/>
              <a:gd name="connsiteX70" fmla="*/ 426085 w 1117600"/>
              <a:gd name="connsiteY70" fmla="*/ 0 h 182880"/>
              <a:gd name="connsiteX71" fmla="*/ 454025 w 1117600"/>
              <a:gd name="connsiteY71" fmla="*/ 27940 h 182880"/>
              <a:gd name="connsiteX72" fmla="*/ 426085 w 1117600"/>
              <a:gd name="connsiteY72" fmla="*/ 55880 h 182880"/>
              <a:gd name="connsiteX73" fmla="*/ 398145 w 1117600"/>
              <a:gd name="connsiteY73" fmla="*/ 27940 h 182880"/>
              <a:gd name="connsiteX74" fmla="*/ 426085 w 1117600"/>
              <a:gd name="connsiteY74" fmla="*/ 0 h 182880"/>
              <a:gd name="connsiteX75" fmla="*/ 293370 w 1117600"/>
              <a:gd name="connsiteY75" fmla="*/ 0 h 182880"/>
              <a:gd name="connsiteX76" fmla="*/ 321310 w 1117600"/>
              <a:gd name="connsiteY76" fmla="*/ 27940 h 182880"/>
              <a:gd name="connsiteX77" fmla="*/ 293370 w 1117600"/>
              <a:gd name="connsiteY77" fmla="*/ 55880 h 182880"/>
              <a:gd name="connsiteX78" fmla="*/ 265430 w 1117600"/>
              <a:gd name="connsiteY78" fmla="*/ 27940 h 182880"/>
              <a:gd name="connsiteX79" fmla="*/ 293370 w 1117600"/>
              <a:gd name="connsiteY79" fmla="*/ 0 h 182880"/>
              <a:gd name="connsiteX80" fmla="*/ 160655 w 1117600"/>
              <a:gd name="connsiteY80" fmla="*/ 0 h 182880"/>
              <a:gd name="connsiteX81" fmla="*/ 188595 w 1117600"/>
              <a:gd name="connsiteY81" fmla="*/ 27940 h 182880"/>
              <a:gd name="connsiteX82" fmla="*/ 160655 w 1117600"/>
              <a:gd name="connsiteY82" fmla="*/ 55880 h 182880"/>
              <a:gd name="connsiteX83" fmla="*/ 132715 w 1117600"/>
              <a:gd name="connsiteY83" fmla="*/ 27940 h 182880"/>
              <a:gd name="connsiteX84" fmla="*/ 160655 w 1117600"/>
              <a:gd name="connsiteY84" fmla="*/ 0 h 182880"/>
              <a:gd name="connsiteX85" fmla="*/ 27940 w 1117600"/>
              <a:gd name="connsiteY85" fmla="*/ 0 h 182880"/>
              <a:gd name="connsiteX86" fmla="*/ 55880 w 1117600"/>
              <a:gd name="connsiteY86" fmla="*/ 27940 h 182880"/>
              <a:gd name="connsiteX87" fmla="*/ 27940 w 1117600"/>
              <a:gd name="connsiteY87" fmla="*/ 55880 h 182880"/>
              <a:gd name="connsiteX88" fmla="*/ 0 w 1117600"/>
              <a:gd name="connsiteY88" fmla="*/ 27940 h 182880"/>
              <a:gd name="connsiteX89" fmla="*/ 27940 w 1117600"/>
              <a:gd name="connsiteY89" fmla="*/ 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117600" h="182880">
                <a:moveTo>
                  <a:pt x="1089660" y="127000"/>
                </a:moveTo>
                <a:cubicBezTo>
                  <a:pt x="1105091" y="127000"/>
                  <a:pt x="1117600" y="139509"/>
                  <a:pt x="1117600" y="154940"/>
                </a:cubicBezTo>
                <a:cubicBezTo>
                  <a:pt x="1117600" y="170371"/>
                  <a:pt x="1105091" y="182880"/>
                  <a:pt x="1089660" y="182880"/>
                </a:cubicBezTo>
                <a:cubicBezTo>
                  <a:pt x="1074229" y="182880"/>
                  <a:pt x="1061720" y="170371"/>
                  <a:pt x="1061720" y="154940"/>
                </a:cubicBezTo>
                <a:cubicBezTo>
                  <a:pt x="1061720" y="139509"/>
                  <a:pt x="1074229" y="127000"/>
                  <a:pt x="1089660" y="127000"/>
                </a:cubicBezTo>
                <a:close/>
                <a:moveTo>
                  <a:pt x="956945" y="127000"/>
                </a:moveTo>
                <a:cubicBezTo>
                  <a:pt x="972376" y="127000"/>
                  <a:pt x="984885" y="139509"/>
                  <a:pt x="984885" y="154940"/>
                </a:cubicBezTo>
                <a:cubicBezTo>
                  <a:pt x="984885" y="170371"/>
                  <a:pt x="972376" y="182880"/>
                  <a:pt x="956945" y="182880"/>
                </a:cubicBezTo>
                <a:cubicBezTo>
                  <a:pt x="941514" y="182880"/>
                  <a:pt x="929005" y="170371"/>
                  <a:pt x="929005" y="154940"/>
                </a:cubicBezTo>
                <a:cubicBezTo>
                  <a:pt x="929005" y="139509"/>
                  <a:pt x="941514" y="127000"/>
                  <a:pt x="956945" y="127000"/>
                </a:cubicBezTo>
                <a:close/>
                <a:moveTo>
                  <a:pt x="824230" y="127000"/>
                </a:moveTo>
                <a:cubicBezTo>
                  <a:pt x="839661" y="127000"/>
                  <a:pt x="852170" y="139509"/>
                  <a:pt x="852170" y="154940"/>
                </a:cubicBezTo>
                <a:cubicBezTo>
                  <a:pt x="852170" y="170371"/>
                  <a:pt x="839661" y="182880"/>
                  <a:pt x="824230" y="182880"/>
                </a:cubicBezTo>
                <a:cubicBezTo>
                  <a:pt x="808799" y="182880"/>
                  <a:pt x="796290" y="170371"/>
                  <a:pt x="796290" y="154940"/>
                </a:cubicBezTo>
                <a:cubicBezTo>
                  <a:pt x="796290" y="139509"/>
                  <a:pt x="808799" y="127000"/>
                  <a:pt x="824230" y="127000"/>
                </a:cubicBezTo>
                <a:close/>
                <a:moveTo>
                  <a:pt x="691515" y="127000"/>
                </a:moveTo>
                <a:cubicBezTo>
                  <a:pt x="706946" y="127000"/>
                  <a:pt x="719455" y="139509"/>
                  <a:pt x="719455" y="154940"/>
                </a:cubicBezTo>
                <a:cubicBezTo>
                  <a:pt x="719455" y="170371"/>
                  <a:pt x="706946" y="182880"/>
                  <a:pt x="691515" y="182880"/>
                </a:cubicBezTo>
                <a:cubicBezTo>
                  <a:pt x="676084" y="182880"/>
                  <a:pt x="663575" y="170371"/>
                  <a:pt x="663575" y="154940"/>
                </a:cubicBezTo>
                <a:cubicBezTo>
                  <a:pt x="663575" y="139509"/>
                  <a:pt x="676084" y="127000"/>
                  <a:pt x="691515" y="127000"/>
                </a:cubicBezTo>
                <a:close/>
                <a:moveTo>
                  <a:pt x="558800" y="127000"/>
                </a:moveTo>
                <a:cubicBezTo>
                  <a:pt x="574231" y="127000"/>
                  <a:pt x="586740" y="139509"/>
                  <a:pt x="586740" y="154940"/>
                </a:cubicBezTo>
                <a:cubicBezTo>
                  <a:pt x="586740" y="170371"/>
                  <a:pt x="574231" y="182880"/>
                  <a:pt x="558800" y="182880"/>
                </a:cubicBezTo>
                <a:cubicBezTo>
                  <a:pt x="543369" y="182880"/>
                  <a:pt x="530860" y="170371"/>
                  <a:pt x="530860" y="154940"/>
                </a:cubicBezTo>
                <a:cubicBezTo>
                  <a:pt x="530860" y="139509"/>
                  <a:pt x="543369" y="127000"/>
                  <a:pt x="558800" y="127000"/>
                </a:cubicBezTo>
                <a:close/>
                <a:moveTo>
                  <a:pt x="426085" y="127000"/>
                </a:moveTo>
                <a:cubicBezTo>
                  <a:pt x="441516" y="127000"/>
                  <a:pt x="454025" y="139509"/>
                  <a:pt x="454025" y="154940"/>
                </a:cubicBezTo>
                <a:cubicBezTo>
                  <a:pt x="454025" y="170371"/>
                  <a:pt x="441516" y="182880"/>
                  <a:pt x="426085" y="182880"/>
                </a:cubicBezTo>
                <a:cubicBezTo>
                  <a:pt x="410654" y="182880"/>
                  <a:pt x="398145" y="170371"/>
                  <a:pt x="398145" y="154940"/>
                </a:cubicBezTo>
                <a:cubicBezTo>
                  <a:pt x="398145" y="139509"/>
                  <a:pt x="410654" y="127000"/>
                  <a:pt x="426085" y="127000"/>
                </a:cubicBezTo>
                <a:close/>
                <a:moveTo>
                  <a:pt x="293370" y="127000"/>
                </a:moveTo>
                <a:cubicBezTo>
                  <a:pt x="308801" y="127000"/>
                  <a:pt x="321310" y="139509"/>
                  <a:pt x="321310" y="154940"/>
                </a:cubicBezTo>
                <a:cubicBezTo>
                  <a:pt x="321310" y="170371"/>
                  <a:pt x="308801" y="182880"/>
                  <a:pt x="293370" y="182880"/>
                </a:cubicBezTo>
                <a:cubicBezTo>
                  <a:pt x="277939" y="182880"/>
                  <a:pt x="265430" y="170371"/>
                  <a:pt x="265430" y="154940"/>
                </a:cubicBezTo>
                <a:cubicBezTo>
                  <a:pt x="265430" y="139509"/>
                  <a:pt x="277939" y="127000"/>
                  <a:pt x="293370" y="127000"/>
                </a:cubicBezTo>
                <a:close/>
                <a:moveTo>
                  <a:pt x="160655" y="127000"/>
                </a:moveTo>
                <a:cubicBezTo>
                  <a:pt x="176086" y="127000"/>
                  <a:pt x="188595" y="139509"/>
                  <a:pt x="188595" y="154940"/>
                </a:cubicBezTo>
                <a:cubicBezTo>
                  <a:pt x="188595" y="170371"/>
                  <a:pt x="176086" y="182880"/>
                  <a:pt x="160655" y="182880"/>
                </a:cubicBezTo>
                <a:cubicBezTo>
                  <a:pt x="145224" y="182880"/>
                  <a:pt x="132715" y="170371"/>
                  <a:pt x="132715" y="154940"/>
                </a:cubicBezTo>
                <a:cubicBezTo>
                  <a:pt x="132715" y="139509"/>
                  <a:pt x="145224" y="127000"/>
                  <a:pt x="160655" y="127000"/>
                </a:cubicBezTo>
                <a:close/>
                <a:moveTo>
                  <a:pt x="27940" y="127000"/>
                </a:moveTo>
                <a:cubicBezTo>
                  <a:pt x="43371" y="127000"/>
                  <a:pt x="55880" y="139509"/>
                  <a:pt x="55880" y="154940"/>
                </a:cubicBezTo>
                <a:cubicBezTo>
                  <a:pt x="55880" y="170371"/>
                  <a:pt x="43371" y="182880"/>
                  <a:pt x="27940" y="182880"/>
                </a:cubicBezTo>
                <a:cubicBezTo>
                  <a:pt x="12509" y="182880"/>
                  <a:pt x="0" y="170371"/>
                  <a:pt x="0" y="154940"/>
                </a:cubicBezTo>
                <a:cubicBezTo>
                  <a:pt x="0" y="139509"/>
                  <a:pt x="12509" y="127000"/>
                  <a:pt x="27940" y="127000"/>
                </a:cubicBezTo>
                <a:close/>
                <a:moveTo>
                  <a:pt x="1089660" y="0"/>
                </a:moveTo>
                <a:cubicBezTo>
                  <a:pt x="1105091" y="0"/>
                  <a:pt x="1117600" y="12509"/>
                  <a:pt x="1117600" y="27940"/>
                </a:cubicBezTo>
                <a:cubicBezTo>
                  <a:pt x="1117600" y="43371"/>
                  <a:pt x="1105091" y="55880"/>
                  <a:pt x="1089660" y="55880"/>
                </a:cubicBezTo>
                <a:cubicBezTo>
                  <a:pt x="1074229" y="55880"/>
                  <a:pt x="1061720" y="43371"/>
                  <a:pt x="1061720" y="27940"/>
                </a:cubicBezTo>
                <a:cubicBezTo>
                  <a:pt x="1061720" y="12509"/>
                  <a:pt x="1074229" y="0"/>
                  <a:pt x="1089660" y="0"/>
                </a:cubicBezTo>
                <a:close/>
                <a:moveTo>
                  <a:pt x="956945" y="0"/>
                </a:moveTo>
                <a:cubicBezTo>
                  <a:pt x="972376" y="0"/>
                  <a:pt x="984885" y="12509"/>
                  <a:pt x="984885" y="27940"/>
                </a:cubicBezTo>
                <a:cubicBezTo>
                  <a:pt x="984885" y="43371"/>
                  <a:pt x="972376" y="55880"/>
                  <a:pt x="956945" y="55880"/>
                </a:cubicBezTo>
                <a:cubicBezTo>
                  <a:pt x="941514" y="55880"/>
                  <a:pt x="929005" y="43371"/>
                  <a:pt x="929005" y="27940"/>
                </a:cubicBezTo>
                <a:cubicBezTo>
                  <a:pt x="929005" y="12509"/>
                  <a:pt x="941514" y="0"/>
                  <a:pt x="956945" y="0"/>
                </a:cubicBezTo>
                <a:close/>
                <a:moveTo>
                  <a:pt x="824230" y="0"/>
                </a:moveTo>
                <a:cubicBezTo>
                  <a:pt x="839661" y="0"/>
                  <a:pt x="852170" y="12509"/>
                  <a:pt x="852170" y="27940"/>
                </a:cubicBezTo>
                <a:cubicBezTo>
                  <a:pt x="852170" y="43371"/>
                  <a:pt x="839661" y="55880"/>
                  <a:pt x="824230" y="55880"/>
                </a:cubicBezTo>
                <a:cubicBezTo>
                  <a:pt x="808799" y="55880"/>
                  <a:pt x="796290" y="43371"/>
                  <a:pt x="796290" y="27940"/>
                </a:cubicBezTo>
                <a:cubicBezTo>
                  <a:pt x="796290" y="12509"/>
                  <a:pt x="808799" y="0"/>
                  <a:pt x="824230" y="0"/>
                </a:cubicBezTo>
                <a:close/>
                <a:moveTo>
                  <a:pt x="691515" y="0"/>
                </a:moveTo>
                <a:cubicBezTo>
                  <a:pt x="706946" y="0"/>
                  <a:pt x="719455" y="12509"/>
                  <a:pt x="719455" y="27940"/>
                </a:cubicBezTo>
                <a:cubicBezTo>
                  <a:pt x="719455" y="43371"/>
                  <a:pt x="706946" y="55880"/>
                  <a:pt x="691515" y="55880"/>
                </a:cubicBezTo>
                <a:cubicBezTo>
                  <a:pt x="676084" y="55880"/>
                  <a:pt x="663575" y="43371"/>
                  <a:pt x="663575" y="27940"/>
                </a:cubicBezTo>
                <a:cubicBezTo>
                  <a:pt x="663575" y="12509"/>
                  <a:pt x="676084" y="0"/>
                  <a:pt x="691515" y="0"/>
                </a:cubicBezTo>
                <a:close/>
                <a:moveTo>
                  <a:pt x="558800" y="0"/>
                </a:moveTo>
                <a:cubicBezTo>
                  <a:pt x="574231" y="0"/>
                  <a:pt x="586740" y="12509"/>
                  <a:pt x="586740" y="27940"/>
                </a:cubicBezTo>
                <a:cubicBezTo>
                  <a:pt x="586740" y="43371"/>
                  <a:pt x="574231" y="55880"/>
                  <a:pt x="558800" y="55880"/>
                </a:cubicBezTo>
                <a:cubicBezTo>
                  <a:pt x="543369" y="55880"/>
                  <a:pt x="530860" y="43371"/>
                  <a:pt x="530860" y="27940"/>
                </a:cubicBezTo>
                <a:cubicBezTo>
                  <a:pt x="530860" y="12509"/>
                  <a:pt x="543369" y="0"/>
                  <a:pt x="558800" y="0"/>
                </a:cubicBezTo>
                <a:close/>
                <a:moveTo>
                  <a:pt x="426085" y="0"/>
                </a:moveTo>
                <a:cubicBezTo>
                  <a:pt x="441516" y="0"/>
                  <a:pt x="454025" y="12509"/>
                  <a:pt x="454025" y="27940"/>
                </a:cubicBezTo>
                <a:cubicBezTo>
                  <a:pt x="454025" y="43371"/>
                  <a:pt x="441516" y="55880"/>
                  <a:pt x="426085" y="55880"/>
                </a:cubicBezTo>
                <a:cubicBezTo>
                  <a:pt x="410654" y="55880"/>
                  <a:pt x="398145" y="43371"/>
                  <a:pt x="398145" y="27940"/>
                </a:cubicBezTo>
                <a:cubicBezTo>
                  <a:pt x="398145" y="12509"/>
                  <a:pt x="410654" y="0"/>
                  <a:pt x="426085" y="0"/>
                </a:cubicBezTo>
                <a:close/>
                <a:moveTo>
                  <a:pt x="293370" y="0"/>
                </a:moveTo>
                <a:cubicBezTo>
                  <a:pt x="308801" y="0"/>
                  <a:pt x="321310" y="12509"/>
                  <a:pt x="321310" y="27940"/>
                </a:cubicBezTo>
                <a:cubicBezTo>
                  <a:pt x="321310" y="43371"/>
                  <a:pt x="308801" y="55880"/>
                  <a:pt x="293370" y="55880"/>
                </a:cubicBezTo>
                <a:cubicBezTo>
                  <a:pt x="277939" y="55880"/>
                  <a:pt x="265430" y="43371"/>
                  <a:pt x="265430" y="27940"/>
                </a:cubicBezTo>
                <a:cubicBezTo>
                  <a:pt x="265430" y="12509"/>
                  <a:pt x="277939" y="0"/>
                  <a:pt x="293370" y="0"/>
                </a:cubicBezTo>
                <a:close/>
                <a:moveTo>
                  <a:pt x="160655" y="0"/>
                </a:moveTo>
                <a:cubicBezTo>
                  <a:pt x="176086" y="0"/>
                  <a:pt x="188595" y="12509"/>
                  <a:pt x="188595" y="27940"/>
                </a:cubicBezTo>
                <a:cubicBezTo>
                  <a:pt x="188595" y="43371"/>
                  <a:pt x="176086" y="55880"/>
                  <a:pt x="160655" y="55880"/>
                </a:cubicBezTo>
                <a:cubicBezTo>
                  <a:pt x="145224" y="55880"/>
                  <a:pt x="132715" y="43371"/>
                  <a:pt x="132715" y="27940"/>
                </a:cubicBezTo>
                <a:cubicBezTo>
                  <a:pt x="132715" y="12509"/>
                  <a:pt x="145224" y="0"/>
                  <a:pt x="160655" y="0"/>
                </a:cubicBezTo>
                <a:close/>
                <a:moveTo>
                  <a:pt x="27940" y="0"/>
                </a:moveTo>
                <a:cubicBezTo>
                  <a:pt x="43371" y="0"/>
                  <a:pt x="55880" y="12509"/>
                  <a:pt x="55880" y="27940"/>
                </a:cubicBezTo>
                <a:cubicBezTo>
                  <a:pt x="55880" y="43371"/>
                  <a:pt x="43371" y="55880"/>
                  <a:pt x="27940" y="55880"/>
                </a:cubicBezTo>
                <a:cubicBezTo>
                  <a:pt x="12509" y="55880"/>
                  <a:pt x="0" y="43371"/>
                  <a:pt x="0" y="27940"/>
                </a:cubicBezTo>
                <a:cubicBezTo>
                  <a:pt x="0" y="12509"/>
                  <a:pt x="12509" y="0"/>
                  <a:pt x="2794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6" name="矩形: 圆角 65"/>
          <p:cNvSpPr/>
          <p:nvPr userDrawn="1">
            <p:custDataLst>
              <p:tags r:id="rId7"/>
            </p:custDataLst>
          </p:nvPr>
        </p:nvSpPr>
        <p:spPr>
          <a:xfrm rot="300000">
            <a:off x="9785827" y="4165600"/>
            <a:ext cx="1097653" cy="889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7" name="矩形: 圆角 66"/>
          <p:cNvSpPr/>
          <p:nvPr userDrawn="1">
            <p:custDataLst>
              <p:tags r:id="rId8"/>
            </p:custDataLst>
          </p:nvPr>
        </p:nvSpPr>
        <p:spPr>
          <a:xfrm rot="300000">
            <a:off x="9772186" y="4394654"/>
            <a:ext cx="1418733" cy="889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8" name="矩形: 圆角 67"/>
          <p:cNvSpPr/>
          <p:nvPr userDrawn="1">
            <p:custDataLst>
              <p:tags r:id="rId9"/>
            </p:custDataLst>
          </p:nvPr>
        </p:nvSpPr>
        <p:spPr>
          <a:xfrm rot="300000">
            <a:off x="9757212" y="4623709"/>
            <a:ext cx="1418733" cy="889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0"/>
            </p:custDataLst>
          </p:nvPr>
        </p:nvSpPr>
        <p:spPr>
          <a:xfrm>
            <a:off x="867600" y="3258000"/>
            <a:ext cx="5310000" cy="2124000"/>
          </a:xfrm>
        </p:spPr>
        <p:txBody>
          <a:bodyPr wrap="square" lIns="90000" tIns="46800" rIns="90000" bIns="46800" anchor="t">
            <a:normAutofit/>
          </a:bodyPr>
          <a:lstStyle>
            <a:lvl1pPr algn="l">
              <a:defRPr sz="6000" b="1" spc="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编辑母版标题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 userDrawn="1">
            <p:ph type="body" sz="quarter" idx="13" hasCustomPrompt="1"/>
            <p:custDataLst>
              <p:tags r:id="rId11"/>
            </p:custDataLst>
          </p:nvPr>
        </p:nvSpPr>
        <p:spPr>
          <a:xfrm>
            <a:off x="867600" y="1278000"/>
            <a:ext cx="5310000" cy="1807200"/>
          </a:xfrm>
        </p:spPr>
        <p:txBody>
          <a:bodyPr wrap="none" lIns="90000" tIns="46800" rIns="90000" bIns="46800" anchor="b">
            <a:normAutofit/>
          </a:bodyPr>
          <a:lstStyle>
            <a:lvl1pPr marL="0" indent="0" algn="l">
              <a:buNone/>
              <a:defRPr sz="5400" b="1" spc="400" baseline="0">
                <a:solidFill>
                  <a:schemeClr val="accent1"/>
                </a:solidFill>
                <a:latin typeface="+mn-lt"/>
                <a:ea typeface="+mn-lt"/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sp>
        <p:nvSpPr>
          <p:cNvPr id="4" name="日期占位符 4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图片 10" descr="VCG41N136385248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/>
          <a:srcRect l="28513" t="12621" r="30332" b="2165"/>
          <a:stretch>
            <a:fillRect/>
          </a:stretch>
        </p:blipFill>
        <p:spPr>
          <a:xfrm>
            <a:off x="6466205" y="1708785"/>
            <a:ext cx="5331460" cy="51492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lumMod val="95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任意多边形: 形状 21"/>
          <p:cNvSpPr/>
          <p:nvPr userDrawn="1">
            <p:custDataLst>
              <p:tags r:id="rId3"/>
            </p:custDataLst>
          </p:nvPr>
        </p:nvSpPr>
        <p:spPr>
          <a:xfrm flipH="1">
            <a:off x="7147560" y="0"/>
            <a:ext cx="5044440" cy="6856730"/>
          </a:xfrm>
          <a:custGeom>
            <a:avLst/>
            <a:gdLst>
              <a:gd name="connsiteX0" fmla="*/ 0 w 5018985"/>
              <a:gd name="connsiteY0" fmla="*/ 0 h 6854780"/>
              <a:gd name="connsiteX1" fmla="*/ 2113365 w 5018985"/>
              <a:gd name="connsiteY1" fmla="*/ 0 h 6854780"/>
              <a:gd name="connsiteX2" fmla="*/ 2160131 w 5018985"/>
              <a:gd name="connsiteY2" fmla="*/ 32604 h 6854780"/>
              <a:gd name="connsiteX3" fmla="*/ 2641664 w 5018985"/>
              <a:gd name="connsiteY3" fmla="*/ 870134 h 6854780"/>
              <a:gd name="connsiteX4" fmla="*/ 1146239 w 5018985"/>
              <a:gd name="connsiteY4" fmla="*/ 3013259 h 6854780"/>
              <a:gd name="connsiteX5" fmla="*/ 5013389 w 5018985"/>
              <a:gd name="connsiteY5" fmla="*/ 5470709 h 6854780"/>
              <a:gd name="connsiteX6" fmla="*/ 4452243 w 5018985"/>
              <a:gd name="connsiteY6" fmla="*/ 6835365 h 6854780"/>
              <a:gd name="connsiteX7" fmla="*/ 4420238 w 5018985"/>
              <a:gd name="connsiteY7" fmla="*/ 6854780 h 6854780"/>
              <a:gd name="connsiteX8" fmla="*/ 0 w 5018985"/>
              <a:gd name="connsiteY8" fmla="*/ 6854780 h 6854780"/>
              <a:gd name="connsiteX9" fmla="*/ 0 w 5018985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8985" h="6854780">
                <a:moveTo>
                  <a:pt x="0" y="0"/>
                </a:moveTo>
                <a:lnTo>
                  <a:pt x="2113365" y="0"/>
                </a:lnTo>
                <a:lnTo>
                  <a:pt x="2160131" y="32604"/>
                </a:lnTo>
                <a:cubicBezTo>
                  <a:pt x="2443227" y="246544"/>
                  <a:pt x="2630155" y="528028"/>
                  <a:pt x="2641664" y="870134"/>
                </a:cubicBezTo>
                <a:cubicBezTo>
                  <a:pt x="2687701" y="2238559"/>
                  <a:pt x="1017652" y="1989322"/>
                  <a:pt x="1146239" y="3013259"/>
                </a:cubicBezTo>
                <a:cubicBezTo>
                  <a:pt x="1274826" y="4037196"/>
                  <a:pt x="4908614" y="3857809"/>
                  <a:pt x="5013389" y="5470709"/>
                </a:cubicBezTo>
                <a:cubicBezTo>
                  <a:pt x="5059228" y="6176353"/>
                  <a:pt x="4819138" y="6581786"/>
                  <a:pt x="4452243" y="6835365"/>
                </a:cubicBezTo>
                <a:lnTo>
                  <a:pt x="44202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任意多边形: 形状 22"/>
          <p:cNvSpPr/>
          <p:nvPr userDrawn="1">
            <p:custDataLst>
              <p:tags r:id="rId4"/>
            </p:custDataLst>
          </p:nvPr>
        </p:nvSpPr>
        <p:spPr>
          <a:xfrm flipH="1">
            <a:off x="7696835" y="635"/>
            <a:ext cx="4495165" cy="6857365"/>
          </a:xfrm>
          <a:custGeom>
            <a:avLst/>
            <a:gdLst>
              <a:gd name="connsiteX0" fmla="*/ 0 w 4492323"/>
              <a:gd name="connsiteY0" fmla="*/ 0 h 6854780"/>
              <a:gd name="connsiteX1" fmla="*/ 1773808 w 4492323"/>
              <a:gd name="connsiteY1" fmla="*/ 0 h 6854780"/>
              <a:gd name="connsiteX2" fmla="*/ 1826521 w 4492323"/>
              <a:gd name="connsiteY2" fmla="*/ 51606 h 6854780"/>
              <a:gd name="connsiteX3" fmla="*/ 2115002 w 4492323"/>
              <a:gd name="connsiteY3" fmla="*/ 716125 h 6854780"/>
              <a:gd name="connsiteX4" fmla="*/ 619577 w 4492323"/>
              <a:gd name="connsiteY4" fmla="*/ 2859250 h 6854780"/>
              <a:gd name="connsiteX5" fmla="*/ 4486727 w 4492323"/>
              <a:gd name="connsiteY5" fmla="*/ 5316700 h 6854780"/>
              <a:gd name="connsiteX6" fmla="*/ 3761041 w 4492323"/>
              <a:gd name="connsiteY6" fmla="*/ 6781169 h 6854780"/>
              <a:gd name="connsiteX7" fmla="*/ 3605338 w 4492323"/>
              <a:gd name="connsiteY7" fmla="*/ 6854780 h 6854780"/>
              <a:gd name="connsiteX8" fmla="*/ 0 w 4492323"/>
              <a:gd name="connsiteY8" fmla="*/ 6854780 h 6854780"/>
              <a:gd name="connsiteX9" fmla="*/ 0 w 4492323"/>
              <a:gd name="connsiteY9" fmla="*/ 0 h 685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2323" h="6854780">
                <a:moveTo>
                  <a:pt x="0" y="0"/>
                </a:moveTo>
                <a:lnTo>
                  <a:pt x="1773808" y="0"/>
                </a:lnTo>
                <a:lnTo>
                  <a:pt x="1826521" y="51606"/>
                </a:lnTo>
                <a:cubicBezTo>
                  <a:pt x="1999065" y="237066"/>
                  <a:pt x="2106370" y="459545"/>
                  <a:pt x="2115002" y="716125"/>
                </a:cubicBezTo>
                <a:cubicBezTo>
                  <a:pt x="2161039" y="2084550"/>
                  <a:pt x="490990" y="1835313"/>
                  <a:pt x="619577" y="2859250"/>
                </a:cubicBezTo>
                <a:cubicBezTo>
                  <a:pt x="748164" y="3883187"/>
                  <a:pt x="4381952" y="3703800"/>
                  <a:pt x="4486727" y="5316700"/>
                </a:cubicBezTo>
                <a:cubicBezTo>
                  <a:pt x="4539115" y="6123150"/>
                  <a:pt x="4218043" y="6537488"/>
                  <a:pt x="3761041" y="6781169"/>
                </a:cubicBezTo>
                <a:lnTo>
                  <a:pt x="3605338" y="6854780"/>
                </a:lnTo>
                <a:lnTo>
                  <a:pt x="0" y="685478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 userDrawn="1">
            <p:custDataLst>
              <p:tags r:id="rId5"/>
            </p:custDataLst>
          </p:nvPr>
        </p:nvSpPr>
        <p:spPr>
          <a:xfrm>
            <a:off x="1082675" y="5949950"/>
            <a:ext cx="107950" cy="108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 userDrawn="1">
            <p:custDataLst>
              <p:tags r:id="rId6"/>
            </p:custDataLst>
          </p:nvPr>
        </p:nvSpPr>
        <p:spPr>
          <a:xfrm>
            <a:off x="1300480" y="5949950"/>
            <a:ext cx="107315" cy="108000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 userDrawn="1">
            <p:custDataLst>
              <p:tags r:id="rId7"/>
            </p:custDataLst>
          </p:nvPr>
        </p:nvSpPr>
        <p:spPr>
          <a:xfrm>
            <a:off x="1517650" y="5949950"/>
            <a:ext cx="107315" cy="108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7" name="图片 16" descr="VCG41N1355979301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rcRect l="27489" t="13230" r="32660" b="2028"/>
          <a:stretch>
            <a:fillRect/>
          </a:stretch>
        </p:blipFill>
        <p:spPr>
          <a:xfrm>
            <a:off x="6191250" y="1737360"/>
            <a:ext cx="5162550" cy="51206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0"/>
            </p:custDataLst>
          </p:nvPr>
        </p:nvSpPr>
        <p:spPr>
          <a:xfrm>
            <a:off x="896399" y="2851200"/>
            <a:ext cx="5524497" cy="1402750"/>
          </a:xfrm>
        </p:spPr>
        <p:txBody>
          <a:bodyPr wrap="square" lIns="90000" tIns="46800" rIns="90000" bIns="46800" anchor="t">
            <a:normAutofit/>
          </a:bodyPr>
          <a:lstStyle>
            <a:lvl1pPr algn="l">
              <a:lnSpc>
                <a:spcPct val="100000"/>
              </a:lnSpc>
              <a:defRPr sz="7200" b="1" spc="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1"/>
            </p:custDataLst>
          </p:nvPr>
        </p:nvSpPr>
        <p:spPr>
          <a:xfrm>
            <a:off x="935999" y="2110154"/>
            <a:ext cx="5524497" cy="636646"/>
          </a:xfrm>
        </p:spPr>
        <p:txBody>
          <a:bodyPr wrap="square" lIns="90000" tIns="46800" rIns="90000" bIns="46800"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800" b="1" spc="190" baseline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公司名占位符 6"/>
          <p:cNvSpPr>
            <a:spLocks noGrp="1"/>
          </p:cNvSpPr>
          <p:nvPr userDrawn="1">
            <p:ph type="body" sz="quarter" idx="13" hasCustomPrompt="1"/>
            <p:custDataLst>
              <p:tags r:id="rId15"/>
            </p:custDataLst>
          </p:nvPr>
        </p:nvSpPr>
        <p:spPr>
          <a:xfrm>
            <a:off x="928800" y="756000"/>
            <a:ext cx="4064400" cy="396000"/>
          </a:xfrm>
        </p:spPr>
        <p:txBody>
          <a:bodyPr wrap="square" lIns="90000" tIns="46800" rIns="90000" bIns="46800"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4" name="署名占位符 10"/>
          <p:cNvSpPr>
            <a:spLocks noGrp="1"/>
          </p:cNvSpPr>
          <p:nvPr userDrawn="1">
            <p:ph type="body" sz="quarter" idx="17" hasCustomPrompt="1"/>
            <p:custDataLst>
              <p:tags r:id="rId16"/>
            </p:custDataLst>
          </p:nvPr>
        </p:nvSpPr>
        <p:spPr>
          <a:xfrm>
            <a:off x="1029600" y="4309200"/>
            <a:ext cx="3402000" cy="5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lIns="90000" tIns="46800" rIns="90000" bIns="4680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53" name="任意多边形: 形状 52"/>
          <p:cNvSpPr>
            <a:spLocks noChangeAspect="1"/>
          </p:cNvSpPr>
          <p:nvPr userDrawn="1">
            <p:custDataLst>
              <p:tags r:id="rId17"/>
            </p:custDataLst>
          </p:nvPr>
        </p:nvSpPr>
        <p:spPr>
          <a:xfrm>
            <a:off x="7711439" y="756919"/>
            <a:ext cx="843882" cy="396658"/>
          </a:xfrm>
          <a:custGeom>
            <a:avLst/>
            <a:gdLst>
              <a:gd name="connsiteX0" fmla="*/ 815971 w 843882"/>
              <a:gd name="connsiteY0" fmla="*/ 340836 h 396658"/>
              <a:gd name="connsiteX1" fmla="*/ 843882 w 843882"/>
              <a:gd name="connsiteY1" fmla="*/ 368747 h 396658"/>
              <a:gd name="connsiteX2" fmla="*/ 815971 w 843882"/>
              <a:gd name="connsiteY2" fmla="*/ 396658 h 396658"/>
              <a:gd name="connsiteX3" fmla="*/ 788060 w 843882"/>
              <a:gd name="connsiteY3" fmla="*/ 368747 h 396658"/>
              <a:gd name="connsiteX4" fmla="*/ 815971 w 843882"/>
              <a:gd name="connsiteY4" fmla="*/ 340836 h 396658"/>
              <a:gd name="connsiteX5" fmla="*/ 684628 w 843882"/>
              <a:gd name="connsiteY5" fmla="*/ 340836 h 396658"/>
              <a:gd name="connsiteX6" fmla="*/ 712539 w 843882"/>
              <a:gd name="connsiteY6" fmla="*/ 368747 h 396658"/>
              <a:gd name="connsiteX7" fmla="*/ 684628 w 843882"/>
              <a:gd name="connsiteY7" fmla="*/ 396658 h 396658"/>
              <a:gd name="connsiteX8" fmla="*/ 656717 w 843882"/>
              <a:gd name="connsiteY8" fmla="*/ 368747 h 396658"/>
              <a:gd name="connsiteX9" fmla="*/ 684628 w 843882"/>
              <a:gd name="connsiteY9" fmla="*/ 340836 h 396658"/>
              <a:gd name="connsiteX10" fmla="*/ 553284 w 843882"/>
              <a:gd name="connsiteY10" fmla="*/ 340836 h 396658"/>
              <a:gd name="connsiteX11" fmla="*/ 581195 w 843882"/>
              <a:gd name="connsiteY11" fmla="*/ 368747 h 396658"/>
              <a:gd name="connsiteX12" fmla="*/ 553284 w 843882"/>
              <a:gd name="connsiteY12" fmla="*/ 396658 h 396658"/>
              <a:gd name="connsiteX13" fmla="*/ 525373 w 843882"/>
              <a:gd name="connsiteY13" fmla="*/ 368747 h 396658"/>
              <a:gd name="connsiteX14" fmla="*/ 553284 w 843882"/>
              <a:gd name="connsiteY14" fmla="*/ 340836 h 396658"/>
              <a:gd name="connsiteX15" fmla="*/ 421941 w 843882"/>
              <a:gd name="connsiteY15" fmla="*/ 340836 h 396658"/>
              <a:gd name="connsiteX16" fmla="*/ 449852 w 843882"/>
              <a:gd name="connsiteY16" fmla="*/ 368747 h 396658"/>
              <a:gd name="connsiteX17" fmla="*/ 421941 w 843882"/>
              <a:gd name="connsiteY17" fmla="*/ 396658 h 396658"/>
              <a:gd name="connsiteX18" fmla="*/ 394030 w 843882"/>
              <a:gd name="connsiteY18" fmla="*/ 368747 h 396658"/>
              <a:gd name="connsiteX19" fmla="*/ 421941 w 843882"/>
              <a:gd name="connsiteY19" fmla="*/ 340836 h 396658"/>
              <a:gd name="connsiteX20" fmla="*/ 290598 w 843882"/>
              <a:gd name="connsiteY20" fmla="*/ 340836 h 396658"/>
              <a:gd name="connsiteX21" fmla="*/ 318509 w 843882"/>
              <a:gd name="connsiteY21" fmla="*/ 368747 h 396658"/>
              <a:gd name="connsiteX22" fmla="*/ 290598 w 843882"/>
              <a:gd name="connsiteY22" fmla="*/ 396658 h 396658"/>
              <a:gd name="connsiteX23" fmla="*/ 262687 w 843882"/>
              <a:gd name="connsiteY23" fmla="*/ 368747 h 396658"/>
              <a:gd name="connsiteX24" fmla="*/ 290598 w 843882"/>
              <a:gd name="connsiteY24" fmla="*/ 340836 h 396658"/>
              <a:gd name="connsiteX25" fmla="*/ 159254 w 843882"/>
              <a:gd name="connsiteY25" fmla="*/ 340836 h 396658"/>
              <a:gd name="connsiteX26" fmla="*/ 187165 w 843882"/>
              <a:gd name="connsiteY26" fmla="*/ 368747 h 396658"/>
              <a:gd name="connsiteX27" fmla="*/ 159254 w 843882"/>
              <a:gd name="connsiteY27" fmla="*/ 396658 h 396658"/>
              <a:gd name="connsiteX28" fmla="*/ 131343 w 843882"/>
              <a:gd name="connsiteY28" fmla="*/ 368747 h 396658"/>
              <a:gd name="connsiteX29" fmla="*/ 159254 w 843882"/>
              <a:gd name="connsiteY29" fmla="*/ 340836 h 396658"/>
              <a:gd name="connsiteX30" fmla="*/ 27911 w 843882"/>
              <a:gd name="connsiteY30" fmla="*/ 340836 h 396658"/>
              <a:gd name="connsiteX31" fmla="*/ 55822 w 843882"/>
              <a:gd name="connsiteY31" fmla="*/ 368747 h 396658"/>
              <a:gd name="connsiteX32" fmla="*/ 27911 w 843882"/>
              <a:gd name="connsiteY32" fmla="*/ 396658 h 396658"/>
              <a:gd name="connsiteX33" fmla="*/ 0 w 843882"/>
              <a:gd name="connsiteY33" fmla="*/ 368747 h 396658"/>
              <a:gd name="connsiteX34" fmla="*/ 27911 w 843882"/>
              <a:gd name="connsiteY34" fmla="*/ 340836 h 396658"/>
              <a:gd name="connsiteX35" fmla="*/ 815971 w 843882"/>
              <a:gd name="connsiteY35" fmla="*/ 227224 h 396658"/>
              <a:gd name="connsiteX36" fmla="*/ 843882 w 843882"/>
              <a:gd name="connsiteY36" fmla="*/ 255135 h 396658"/>
              <a:gd name="connsiteX37" fmla="*/ 815971 w 843882"/>
              <a:gd name="connsiteY37" fmla="*/ 283046 h 396658"/>
              <a:gd name="connsiteX38" fmla="*/ 788060 w 843882"/>
              <a:gd name="connsiteY38" fmla="*/ 255135 h 396658"/>
              <a:gd name="connsiteX39" fmla="*/ 815971 w 843882"/>
              <a:gd name="connsiteY39" fmla="*/ 227224 h 396658"/>
              <a:gd name="connsiteX40" fmla="*/ 684628 w 843882"/>
              <a:gd name="connsiteY40" fmla="*/ 227224 h 396658"/>
              <a:gd name="connsiteX41" fmla="*/ 712539 w 843882"/>
              <a:gd name="connsiteY41" fmla="*/ 255135 h 396658"/>
              <a:gd name="connsiteX42" fmla="*/ 684628 w 843882"/>
              <a:gd name="connsiteY42" fmla="*/ 283046 h 396658"/>
              <a:gd name="connsiteX43" fmla="*/ 656717 w 843882"/>
              <a:gd name="connsiteY43" fmla="*/ 255135 h 396658"/>
              <a:gd name="connsiteX44" fmla="*/ 684628 w 843882"/>
              <a:gd name="connsiteY44" fmla="*/ 227224 h 396658"/>
              <a:gd name="connsiteX45" fmla="*/ 553284 w 843882"/>
              <a:gd name="connsiteY45" fmla="*/ 227224 h 396658"/>
              <a:gd name="connsiteX46" fmla="*/ 581195 w 843882"/>
              <a:gd name="connsiteY46" fmla="*/ 255135 h 396658"/>
              <a:gd name="connsiteX47" fmla="*/ 553284 w 843882"/>
              <a:gd name="connsiteY47" fmla="*/ 283046 h 396658"/>
              <a:gd name="connsiteX48" fmla="*/ 525373 w 843882"/>
              <a:gd name="connsiteY48" fmla="*/ 255135 h 396658"/>
              <a:gd name="connsiteX49" fmla="*/ 553284 w 843882"/>
              <a:gd name="connsiteY49" fmla="*/ 227224 h 396658"/>
              <a:gd name="connsiteX50" fmla="*/ 421941 w 843882"/>
              <a:gd name="connsiteY50" fmla="*/ 227224 h 396658"/>
              <a:gd name="connsiteX51" fmla="*/ 449852 w 843882"/>
              <a:gd name="connsiteY51" fmla="*/ 255135 h 396658"/>
              <a:gd name="connsiteX52" fmla="*/ 421941 w 843882"/>
              <a:gd name="connsiteY52" fmla="*/ 283046 h 396658"/>
              <a:gd name="connsiteX53" fmla="*/ 394030 w 843882"/>
              <a:gd name="connsiteY53" fmla="*/ 255135 h 396658"/>
              <a:gd name="connsiteX54" fmla="*/ 421941 w 843882"/>
              <a:gd name="connsiteY54" fmla="*/ 227224 h 396658"/>
              <a:gd name="connsiteX55" fmla="*/ 290598 w 843882"/>
              <a:gd name="connsiteY55" fmla="*/ 227224 h 396658"/>
              <a:gd name="connsiteX56" fmla="*/ 318509 w 843882"/>
              <a:gd name="connsiteY56" fmla="*/ 255135 h 396658"/>
              <a:gd name="connsiteX57" fmla="*/ 290598 w 843882"/>
              <a:gd name="connsiteY57" fmla="*/ 283046 h 396658"/>
              <a:gd name="connsiteX58" fmla="*/ 262687 w 843882"/>
              <a:gd name="connsiteY58" fmla="*/ 255135 h 396658"/>
              <a:gd name="connsiteX59" fmla="*/ 290598 w 843882"/>
              <a:gd name="connsiteY59" fmla="*/ 227224 h 396658"/>
              <a:gd name="connsiteX60" fmla="*/ 159254 w 843882"/>
              <a:gd name="connsiteY60" fmla="*/ 227224 h 396658"/>
              <a:gd name="connsiteX61" fmla="*/ 187165 w 843882"/>
              <a:gd name="connsiteY61" fmla="*/ 255135 h 396658"/>
              <a:gd name="connsiteX62" fmla="*/ 159254 w 843882"/>
              <a:gd name="connsiteY62" fmla="*/ 283046 h 396658"/>
              <a:gd name="connsiteX63" fmla="*/ 131343 w 843882"/>
              <a:gd name="connsiteY63" fmla="*/ 255135 h 396658"/>
              <a:gd name="connsiteX64" fmla="*/ 159254 w 843882"/>
              <a:gd name="connsiteY64" fmla="*/ 227224 h 396658"/>
              <a:gd name="connsiteX65" fmla="*/ 27911 w 843882"/>
              <a:gd name="connsiteY65" fmla="*/ 227224 h 396658"/>
              <a:gd name="connsiteX66" fmla="*/ 55822 w 843882"/>
              <a:gd name="connsiteY66" fmla="*/ 255135 h 396658"/>
              <a:gd name="connsiteX67" fmla="*/ 27911 w 843882"/>
              <a:gd name="connsiteY67" fmla="*/ 283046 h 396658"/>
              <a:gd name="connsiteX68" fmla="*/ 0 w 843882"/>
              <a:gd name="connsiteY68" fmla="*/ 255135 h 396658"/>
              <a:gd name="connsiteX69" fmla="*/ 27911 w 843882"/>
              <a:gd name="connsiteY69" fmla="*/ 227224 h 396658"/>
              <a:gd name="connsiteX70" fmla="*/ 815971 w 843882"/>
              <a:gd name="connsiteY70" fmla="*/ 113612 h 396658"/>
              <a:gd name="connsiteX71" fmla="*/ 843882 w 843882"/>
              <a:gd name="connsiteY71" fmla="*/ 141523 h 396658"/>
              <a:gd name="connsiteX72" fmla="*/ 815971 w 843882"/>
              <a:gd name="connsiteY72" fmla="*/ 169434 h 396658"/>
              <a:gd name="connsiteX73" fmla="*/ 788060 w 843882"/>
              <a:gd name="connsiteY73" fmla="*/ 141523 h 396658"/>
              <a:gd name="connsiteX74" fmla="*/ 815971 w 843882"/>
              <a:gd name="connsiteY74" fmla="*/ 113612 h 396658"/>
              <a:gd name="connsiteX75" fmla="*/ 684628 w 843882"/>
              <a:gd name="connsiteY75" fmla="*/ 113612 h 396658"/>
              <a:gd name="connsiteX76" fmla="*/ 712539 w 843882"/>
              <a:gd name="connsiteY76" fmla="*/ 141523 h 396658"/>
              <a:gd name="connsiteX77" fmla="*/ 684628 w 843882"/>
              <a:gd name="connsiteY77" fmla="*/ 169434 h 396658"/>
              <a:gd name="connsiteX78" fmla="*/ 656717 w 843882"/>
              <a:gd name="connsiteY78" fmla="*/ 141523 h 396658"/>
              <a:gd name="connsiteX79" fmla="*/ 684628 w 843882"/>
              <a:gd name="connsiteY79" fmla="*/ 113612 h 396658"/>
              <a:gd name="connsiteX80" fmla="*/ 553284 w 843882"/>
              <a:gd name="connsiteY80" fmla="*/ 113612 h 396658"/>
              <a:gd name="connsiteX81" fmla="*/ 581195 w 843882"/>
              <a:gd name="connsiteY81" fmla="*/ 141523 h 396658"/>
              <a:gd name="connsiteX82" fmla="*/ 553284 w 843882"/>
              <a:gd name="connsiteY82" fmla="*/ 169434 h 396658"/>
              <a:gd name="connsiteX83" fmla="*/ 525373 w 843882"/>
              <a:gd name="connsiteY83" fmla="*/ 141523 h 396658"/>
              <a:gd name="connsiteX84" fmla="*/ 553284 w 843882"/>
              <a:gd name="connsiteY84" fmla="*/ 113612 h 396658"/>
              <a:gd name="connsiteX85" fmla="*/ 421941 w 843882"/>
              <a:gd name="connsiteY85" fmla="*/ 113612 h 396658"/>
              <a:gd name="connsiteX86" fmla="*/ 449852 w 843882"/>
              <a:gd name="connsiteY86" fmla="*/ 141523 h 396658"/>
              <a:gd name="connsiteX87" fmla="*/ 421941 w 843882"/>
              <a:gd name="connsiteY87" fmla="*/ 169434 h 396658"/>
              <a:gd name="connsiteX88" fmla="*/ 394030 w 843882"/>
              <a:gd name="connsiteY88" fmla="*/ 141523 h 396658"/>
              <a:gd name="connsiteX89" fmla="*/ 421941 w 843882"/>
              <a:gd name="connsiteY89" fmla="*/ 113612 h 396658"/>
              <a:gd name="connsiteX90" fmla="*/ 290598 w 843882"/>
              <a:gd name="connsiteY90" fmla="*/ 113612 h 396658"/>
              <a:gd name="connsiteX91" fmla="*/ 318509 w 843882"/>
              <a:gd name="connsiteY91" fmla="*/ 141523 h 396658"/>
              <a:gd name="connsiteX92" fmla="*/ 290598 w 843882"/>
              <a:gd name="connsiteY92" fmla="*/ 169434 h 396658"/>
              <a:gd name="connsiteX93" fmla="*/ 262687 w 843882"/>
              <a:gd name="connsiteY93" fmla="*/ 141523 h 396658"/>
              <a:gd name="connsiteX94" fmla="*/ 290598 w 843882"/>
              <a:gd name="connsiteY94" fmla="*/ 113612 h 396658"/>
              <a:gd name="connsiteX95" fmla="*/ 159254 w 843882"/>
              <a:gd name="connsiteY95" fmla="*/ 113612 h 396658"/>
              <a:gd name="connsiteX96" fmla="*/ 187165 w 843882"/>
              <a:gd name="connsiteY96" fmla="*/ 141523 h 396658"/>
              <a:gd name="connsiteX97" fmla="*/ 159254 w 843882"/>
              <a:gd name="connsiteY97" fmla="*/ 169434 h 396658"/>
              <a:gd name="connsiteX98" fmla="*/ 131343 w 843882"/>
              <a:gd name="connsiteY98" fmla="*/ 141523 h 396658"/>
              <a:gd name="connsiteX99" fmla="*/ 159254 w 843882"/>
              <a:gd name="connsiteY99" fmla="*/ 113612 h 396658"/>
              <a:gd name="connsiteX100" fmla="*/ 27911 w 843882"/>
              <a:gd name="connsiteY100" fmla="*/ 113612 h 396658"/>
              <a:gd name="connsiteX101" fmla="*/ 55822 w 843882"/>
              <a:gd name="connsiteY101" fmla="*/ 141523 h 396658"/>
              <a:gd name="connsiteX102" fmla="*/ 27911 w 843882"/>
              <a:gd name="connsiteY102" fmla="*/ 169434 h 396658"/>
              <a:gd name="connsiteX103" fmla="*/ 0 w 843882"/>
              <a:gd name="connsiteY103" fmla="*/ 141523 h 396658"/>
              <a:gd name="connsiteX104" fmla="*/ 27911 w 843882"/>
              <a:gd name="connsiteY104" fmla="*/ 113612 h 396658"/>
              <a:gd name="connsiteX105" fmla="*/ 815971 w 843882"/>
              <a:gd name="connsiteY105" fmla="*/ 0 h 396658"/>
              <a:gd name="connsiteX106" fmla="*/ 843882 w 843882"/>
              <a:gd name="connsiteY106" fmla="*/ 27911 h 396658"/>
              <a:gd name="connsiteX107" fmla="*/ 815971 w 843882"/>
              <a:gd name="connsiteY107" fmla="*/ 55822 h 396658"/>
              <a:gd name="connsiteX108" fmla="*/ 788060 w 843882"/>
              <a:gd name="connsiteY108" fmla="*/ 27911 h 396658"/>
              <a:gd name="connsiteX109" fmla="*/ 815971 w 843882"/>
              <a:gd name="connsiteY109" fmla="*/ 0 h 396658"/>
              <a:gd name="connsiteX110" fmla="*/ 684628 w 843882"/>
              <a:gd name="connsiteY110" fmla="*/ 0 h 396658"/>
              <a:gd name="connsiteX111" fmla="*/ 712539 w 843882"/>
              <a:gd name="connsiteY111" fmla="*/ 27911 h 396658"/>
              <a:gd name="connsiteX112" fmla="*/ 684628 w 843882"/>
              <a:gd name="connsiteY112" fmla="*/ 55822 h 396658"/>
              <a:gd name="connsiteX113" fmla="*/ 656717 w 843882"/>
              <a:gd name="connsiteY113" fmla="*/ 27911 h 396658"/>
              <a:gd name="connsiteX114" fmla="*/ 684628 w 843882"/>
              <a:gd name="connsiteY114" fmla="*/ 0 h 396658"/>
              <a:gd name="connsiteX115" fmla="*/ 553284 w 843882"/>
              <a:gd name="connsiteY115" fmla="*/ 0 h 396658"/>
              <a:gd name="connsiteX116" fmla="*/ 581195 w 843882"/>
              <a:gd name="connsiteY116" fmla="*/ 27911 h 396658"/>
              <a:gd name="connsiteX117" fmla="*/ 553284 w 843882"/>
              <a:gd name="connsiteY117" fmla="*/ 55822 h 396658"/>
              <a:gd name="connsiteX118" fmla="*/ 525373 w 843882"/>
              <a:gd name="connsiteY118" fmla="*/ 27911 h 396658"/>
              <a:gd name="connsiteX119" fmla="*/ 553284 w 843882"/>
              <a:gd name="connsiteY119" fmla="*/ 0 h 396658"/>
              <a:gd name="connsiteX120" fmla="*/ 421941 w 843882"/>
              <a:gd name="connsiteY120" fmla="*/ 0 h 396658"/>
              <a:gd name="connsiteX121" fmla="*/ 449852 w 843882"/>
              <a:gd name="connsiteY121" fmla="*/ 27911 h 396658"/>
              <a:gd name="connsiteX122" fmla="*/ 421941 w 843882"/>
              <a:gd name="connsiteY122" fmla="*/ 55822 h 396658"/>
              <a:gd name="connsiteX123" fmla="*/ 394030 w 843882"/>
              <a:gd name="connsiteY123" fmla="*/ 27911 h 396658"/>
              <a:gd name="connsiteX124" fmla="*/ 421941 w 843882"/>
              <a:gd name="connsiteY124" fmla="*/ 0 h 396658"/>
              <a:gd name="connsiteX125" fmla="*/ 290598 w 843882"/>
              <a:gd name="connsiteY125" fmla="*/ 0 h 396658"/>
              <a:gd name="connsiteX126" fmla="*/ 318509 w 843882"/>
              <a:gd name="connsiteY126" fmla="*/ 27911 h 396658"/>
              <a:gd name="connsiteX127" fmla="*/ 290598 w 843882"/>
              <a:gd name="connsiteY127" fmla="*/ 55822 h 396658"/>
              <a:gd name="connsiteX128" fmla="*/ 262687 w 843882"/>
              <a:gd name="connsiteY128" fmla="*/ 27911 h 396658"/>
              <a:gd name="connsiteX129" fmla="*/ 290598 w 843882"/>
              <a:gd name="connsiteY129" fmla="*/ 0 h 396658"/>
              <a:gd name="connsiteX130" fmla="*/ 159254 w 843882"/>
              <a:gd name="connsiteY130" fmla="*/ 0 h 396658"/>
              <a:gd name="connsiteX131" fmla="*/ 187165 w 843882"/>
              <a:gd name="connsiteY131" fmla="*/ 27911 h 396658"/>
              <a:gd name="connsiteX132" fmla="*/ 159254 w 843882"/>
              <a:gd name="connsiteY132" fmla="*/ 55822 h 396658"/>
              <a:gd name="connsiteX133" fmla="*/ 131343 w 843882"/>
              <a:gd name="connsiteY133" fmla="*/ 27911 h 396658"/>
              <a:gd name="connsiteX134" fmla="*/ 159254 w 843882"/>
              <a:gd name="connsiteY134" fmla="*/ 0 h 396658"/>
              <a:gd name="connsiteX135" fmla="*/ 27911 w 843882"/>
              <a:gd name="connsiteY135" fmla="*/ 0 h 396658"/>
              <a:gd name="connsiteX136" fmla="*/ 55822 w 843882"/>
              <a:gd name="connsiteY136" fmla="*/ 27911 h 396658"/>
              <a:gd name="connsiteX137" fmla="*/ 27911 w 843882"/>
              <a:gd name="connsiteY137" fmla="*/ 55822 h 396658"/>
              <a:gd name="connsiteX138" fmla="*/ 0 w 843882"/>
              <a:gd name="connsiteY138" fmla="*/ 27911 h 396658"/>
              <a:gd name="connsiteX139" fmla="*/ 27911 w 843882"/>
              <a:gd name="connsiteY139" fmla="*/ 0 h 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43882" h="396658">
                <a:moveTo>
                  <a:pt x="815971" y="340836"/>
                </a:moveTo>
                <a:cubicBezTo>
                  <a:pt x="831386" y="340836"/>
                  <a:pt x="843882" y="353332"/>
                  <a:pt x="843882" y="368747"/>
                </a:cubicBezTo>
                <a:cubicBezTo>
                  <a:pt x="843882" y="384162"/>
                  <a:pt x="831386" y="396658"/>
                  <a:pt x="815971" y="396658"/>
                </a:cubicBezTo>
                <a:cubicBezTo>
                  <a:pt x="800556" y="396658"/>
                  <a:pt x="788060" y="384162"/>
                  <a:pt x="788060" y="368747"/>
                </a:cubicBezTo>
                <a:cubicBezTo>
                  <a:pt x="788060" y="353332"/>
                  <a:pt x="800556" y="340836"/>
                  <a:pt x="815971" y="340836"/>
                </a:cubicBezTo>
                <a:close/>
                <a:moveTo>
                  <a:pt x="684628" y="340836"/>
                </a:moveTo>
                <a:cubicBezTo>
                  <a:pt x="700043" y="340836"/>
                  <a:pt x="712539" y="353332"/>
                  <a:pt x="712539" y="368747"/>
                </a:cubicBezTo>
                <a:cubicBezTo>
                  <a:pt x="712539" y="384162"/>
                  <a:pt x="700043" y="396658"/>
                  <a:pt x="684628" y="396658"/>
                </a:cubicBezTo>
                <a:cubicBezTo>
                  <a:pt x="669213" y="396658"/>
                  <a:pt x="656717" y="384162"/>
                  <a:pt x="656717" y="368747"/>
                </a:cubicBezTo>
                <a:cubicBezTo>
                  <a:pt x="656717" y="353332"/>
                  <a:pt x="669213" y="340836"/>
                  <a:pt x="684628" y="340836"/>
                </a:cubicBezTo>
                <a:close/>
                <a:moveTo>
                  <a:pt x="553284" y="340836"/>
                </a:moveTo>
                <a:cubicBezTo>
                  <a:pt x="568699" y="340836"/>
                  <a:pt x="581195" y="353332"/>
                  <a:pt x="581195" y="368747"/>
                </a:cubicBezTo>
                <a:cubicBezTo>
                  <a:pt x="581195" y="384162"/>
                  <a:pt x="568699" y="396658"/>
                  <a:pt x="553284" y="396658"/>
                </a:cubicBezTo>
                <a:cubicBezTo>
                  <a:pt x="537869" y="396658"/>
                  <a:pt x="525373" y="384162"/>
                  <a:pt x="525373" y="368747"/>
                </a:cubicBezTo>
                <a:cubicBezTo>
                  <a:pt x="525373" y="353332"/>
                  <a:pt x="537869" y="340836"/>
                  <a:pt x="553284" y="340836"/>
                </a:cubicBezTo>
                <a:close/>
                <a:moveTo>
                  <a:pt x="421941" y="340836"/>
                </a:moveTo>
                <a:cubicBezTo>
                  <a:pt x="437356" y="340836"/>
                  <a:pt x="449852" y="353332"/>
                  <a:pt x="449852" y="368747"/>
                </a:cubicBezTo>
                <a:cubicBezTo>
                  <a:pt x="449852" y="384162"/>
                  <a:pt x="437356" y="396658"/>
                  <a:pt x="421941" y="396658"/>
                </a:cubicBezTo>
                <a:cubicBezTo>
                  <a:pt x="406526" y="396658"/>
                  <a:pt x="394030" y="384162"/>
                  <a:pt x="394030" y="368747"/>
                </a:cubicBezTo>
                <a:cubicBezTo>
                  <a:pt x="394030" y="353332"/>
                  <a:pt x="406526" y="340836"/>
                  <a:pt x="421941" y="340836"/>
                </a:cubicBezTo>
                <a:close/>
                <a:moveTo>
                  <a:pt x="290598" y="340836"/>
                </a:moveTo>
                <a:cubicBezTo>
                  <a:pt x="306013" y="340836"/>
                  <a:pt x="318509" y="353332"/>
                  <a:pt x="318509" y="368747"/>
                </a:cubicBezTo>
                <a:cubicBezTo>
                  <a:pt x="318509" y="384162"/>
                  <a:pt x="306013" y="396658"/>
                  <a:pt x="290598" y="396658"/>
                </a:cubicBezTo>
                <a:cubicBezTo>
                  <a:pt x="275183" y="396658"/>
                  <a:pt x="262687" y="384162"/>
                  <a:pt x="262687" y="368747"/>
                </a:cubicBezTo>
                <a:cubicBezTo>
                  <a:pt x="262687" y="353332"/>
                  <a:pt x="275183" y="340836"/>
                  <a:pt x="290598" y="340836"/>
                </a:cubicBezTo>
                <a:close/>
                <a:moveTo>
                  <a:pt x="159254" y="340836"/>
                </a:moveTo>
                <a:cubicBezTo>
                  <a:pt x="174669" y="340836"/>
                  <a:pt x="187165" y="353332"/>
                  <a:pt x="187165" y="368747"/>
                </a:cubicBezTo>
                <a:cubicBezTo>
                  <a:pt x="187165" y="384162"/>
                  <a:pt x="174669" y="396658"/>
                  <a:pt x="159254" y="396658"/>
                </a:cubicBezTo>
                <a:cubicBezTo>
                  <a:pt x="143839" y="396658"/>
                  <a:pt x="131343" y="384162"/>
                  <a:pt x="131343" y="368747"/>
                </a:cubicBezTo>
                <a:cubicBezTo>
                  <a:pt x="131343" y="353332"/>
                  <a:pt x="143839" y="340836"/>
                  <a:pt x="159254" y="340836"/>
                </a:cubicBezTo>
                <a:close/>
                <a:moveTo>
                  <a:pt x="27911" y="340836"/>
                </a:moveTo>
                <a:cubicBezTo>
                  <a:pt x="43326" y="340836"/>
                  <a:pt x="55822" y="353332"/>
                  <a:pt x="55822" y="368747"/>
                </a:cubicBezTo>
                <a:cubicBezTo>
                  <a:pt x="55822" y="384162"/>
                  <a:pt x="43326" y="396658"/>
                  <a:pt x="27911" y="396658"/>
                </a:cubicBezTo>
                <a:cubicBezTo>
                  <a:pt x="12496" y="396658"/>
                  <a:pt x="0" y="384162"/>
                  <a:pt x="0" y="368747"/>
                </a:cubicBezTo>
                <a:cubicBezTo>
                  <a:pt x="0" y="353332"/>
                  <a:pt x="12496" y="340836"/>
                  <a:pt x="27911" y="340836"/>
                </a:cubicBezTo>
                <a:close/>
                <a:moveTo>
                  <a:pt x="815971" y="227224"/>
                </a:moveTo>
                <a:cubicBezTo>
                  <a:pt x="831386" y="227224"/>
                  <a:pt x="843882" y="239720"/>
                  <a:pt x="843882" y="255135"/>
                </a:cubicBezTo>
                <a:cubicBezTo>
                  <a:pt x="843882" y="270550"/>
                  <a:pt x="831386" y="283046"/>
                  <a:pt x="815971" y="283046"/>
                </a:cubicBezTo>
                <a:cubicBezTo>
                  <a:pt x="800556" y="283046"/>
                  <a:pt x="788060" y="270550"/>
                  <a:pt x="788060" y="255135"/>
                </a:cubicBezTo>
                <a:cubicBezTo>
                  <a:pt x="788060" y="239720"/>
                  <a:pt x="800556" y="227224"/>
                  <a:pt x="815971" y="227224"/>
                </a:cubicBezTo>
                <a:close/>
                <a:moveTo>
                  <a:pt x="684628" y="227224"/>
                </a:moveTo>
                <a:cubicBezTo>
                  <a:pt x="700043" y="227224"/>
                  <a:pt x="712539" y="239720"/>
                  <a:pt x="712539" y="255135"/>
                </a:cubicBezTo>
                <a:cubicBezTo>
                  <a:pt x="712539" y="270550"/>
                  <a:pt x="700043" y="283046"/>
                  <a:pt x="684628" y="283046"/>
                </a:cubicBezTo>
                <a:cubicBezTo>
                  <a:pt x="669213" y="283046"/>
                  <a:pt x="656717" y="270550"/>
                  <a:pt x="656717" y="255135"/>
                </a:cubicBezTo>
                <a:cubicBezTo>
                  <a:pt x="656717" y="239720"/>
                  <a:pt x="669213" y="227224"/>
                  <a:pt x="684628" y="227224"/>
                </a:cubicBezTo>
                <a:close/>
                <a:moveTo>
                  <a:pt x="553284" y="227224"/>
                </a:moveTo>
                <a:cubicBezTo>
                  <a:pt x="568699" y="227224"/>
                  <a:pt x="581195" y="239720"/>
                  <a:pt x="581195" y="255135"/>
                </a:cubicBezTo>
                <a:cubicBezTo>
                  <a:pt x="581195" y="270550"/>
                  <a:pt x="568699" y="283046"/>
                  <a:pt x="553284" y="283046"/>
                </a:cubicBezTo>
                <a:cubicBezTo>
                  <a:pt x="537869" y="283046"/>
                  <a:pt x="525373" y="270550"/>
                  <a:pt x="525373" y="255135"/>
                </a:cubicBezTo>
                <a:cubicBezTo>
                  <a:pt x="525373" y="239720"/>
                  <a:pt x="537869" y="227224"/>
                  <a:pt x="553284" y="227224"/>
                </a:cubicBezTo>
                <a:close/>
                <a:moveTo>
                  <a:pt x="421941" y="227224"/>
                </a:moveTo>
                <a:cubicBezTo>
                  <a:pt x="437356" y="227224"/>
                  <a:pt x="449852" y="239720"/>
                  <a:pt x="449852" y="255135"/>
                </a:cubicBezTo>
                <a:cubicBezTo>
                  <a:pt x="449852" y="270550"/>
                  <a:pt x="437356" y="283046"/>
                  <a:pt x="421941" y="283046"/>
                </a:cubicBezTo>
                <a:cubicBezTo>
                  <a:pt x="406526" y="283046"/>
                  <a:pt x="394030" y="270550"/>
                  <a:pt x="394030" y="255135"/>
                </a:cubicBezTo>
                <a:cubicBezTo>
                  <a:pt x="394030" y="239720"/>
                  <a:pt x="406526" y="227224"/>
                  <a:pt x="421941" y="227224"/>
                </a:cubicBezTo>
                <a:close/>
                <a:moveTo>
                  <a:pt x="290598" y="227224"/>
                </a:moveTo>
                <a:cubicBezTo>
                  <a:pt x="306013" y="227224"/>
                  <a:pt x="318509" y="239720"/>
                  <a:pt x="318509" y="255135"/>
                </a:cubicBezTo>
                <a:cubicBezTo>
                  <a:pt x="318509" y="270550"/>
                  <a:pt x="306013" y="283046"/>
                  <a:pt x="290598" y="283046"/>
                </a:cubicBezTo>
                <a:cubicBezTo>
                  <a:pt x="275183" y="283046"/>
                  <a:pt x="262687" y="270550"/>
                  <a:pt x="262687" y="255135"/>
                </a:cubicBezTo>
                <a:cubicBezTo>
                  <a:pt x="262687" y="239720"/>
                  <a:pt x="275183" y="227224"/>
                  <a:pt x="290598" y="227224"/>
                </a:cubicBezTo>
                <a:close/>
                <a:moveTo>
                  <a:pt x="159254" y="227224"/>
                </a:moveTo>
                <a:cubicBezTo>
                  <a:pt x="174669" y="227224"/>
                  <a:pt x="187165" y="239720"/>
                  <a:pt x="187165" y="255135"/>
                </a:cubicBezTo>
                <a:cubicBezTo>
                  <a:pt x="187165" y="270550"/>
                  <a:pt x="174669" y="283046"/>
                  <a:pt x="159254" y="283046"/>
                </a:cubicBezTo>
                <a:cubicBezTo>
                  <a:pt x="143839" y="283046"/>
                  <a:pt x="131343" y="270550"/>
                  <a:pt x="131343" y="255135"/>
                </a:cubicBezTo>
                <a:cubicBezTo>
                  <a:pt x="131343" y="239720"/>
                  <a:pt x="143839" y="227224"/>
                  <a:pt x="159254" y="227224"/>
                </a:cubicBezTo>
                <a:close/>
                <a:moveTo>
                  <a:pt x="27911" y="227224"/>
                </a:moveTo>
                <a:cubicBezTo>
                  <a:pt x="43326" y="227224"/>
                  <a:pt x="55822" y="239720"/>
                  <a:pt x="55822" y="255135"/>
                </a:cubicBezTo>
                <a:cubicBezTo>
                  <a:pt x="55822" y="270550"/>
                  <a:pt x="43326" y="283046"/>
                  <a:pt x="27911" y="283046"/>
                </a:cubicBezTo>
                <a:cubicBezTo>
                  <a:pt x="12496" y="283046"/>
                  <a:pt x="0" y="270550"/>
                  <a:pt x="0" y="255135"/>
                </a:cubicBezTo>
                <a:cubicBezTo>
                  <a:pt x="0" y="239720"/>
                  <a:pt x="12496" y="227224"/>
                  <a:pt x="27911" y="227224"/>
                </a:cubicBezTo>
                <a:close/>
                <a:moveTo>
                  <a:pt x="815971" y="113612"/>
                </a:moveTo>
                <a:cubicBezTo>
                  <a:pt x="831386" y="113612"/>
                  <a:pt x="843882" y="126108"/>
                  <a:pt x="843882" y="141523"/>
                </a:cubicBezTo>
                <a:cubicBezTo>
                  <a:pt x="843882" y="156938"/>
                  <a:pt x="831386" y="169434"/>
                  <a:pt x="815971" y="169434"/>
                </a:cubicBezTo>
                <a:cubicBezTo>
                  <a:pt x="800556" y="169434"/>
                  <a:pt x="788060" y="156938"/>
                  <a:pt x="788060" y="141523"/>
                </a:cubicBezTo>
                <a:cubicBezTo>
                  <a:pt x="788060" y="126108"/>
                  <a:pt x="800556" y="113612"/>
                  <a:pt x="815971" y="113612"/>
                </a:cubicBezTo>
                <a:close/>
                <a:moveTo>
                  <a:pt x="684628" y="113612"/>
                </a:moveTo>
                <a:cubicBezTo>
                  <a:pt x="700043" y="113612"/>
                  <a:pt x="712539" y="126108"/>
                  <a:pt x="712539" y="141523"/>
                </a:cubicBezTo>
                <a:cubicBezTo>
                  <a:pt x="712539" y="156938"/>
                  <a:pt x="700043" y="169434"/>
                  <a:pt x="684628" y="169434"/>
                </a:cubicBezTo>
                <a:cubicBezTo>
                  <a:pt x="669213" y="169434"/>
                  <a:pt x="656717" y="156938"/>
                  <a:pt x="656717" y="141523"/>
                </a:cubicBezTo>
                <a:cubicBezTo>
                  <a:pt x="656717" y="126108"/>
                  <a:pt x="669213" y="113612"/>
                  <a:pt x="684628" y="113612"/>
                </a:cubicBezTo>
                <a:close/>
                <a:moveTo>
                  <a:pt x="553284" y="113612"/>
                </a:moveTo>
                <a:cubicBezTo>
                  <a:pt x="568699" y="113612"/>
                  <a:pt x="581195" y="126108"/>
                  <a:pt x="581195" y="141523"/>
                </a:cubicBezTo>
                <a:cubicBezTo>
                  <a:pt x="581195" y="156938"/>
                  <a:pt x="568699" y="169434"/>
                  <a:pt x="553284" y="169434"/>
                </a:cubicBezTo>
                <a:cubicBezTo>
                  <a:pt x="537869" y="169434"/>
                  <a:pt x="525373" y="156938"/>
                  <a:pt x="525373" y="141523"/>
                </a:cubicBezTo>
                <a:cubicBezTo>
                  <a:pt x="525373" y="126108"/>
                  <a:pt x="537869" y="113612"/>
                  <a:pt x="553284" y="113612"/>
                </a:cubicBezTo>
                <a:close/>
                <a:moveTo>
                  <a:pt x="421941" y="113612"/>
                </a:moveTo>
                <a:cubicBezTo>
                  <a:pt x="437356" y="113612"/>
                  <a:pt x="449852" y="126108"/>
                  <a:pt x="449852" y="141523"/>
                </a:cubicBezTo>
                <a:cubicBezTo>
                  <a:pt x="449852" y="156938"/>
                  <a:pt x="437356" y="169434"/>
                  <a:pt x="421941" y="169434"/>
                </a:cubicBezTo>
                <a:cubicBezTo>
                  <a:pt x="406526" y="169434"/>
                  <a:pt x="394030" y="156938"/>
                  <a:pt x="394030" y="141523"/>
                </a:cubicBezTo>
                <a:cubicBezTo>
                  <a:pt x="394030" y="126108"/>
                  <a:pt x="406526" y="113612"/>
                  <a:pt x="421941" y="113612"/>
                </a:cubicBezTo>
                <a:close/>
                <a:moveTo>
                  <a:pt x="290598" y="113612"/>
                </a:moveTo>
                <a:cubicBezTo>
                  <a:pt x="306013" y="113612"/>
                  <a:pt x="318509" y="126108"/>
                  <a:pt x="318509" y="141523"/>
                </a:cubicBezTo>
                <a:cubicBezTo>
                  <a:pt x="318509" y="156938"/>
                  <a:pt x="306013" y="169434"/>
                  <a:pt x="290598" y="169434"/>
                </a:cubicBezTo>
                <a:cubicBezTo>
                  <a:pt x="275183" y="169434"/>
                  <a:pt x="262687" y="156938"/>
                  <a:pt x="262687" y="141523"/>
                </a:cubicBezTo>
                <a:cubicBezTo>
                  <a:pt x="262687" y="126108"/>
                  <a:pt x="275183" y="113612"/>
                  <a:pt x="290598" y="113612"/>
                </a:cubicBezTo>
                <a:close/>
                <a:moveTo>
                  <a:pt x="159254" y="113612"/>
                </a:moveTo>
                <a:cubicBezTo>
                  <a:pt x="174669" y="113612"/>
                  <a:pt x="187165" y="126108"/>
                  <a:pt x="187165" y="141523"/>
                </a:cubicBezTo>
                <a:cubicBezTo>
                  <a:pt x="187165" y="156938"/>
                  <a:pt x="174669" y="169434"/>
                  <a:pt x="159254" y="169434"/>
                </a:cubicBezTo>
                <a:cubicBezTo>
                  <a:pt x="143839" y="169434"/>
                  <a:pt x="131343" y="156938"/>
                  <a:pt x="131343" y="141523"/>
                </a:cubicBezTo>
                <a:cubicBezTo>
                  <a:pt x="131343" y="126108"/>
                  <a:pt x="143839" y="113612"/>
                  <a:pt x="159254" y="113612"/>
                </a:cubicBezTo>
                <a:close/>
                <a:moveTo>
                  <a:pt x="27911" y="113612"/>
                </a:moveTo>
                <a:cubicBezTo>
                  <a:pt x="43326" y="113612"/>
                  <a:pt x="55822" y="126108"/>
                  <a:pt x="55822" y="141523"/>
                </a:cubicBezTo>
                <a:cubicBezTo>
                  <a:pt x="55822" y="156938"/>
                  <a:pt x="43326" y="169434"/>
                  <a:pt x="27911" y="169434"/>
                </a:cubicBezTo>
                <a:cubicBezTo>
                  <a:pt x="12496" y="169434"/>
                  <a:pt x="0" y="156938"/>
                  <a:pt x="0" y="141523"/>
                </a:cubicBezTo>
                <a:cubicBezTo>
                  <a:pt x="0" y="126108"/>
                  <a:pt x="12496" y="113612"/>
                  <a:pt x="27911" y="113612"/>
                </a:cubicBezTo>
                <a:close/>
                <a:moveTo>
                  <a:pt x="815971" y="0"/>
                </a:moveTo>
                <a:cubicBezTo>
                  <a:pt x="831386" y="0"/>
                  <a:pt x="843882" y="12496"/>
                  <a:pt x="843882" y="27911"/>
                </a:cubicBezTo>
                <a:cubicBezTo>
                  <a:pt x="843882" y="43326"/>
                  <a:pt x="831386" y="55822"/>
                  <a:pt x="815971" y="55822"/>
                </a:cubicBezTo>
                <a:cubicBezTo>
                  <a:pt x="800556" y="55822"/>
                  <a:pt x="788060" y="43326"/>
                  <a:pt x="788060" y="27911"/>
                </a:cubicBezTo>
                <a:cubicBezTo>
                  <a:pt x="788060" y="12496"/>
                  <a:pt x="800556" y="0"/>
                  <a:pt x="815971" y="0"/>
                </a:cubicBezTo>
                <a:close/>
                <a:moveTo>
                  <a:pt x="684628" y="0"/>
                </a:moveTo>
                <a:cubicBezTo>
                  <a:pt x="700043" y="0"/>
                  <a:pt x="712539" y="12496"/>
                  <a:pt x="712539" y="27911"/>
                </a:cubicBezTo>
                <a:cubicBezTo>
                  <a:pt x="712539" y="43326"/>
                  <a:pt x="700043" y="55822"/>
                  <a:pt x="684628" y="55822"/>
                </a:cubicBezTo>
                <a:cubicBezTo>
                  <a:pt x="669213" y="55822"/>
                  <a:pt x="656717" y="43326"/>
                  <a:pt x="656717" y="27911"/>
                </a:cubicBezTo>
                <a:cubicBezTo>
                  <a:pt x="656717" y="12496"/>
                  <a:pt x="669213" y="0"/>
                  <a:pt x="684628" y="0"/>
                </a:cubicBezTo>
                <a:close/>
                <a:moveTo>
                  <a:pt x="553284" y="0"/>
                </a:moveTo>
                <a:cubicBezTo>
                  <a:pt x="568699" y="0"/>
                  <a:pt x="581195" y="12496"/>
                  <a:pt x="581195" y="27911"/>
                </a:cubicBezTo>
                <a:cubicBezTo>
                  <a:pt x="581195" y="43326"/>
                  <a:pt x="568699" y="55822"/>
                  <a:pt x="553284" y="55822"/>
                </a:cubicBezTo>
                <a:cubicBezTo>
                  <a:pt x="537869" y="55822"/>
                  <a:pt x="525373" y="43326"/>
                  <a:pt x="525373" y="27911"/>
                </a:cubicBezTo>
                <a:cubicBezTo>
                  <a:pt x="525373" y="12496"/>
                  <a:pt x="537869" y="0"/>
                  <a:pt x="553284" y="0"/>
                </a:cubicBezTo>
                <a:close/>
                <a:moveTo>
                  <a:pt x="421941" y="0"/>
                </a:moveTo>
                <a:cubicBezTo>
                  <a:pt x="437356" y="0"/>
                  <a:pt x="449852" y="12496"/>
                  <a:pt x="449852" y="27911"/>
                </a:cubicBezTo>
                <a:cubicBezTo>
                  <a:pt x="449852" y="43326"/>
                  <a:pt x="437356" y="55822"/>
                  <a:pt x="421941" y="55822"/>
                </a:cubicBezTo>
                <a:cubicBezTo>
                  <a:pt x="406526" y="55822"/>
                  <a:pt x="394030" y="43326"/>
                  <a:pt x="394030" y="27911"/>
                </a:cubicBezTo>
                <a:cubicBezTo>
                  <a:pt x="394030" y="12496"/>
                  <a:pt x="406526" y="0"/>
                  <a:pt x="421941" y="0"/>
                </a:cubicBezTo>
                <a:close/>
                <a:moveTo>
                  <a:pt x="290598" y="0"/>
                </a:moveTo>
                <a:cubicBezTo>
                  <a:pt x="306013" y="0"/>
                  <a:pt x="318509" y="12496"/>
                  <a:pt x="318509" y="27911"/>
                </a:cubicBezTo>
                <a:cubicBezTo>
                  <a:pt x="318509" y="43326"/>
                  <a:pt x="306013" y="55822"/>
                  <a:pt x="290598" y="55822"/>
                </a:cubicBezTo>
                <a:cubicBezTo>
                  <a:pt x="275183" y="55822"/>
                  <a:pt x="262687" y="43326"/>
                  <a:pt x="262687" y="27911"/>
                </a:cubicBezTo>
                <a:cubicBezTo>
                  <a:pt x="262687" y="12496"/>
                  <a:pt x="275183" y="0"/>
                  <a:pt x="290598" y="0"/>
                </a:cubicBezTo>
                <a:close/>
                <a:moveTo>
                  <a:pt x="159254" y="0"/>
                </a:moveTo>
                <a:cubicBezTo>
                  <a:pt x="174669" y="0"/>
                  <a:pt x="187165" y="12496"/>
                  <a:pt x="187165" y="27911"/>
                </a:cubicBezTo>
                <a:cubicBezTo>
                  <a:pt x="187165" y="43326"/>
                  <a:pt x="174669" y="55822"/>
                  <a:pt x="159254" y="55822"/>
                </a:cubicBezTo>
                <a:cubicBezTo>
                  <a:pt x="143839" y="55822"/>
                  <a:pt x="131343" y="43326"/>
                  <a:pt x="131343" y="27911"/>
                </a:cubicBezTo>
                <a:cubicBezTo>
                  <a:pt x="131343" y="12496"/>
                  <a:pt x="143839" y="0"/>
                  <a:pt x="159254" y="0"/>
                </a:cubicBezTo>
                <a:close/>
                <a:moveTo>
                  <a:pt x="27911" y="0"/>
                </a:moveTo>
                <a:cubicBezTo>
                  <a:pt x="43326" y="0"/>
                  <a:pt x="55822" y="12496"/>
                  <a:pt x="55822" y="27911"/>
                </a:cubicBezTo>
                <a:cubicBezTo>
                  <a:pt x="55822" y="43326"/>
                  <a:pt x="43326" y="55822"/>
                  <a:pt x="27911" y="55822"/>
                </a:cubicBezTo>
                <a:cubicBezTo>
                  <a:pt x="12496" y="55822"/>
                  <a:pt x="0" y="43326"/>
                  <a:pt x="0" y="27911"/>
                </a:cubicBezTo>
                <a:cubicBezTo>
                  <a:pt x="0" y="12496"/>
                  <a:pt x="12496" y="0"/>
                  <a:pt x="2791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: 形状 41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10589894" y="573524"/>
            <a:ext cx="843882" cy="396658"/>
          </a:xfrm>
          <a:custGeom>
            <a:avLst/>
            <a:gdLst>
              <a:gd name="connsiteX0" fmla="*/ 815971 w 843882"/>
              <a:gd name="connsiteY0" fmla="*/ 340836 h 396658"/>
              <a:gd name="connsiteX1" fmla="*/ 843882 w 843882"/>
              <a:gd name="connsiteY1" fmla="*/ 368747 h 396658"/>
              <a:gd name="connsiteX2" fmla="*/ 815971 w 843882"/>
              <a:gd name="connsiteY2" fmla="*/ 396658 h 396658"/>
              <a:gd name="connsiteX3" fmla="*/ 788060 w 843882"/>
              <a:gd name="connsiteY3" fmla="*/ 368747 h 396658"/>
              <a:gd name="connsiteX4" fmla="*/ 815971 w 843882"/>
              <a:gd name="connsiteY4" fmla="*/ 340836 h 396658"/>
              <a:gd name="connsiteX5" fmla="*/ 684628 w 843882"/>
              <a:gd name="connsiteY5" fmla="*/ 340836 h 396658"/>
              <a:gd name="connsiteX6" fmla="*/ 712539 w 843882"/>
              <a:gd name="connsiteY6" fmla="*/ 368747 h 396658"/>
              <a:gd name="connsiteX7" fmla="*/ 684628 w 843882"/>
              <a:gd name="connsiteY7" fmla="*/ 396658 h 396658"/>
              <a:gd name="connsiteX8" fmla="*/ 656717 w 843882"/>
              <a:gd name="connsiteY8" fmla="*/ 368747 h 396658"/>
              <a:gd name="connsiteX9" fmla="*/ 684628 w 843882"/>
              <a:gd name="connsiteY9" fmla="*/ 340836 h 396658"/>
              <a:gd name="connsiteX10" fmla="*/ 553284 w 843882"/>
              <a:gd name="connsiteY10" fmla="*/ 340836 h 396658"/>
              <a:gd name="connsiteX11" fmla="*/ 581195 w 843882"/>
              <a:gd name="connsiteY11" fmla="*/ 368747 h 396658"/>
              <a:gd name="connsiteX12" fmla="*/ 553284 w 843882"/>
              <a:gd name="connsiteY12" fmla="*/ 396658 h 396658"/>
              <a:gd name="connsiteX13" fmla="*/ 525373 w 843882"/>
              <a:gd name="connsiteY13" fmla="*/ 368747 h 396658"/>
              <a:gd name="connsiteX14" fmla="*/ 553284 w 843882"/>
              <a:gd name="connsiteY14" fmla="*/ 340836 h 396658"/>
              <a:gd name="connsiteX15" fmla="*/ 421941 w 843882"/>
              <a:gd name="connsiteY15" fmla="*/ 340836 h 396658"/>
              <a:gd name="connsiteX16" fmla="*/ 449852 w 843882"/>
              <a:gd name="connsiteY16" fmla="*/ 368747 h 396658"/>
              <a:gd name="connsiteX17" fmla="*/ 421941 w 843882"/>
              <a:gd name="connsiteY17" fmla="*/ 396658 h 396658"/>
              <a:gd name="connsiteX18" fmla="*/ 394030 w 843882"/>
              <a:gd name="connsiteY18" fmla="*/ 368747 h 396658"/>
              <a:gd name="connsiteX19" fmla="*/ 421941 w 843882"/>
              <a:gd name="connsiteY19" fmla="*/ 340836 h 396658"/>
              <a:gd name="connsiteX20" fmla="*/ 290598 w 843882"/>
              <a:gd name="connsiteY20" fmla="*/ 340836 h 396658"/>
              <a:gd name="connsiteX21" fmla="*/ 318509 w 843882"/>
              <a:gd name="connsiteY21" fmla="*/ 368747 h 396658"/>
              <a:gd name="connsiteX22" fmla="*/ 290598 w 843882"/>
              <a:gd name="connsiteY22" fmla="*/ 396658 h 396658"/>
              <a:gd name="connsiteX23" fmla="*/ 262687 w 843882"/>
              <a:gd name="connsiteY23" fmla="*/ 368747 h 396658"/>
              <a:gd name="connsiteX24" fmla="*/ 290598 w 843882"/>
              <a:gd name="connsiteY24" fmla="*/ 340836 h 396658"/>
              <a:gd name="connsiteX25" fmla="*/ 159254 w 843882"/>
              <a:gd name="connsiteY25" fmla="*/ 340836 h 396658"/>
              <a:gd name="connsiteX26" fmla="*/ 187165 w 843882"/>
              <a:gd name="connsiteY26" fmla="*/ 368747 h 396658"/>
              <a:gd name="connsiteX27" fmla="*/ 159254 w 843882"/>
              <a:gd name="connsiteY27" fmla="*/ 396658 h 396658"/>
              <a:gd name="connsiteX28" fmla="*/ 131343 w 843882"/>
              <a:gd name="connsiteY28" fmla="*/ 368747 h 396658"/>
              <a:gd name="connsiteX29" fmla="*/ 159254 w 843882"/>
              <a:gd name="connsiteY29" fmla="*/ 340836 h 396658"/>
              <a:gd name="connsiteX30" fmla="*/ 27911 w 843882"/>
              <a:gd name="connsiteY30" fmla="*/ 340836 h 396658"/>
              <a:gd name="connsiteX31" fmla="*/ 55822 w 843882"/>
              <a:gd name="connsiteY31" fmla="*/ 368747 h 396658"/>
              <a:gd name="connsiteX32" fmla="*/ 27911 w 843882"/>
              <a:gd name="connsiteY32" fmla="*/ 396658 h 396658"/>
              <a:gd name="connsiteX33" fmla="*/ 0 w 843882"/>
              <a:gd name="connsiteY33" fmla="*/ 368747 h 396658"/>
              <a:gd name="connsiteX34" fmla="*/ 27911 w 843882"/>
              <a:gd name="connsiteY34" fmla="*/ 340836 h 396658"/>
              <a:gd name="connsiteX35" fmla="*/ 815971 w 843882"/>
              <a:gd name="connsiteY35" fmla="*/ 227224 h 396658"/>
              <a:gd name="connsiteX36" fmla="*/ 843882 w 843882"/>
              <a:gd name="connsiteY36" fmla="*/ 255135 h 396658"/>
              <a:gd name="connsiteX37" fmla="*/ 815971 w 843882"/>
              <a:gd name="connsiteY37" fmla="*/ 283046 h 396658"/>
              <a:gd name="connsiteX38" fmla="*/ 788060 w 843882"/>
              <a:gd name="connsiteY38" fmla="*/ 255135 h 396658"/>
              <a:gd name="connsiteX39" fmla="*/ 815971 w 843882"/>
              <a:gd name="connsiteY39" fmla="*/ 227224 h 396658"/>
              <a:gd name="connsiteX40" fmla="*/ 684628 w 843882"/>
              <a:gd name="connsiteY40" fmla="*/ 227224 h 396658"/>
              <a:gd name="connsiteX41" fmla="*/ 712539 w 843882"/>
              <a:gd name="connsiteY41" fmla="*/ 255135 h 396658"/>
              <a:gd name="connsiteX42" fmla="*/ 684628 w 843882"/>
              <a:gd name="connsiteY42" fmla="*/ 283046 h 396658"/>
              <a:gd name="connsiteX43" fmla="*/ 656717 w 843882"/>
              <a:gd name="connsiteY43" fmla="*/ 255135 h 396658"/>
              <a:gd name="connsiteX44" fmla="*/ 684628 w 843882"/>
              <a:gd name="connsiteY44" fmla="*/ 227224 h 396658"/>
              <a:gd name="connsiteX45" fmla="*/ 553284 w 843882"/>
              <a:gd name="connsiteY45" fmla="*/ 227224 h 396658"/>
              <a:gd name="connsiteX46" fmla="*/ 581195 w 843882"/>
              <a:gd name="connsiteY46" fmla="*/ 255135 h 396658"/>
              <a:gd name="connsiteX47" fmla="*/ 553284 w 843882"/>
              <a:gd name="connsiteY47" fmla="*/ 283046 h 396658"/>
              <a:gd name="connsiteX48" fmla="*/ 525373 w 843882"/>
              <a:gd name="connsiteY48" fmla="*/ 255135 h 396658"/>
              <a:gd name="connsiteX49" fmla="*/ 553284 w 843882"/>
              <a:gd name="connsiteY49" fmla="*/ 227224 h 396658"/>
              <a:gd name="connsiteX50" fmla="*/ 421941 w 843882"/>
              <a:gd name="connsiteY50" fmla="*/ 227224 h 396658"/>
              <a:gd name="connsiteX51" fmla="*/ 449852 w 843882"/>
              <a:gd name="connsiteY51" fmla="*/ 255135 h 396658"/>
              <a:gd name="connsiteX52" fmla="*/ 421941 w 843882"/>
              <a:gd name="connsiteY52" fmla="*/ 283046 h 396658"/>
              <a:gd name="connsiteX53" fmla="*/ 394030 w 843882"/>
              <a:gd name="connsiteY53" fmla="*/ 255135 h 396658"/>
              <a:gd name="connsiteX54" fmla="*/ 421941 w 843882"/>
              <a:gd name="connsiteY54" fmla="*/ 227224 h 396658"/>
              <a:gd name="connsiteX55" fmla="*/ 290598 w 843882"/>
              <a:gd name="connsiteY55" fmla="*/ 227224 h 396658"/>
              <a:gd name="connsiteX56" fmla="*/ 318509 w 843882"/>
              <a:gd name="connsiteY56" fmla="*/ 255135 h 396658"/>
              <a:gd name="connsiteX57" fmla="*/ 290598 w 843882"/>
              <a:gd name="connsiteY57" fmla="*/ 283046 h 396658"/>
              <a:gd name="connsiteX58" fmla="*/ 262687 w 843882"/>
              <a:gd name="connsiteY58" fmla="*/ 255135 h 396658"/>
              <a:gd name="connsiteX59" fmla="*/ 290598 w 843882"/>
              <a:gd name="connsiteY59" fmla="*/ 227224 h 396658"/>
              <a:gd name="connsiteX60" fmla="*/ 159254 w 843882"/>
              <a:gd name="connsiteY60" fmla="*/ 227224 h 396658"/>
              <a:gd name="connsiteX61" fmla="*/ 187165 w 843882"/>
              <a:gd name="connsiteY61" fmla="*/ 255135 h 396658"/>
              <a:gd name="connsiteX62" fmla="*/ 159254 w 843882"/>
              <a:gd name="connsiteY62" fmla="*/ 283046 h 396658"/>
              <a:gd name="connsiteX63" fmla="*/ 131343 w 843882"/>
              <a:gd name="connsiteY63" fmla="*/ 255135 h 396658"/>
              <a:gd name="connsiteX64" fmla="*/ 159254 w 843882"/>
              <a:gd name="connsiteY64" fmla="*/ 227224 h 396658"/>
              <a:gd name="connsiteX65" fmla="*/ 27911 w 843882"/>
              <a:gd name="connsiteY65" fmla="*/ 227224 h 396658"/>
              <a:gd name="connsiteX66" fmla="*/ 55822 w 843882"/>
              <a:gd name="connsiteY66" fmla="*/ 255135 h 396658"/>
              <a:gd name="connsiteX67" fmla="*/ 27911 w 843882"/>
              <a:gd name="connsiteY67" fmla="*/ 283046 h 396658"/>
              <a:gd name="connsiteX68" fmla="*/ 0 w 843882"/>
              <a:gd name="connsiteY68" fmla="*/ 255135 h 396658"/>
              <a:gd name="connsiteX69" fmla="*/ 27911 w 843882"/>
              <a:gd name="connsiteY69" fmla="*/ 227224 h 396658"/>
              <a:gd name="connsiteX70" fmla="*/ 815971 w 843882"/>
              <a:gd name="connsiteY70" fmla="*/ 113612 h 396658"/>
              <a:gd name="connsiteX71" fmla="*/ 843882 w 843882"/>
              <a:gd name="connsiteY71" fmla="*/ 141523 h 396658"/>
              <a:gd name="connsiteX72" fmla="*/ 815971 w 843882"/>
              <a:gd name="connsiteY72" fmla="*/ 169434 h 396658"/>
              <a:gd name="connsiteX73" fmla="*/ 788060 w 843882"/>
              <a:gd name="connsiteY73" fmla="*/ 141523 h 396658"/>
              <a:gd name="connsiteX74" fmla="*/ 815971 w 843882"/>
              <a:gd name="connsiteY74" fmla="*/ 113612 h 396658"/>
              <a:gd name="connsiteX75" fmla="*/ 684628 w 843882"/>
              <a:gd name="connsiteY75" fmla="*/ 113612 h 396658"/>
              <a:gd name="connsiteX76" fmla="*/ 712539 w 843882"/>
              <a:gd name="connsiteY76" fmla="*/ 141523 h 396658"/>
              <a:gd name="connsiteX77" fmla="*/ 684628 w 843882"/>
              <a:gd name="connsiteY77" fmla="*/ 169434 h 396658"/>
              <a:gd name="connsiteX78" fmla="*/ 656717 w 843882"/>
              <a:gd name="connsiteY78" fmla="*/ 141523 h 396658"/>
              <a:gd name="connsiteX79" fmla="*/ 684628 w 843882"/>
              <a:gd name="connsiteY79" fmla="*/ 113612 h 396658"/>
              <a:gd name="connsiteX80" fmla="*/ 553284 w 843882"/>
              <a:gd name="connsiteY80" fmla="*/ 113612 h 396658"/>
              <a:gd name="connsiteX81" fmla="*/ 581195 w 843882"/>
              <a:gd name="connsiteY81" fmla="*/ 141523 h 396658"/>
              <a:gd name="connsiteX82" fmla="*/ 553284 w 843882"/>
              <a:gd name="connsiteY82" fmla="*/ 169434 h 396658"/>
              <a:gd name="connsiteX83" fmla="*/ 525373 w 843882"/>
              <a:gd name="connsiteY83" fmla="*/ 141523 h 396658"/>
              <a:gd name="connsiteX84" fmla="*/ 553284 w 843882"/>
              <a:gd name="connsiteY84" fmla="*/ 113612 h 396658"/>
              <a:gd name="connsiteX85" fmla="*/ 421941 w 843882"/>
              <a:gd name="connsiteY85" fmla="*/ 113612 h 396658"/>
              <a:gd name="connsiteX86" fmla="*/ 449852 w 843882"/>
              <a:gd name="connsiteY86" fmla="*/ 141523 h 396658"/>
              <a:gd name="connsiteX87" fmla="*/ 421941 w 843882"/>
              <a:gd name="connsiteY87" fmla="*/ 169434 h 396658"/>
              <a:gd name="connsiteX88" fmla="*/ 394030 w 843882"/>
              <a:gd name="connsiteY88" fmla="*/ 141523 h 396658"/>
              <a:gd name="connsiteX89" fmla="*/ 421941 w 843882"/>
              <a:gd name="connsiteY89" fmla="*/ 113612 h 396658"/>
              <a:gd name="connsiteX90" fmla="*/ 290598 w 843882"/>
              <a:gd name="connsiteY90" fmla="*/ 113612 h 396658"/>
              <a:gd name="connsiteX91" fmla="*/ 318509 w 843882"/>
              <a:gd name="connsiteY91" fmla="*/ 141523 h 396658"/>
              <a:gd name="connsiteX92" fmla="*/ 290598 w 843882"/>
              <a:gd name="connsiteY92" fmla="*/ 169434 h 396658"/>
              <a:gd name="connsiteX93" fmla="*/ 262687 w 843882"/>
              <a:gd name="connsiteY93" fmla="*/ 141523 h 396658"/>
              <a:gd name="connsiteX94" fmla="*/ 290598 w 843882"/>
              <a:gd name="connsiteY94" fmla="*/ 113612 h 396658"/>
              <a:gd name="connsiteX95" fmla="*/ 159254 w 843882"/>
              <a:gd name="connsiteY95" fmla="*/ 113612 h 396658"/>
              <a:gd name="connsiteX96" fmla="*/ 187165 w 843882"/>
              <a:gd name="connsiteY96" fmla="*/ 141523 h 396658"/>
              <a:gd name="connsiteX97" fmla="*/ 159254 w 843882"/>
              <a:gd name="connsiteY97" fmla="*/ 169434 h 396658"/>
              <a:gd name="connsiteX98" fmla="*/ 131343 w 843882"/>
              <a:gd name="connsiteY98" fmla="*/ 141523 h 396658"/>
              <a:gd name="connsiteX99" fmla="*/ 159254 w 843882"/>
              <a:gd name="connsiteY99" fmla="*/ 113612 h 396658"/>
              <a:gd name="connsiteX100" fmla="*/ 27911 w 843882"/>
              <a:gd name="connsiteY100" fmla="*/ 113612 h 396658"/>
              <a:gd name="connsiteX101" fmla="*/ 55822 w 843882"/>
              <a:gd name="connsiteY101" fmla="*/ 141523 h 396658"/>
              <a:gd name="connsiteX102" fmla="*/ 27911 w 843882"/>
              <a:gd name="connsiteY102" fmla="*/ 169434 h 396658"/>
              <a:gd name="connsiteX103" fmla="*/ 0 w 843882"/>
              <a:gd name="connsiteY103" fmla="*/ 141523 h 396658"/>
              <a:gd name="connsiteX104" fmla="*/ 27911 w 843882"/>
              <a:gd name="connsiteY104" fmla="*/ 113612 h 396658"/>
              <a:gd name="connsiteX105" fmla="*/ 815971 w 843882"/>
              <a:gd name="connsiteY105" fmla="*/ 0 h 396658"/>
              <a:gd name="connsiteX106" fmla="*/ 843882 w 843882"/>
              <a:gd name="connsiteY106" fmla="*/ 27911 h 396658"/>
              <a:gd name="connsiteX107" fmla="*/ 815971 w 843882"/>
              <a:gd name="connsiteY107" fmla="*/ 55822 h 396658"/>
              <a:gd name="connsiteX108" fmla="*/ 788060 w 843882"/>
              <a:gd name="connsiteY108" fmla="*/ 27911 h 396658"/>
              <a:gd name="connsiteX109" fmla="*/ 815971 w 843882"/>
              <a:gd name="connsiteY109" fmla="*/ 0 h 396658"/>
              <a:gd name="connsiteX110" fmla="*/ 684628 w 843882"/>
              <a:gd name="connsiteY110" fmla="*/ 0 h 396658"/>
              <a:gd name="connsiteX111" fmla="*/ 712539 w 843882"/>
              <a:gd name="connsiteY111" fmla="*/ 27911 h 396658"/>
              <a:gd name="connsiteX112" fmla="*/ 684628 w 843882"/>
              <a:gd name="connsiteY112" fmla="*/ 55822 h 396658"/>
              <a:gd name="connsiteX113" fmla="*/ 656717 w 843882"/>
              <a:gd name="connsiteY113" fmla="*/ 27911 h 396658"/>
              <a:gd name="connsiteX114" fmla="*/ 684628 w 843882"/>
              <a:gd name="connsiteY114" fmla="*/ 0 h 396658"/>
              <a:gd name="connsiteX115" fmla="*/ 553284 w 843882"/>
              <a:gd name="connsiteY115" fmla="*/ 0 h 396658"/>
              <a:gd name="connsiteX116" fmla="*/ 581195 w 843882"/>
              <a:gd name="connsiteY116" fmla="*/ 27911 h 396658"/>
              <a:gd name="connsiteX117" fmla="*/ 553284 w 843882"/>
              <a:gd name="connsiteY117" fmla="*/ 55822 h 396658"/>
              <a:gd name="connsiteX118" fmla="*/ 525373 w 843882"/>
              <a:gd name="connsiteY118" fmla="*/ 27911 h 396658"/>
              <a:gd name="connsiteX119" fmla="*/ 553284 w 843882"/>
              <a:gd name="connsiteY119" fmla="*/ 0 h 396658"/>
              <a:gd name="connsiteX120" fmla="*/ 421941 w 843882"/>
              <a:gd name="connsiteY120" fmla="*/ 0 h 396658"/>
              <a:gd name="connsiteX121" fmla="*/ 449852 w 843882"/>
              <a:gd name="connsiteY121" fmla="*/ 27911 h 396658"/>
              <a:gd name="connsiteX122" fmla="*/ 421941 w 843882"/>
              <a:gd name="connsiteY122" fmla="*/ 55822 h 396658"/>
              <a:gd name="connsiteX123" fmla="*/ 394030 w 843882"/>
              <a:gd name="connsiteY123" fmla="*/ 27911 h 396658"/>
              <a:gd name="connsiteX124" fmla="*/ 421941 w 843882"/>
              <a:gd name="connsiteY124" fmla="*/ 0 h 396658"/>
              <a:gd name="connsiteX125" fmla="*/ 290598 w 843882"/>
              <a:gd name="connsiteY125" fmla="*/ 0 h 396658"/>
              <a:gd name="connsiteX126" fmla="*/ 318509 w 843882"/>
              <a:gd name="connsiteY126" fmla="*/ 27911 h 396658"/>
              <a:gd name="connsiteX127" fmla="*/ 290598 w 843882"/>
              <a:gd name="connsiteY127" fmla="*/ 55822 h 396658"/>
              <a:gd name="connsiteX128" fmla="*/ 262687 w 843882"/>
              <a:gd name="connsiteY128" fmla="*/ 27911 h 396658"/>
              <a:gd name="connsiteX129" fmla="*/ 290598 w 843882"/>
              <a:gd name="connsiteY129" fmla="*/ 0 h 396658"/>
              <a:gd name="connsiteX130" fmla="*/ 159254 w 843882"/>
              <a:gd name="connsiteY130" fmla="*/ 0 h 396658"/>
              <a:gd name="connsiteX131" fmla="*/ 187165 w 843882"/>
              <a:gd name="connsiteY131" fmla="*/ 27911 h 396658"/>
              <a:gd name="connsiteX132" fmla="*/ 159254 w 843882"/>
              <a:gd name="connsiteY132" fmla="*/ 55822 h 396658"/>
              <a:gd name="connsiteX133" fmla="*/ 131343 w 843882"/>
              <a:gd name="connsiteY133" fmla="*/ 27911 h 396658"/>
              <a:gd name="connsiteX134" fmla="*/ 159254 w 843882"/>
              <a:gd name="connsiteY134" fmla="*/ 0 h 396658"/>
              <a:gd name="connsiteX135" fmla="*/ 27911 w 843882"/>
              <a:gd name="connsiteY135" fmla="*/ 0 h 396658"/>
              <a:gd name="connsiteX136" fmla="*/ 55822 w 843882"/>
              <a:gd name="connsiteY136" fmla="*/ 27911 h 396658"/>
              <a:gd name="connsiteX137" fmla="*/ 27911 w 843882"/>
              <a:gd name="connsiteY137" fmla="*/ 55822 h 396658"/>
              <a:gd name="connsiteX138" fmla="*/ 0 w 843882"/>
              <a:gd name="connsiteY138" fmla="*/ 27911 h 396658"/>
              <a:gd name="connsiteX139" fmla="*/ 27911 w 843882"/>
              <a:gd name="connsiteY139" fmla="*/ 0 h 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43882" h="396658">
                <a:moveTo>
                  <a:pt x="815971" y="340836"/>
                </a:moveTo>
                <a:cubicBezTo>
                  <a:pt x="831386" y="340836"/>
                  <a:pt x="843882" y="353332"/>
                  <a:pt x="843882" y="368747"/>
                </a:cubicBezTo>
                <a:cubicBezTo>
                  <a:pt x="843882" y="384162"/>
                  <a:pt x="831386" y="396658"/>
                  <a:pt x="815971" y="396658"/>
                </a:cubicBezTo>
                <a:cubicBezTo>
                  <a:pt x="800556" y="396658"/>
                  <a:pt x="788060" y="384162"/>
                  <a:pt x="788060" y="368747"/>
                </a:cubicBezTo>
                <a:cubicBezTo>
                  <a:pt x="788060" y="353332"/>
                  <a:pt x="800556" y="340836"/>
                  <a:pt x="815971" y="340836"/>
                </a:cubicBezTo>
                <a:close/>
                <a:moveTo>
                  <a:pt x="684628" y="340836"/>
                </a:moveTo>
                <a:cubicBezTo>
                  <a:pt x="700043" y="340836"/>
                  <a:pt x="712539" y="353332"/>
                  <a:pt x="712539" y="368747"/>
                </a:cubicBezTo>
                <a:cubicBezTo>
                  <a:pt x="712539" y="384162"/>
                  <a:pt x="700043" y="396658"/>
                  <a:pt x="684628" y="396658"/>
                </a:cubicBezTo>
                <a:cubicBezTo>
                  <a:pt x="669213" y="396658"/>
                  <a:pt x="656717" y="384162"/>
                  <a:pt x="656717" y="368747"/>
                </a:cubicBezTo>
                <a:cubicBezTo>
                  <a:pt x="656717" y="353332"/>
                  <a:pt x="669213" y="340836"/>
                  <a:pt x="684628" y="340836"/>
                </a:cubicBezTo>
                <a:close/>
                <a:moveTo>
                  <a:pt x="553284" y="340836"/>
                </a:moveTo>
                <a:cubicBezTo>
                  <a:pt x="568699" y="340836"/>
                  <a:pt x="581195" y="353332"/>
                  <a:pt x="581195" y="368747"/>
                </a:cubicBezTo>
                <a:cubicBezTo>
                  <a:pt x="581195" y="384162"/>
                  <a:pt x="568699" y="396658"/>
                  <a:pt x="553284" y="396658"/>
                </a:cubicBezTo>
                <a:cubicBezTo>
                  <a:pt x="537869" y="396658"/>
                  <a:pt x="525373" y="384162"/>
                  <a:pt x="525373" y="368747"/>
                </a:cubicBezTo>
                <a:cubicBezTo>
                  <a:pt x="525373" y="353332"/>
                  <a:pt x="537869" y="340836"/>
                  <a:pt x="553284" y="340836"/>
                </a:cubicBezTo>
                <a:close/>
                <a:moveTo>
                  <a:pt x="421941" y="340836"/>
                </a:moveTo>
                <a:cubicBezTo>
                  <a:pt x="437356" y="340836"/>
                  <a:pt x="449852" y="353332"/>
                  <a:pt x="449852" y="368747"/>
                </a:cubicBezTo>
                <a:cubicBezTo>
                  <a:pt x="449852" y="384162"/>
                  <a:pt x="437356" y="396658"/>
                  <a:pt x="421941" y="396658"/>
                </a:cubicBezTo>
                <a:cubicBezTo>
                  <a:pt x="406526" y="396658"/>
                  <a:pt x="394030" y="384162"/>
                  <a:pt x="394030" y="368747"/>
                </a:cubicBezTo>
                <a:cubicBezTo>
                  <a:pt x="394030" y="353332"/>
                  <a:pt x="406526" y="340836"/>
                  <a:pt x="421941" y="340836"/>
                </a:cubicBezTo>
                <a:close/>
                <a:moveTo>
                  <a:pt x="290598" y="340836"/>
                </a:moveTo>
                <a:cubicBezTo>
                  <a:pt x="306013" y="340836"/>
                  <a:pt x="318509" y="353332"/>
                  <a:pt x="318509" y="368747"/>
                </a:cubicBezTo>
                <a:cubicBezTo>
                  <a:pt x="318509" y="384162"/>
                  <a:pt x="306013" y="396658"/>
                  <a:pt x="290598" y="396658"/>
                </a:cubicBezTo>
                <a:cubicBezTo>
                  <a:pt x="275183" y="396658"/>
                  <a:pt x="262687" y="384162"/>
                  <a:pt x="262687" y="368747"/>
                </a:cubicBezTo>
                <a:cubicBezTo>
                  <a:pt x="262687" y="353332"/>
                  <a:pt x="275183" y="340836"/>
                  <a:pt x="290598" y="340836"/>
                </a:cubicBezTo>
                <a:close/>
                <a:moveTo>
                  <a:pt x="159254" y="340836"/>
                </a:moveTo>
                <a:cubicBezTo>
                  <a:pt x="174669" y="340836"/>
                  <a:pt x="187165" y="353332"/>
                  <a:pt x="187165" y="368747"/>
                </a:cubicBezTo>
                <a:cubicBezTo>
                  <a:pt x="187165" y="384162"/>
                  <a:pt x="174669" y="396658"/>
                  <a:pt x="159254" y="396658"/>
                </a:cubicBezTo>
                <a:cubicBezTo>
                  <a:pt x="143839" y="396658"/>
                  <a:pt x="131343" y="384162"/>
                  <a:pt x="131343" y="368747"/>
                </a:cubicBezTo>
                <a:cubicBezTo>
                  <a:pt x="131343" y="353332"/>
                  <a:pt x="143839" y="340836"/>
                  <a:pt x="159254" y="340836"/>
                </a:cubicBezTo>
                <a:close/>
                <a:moveTo>
                  <a:pt x="27911" y="340836"/>
                </a:moveTo>
                <a:cubicBezTo>
                  <a:pt x="43326" y="340836"/>
                  <a:pt x="55822" y="353332"/>
                  <a:pt x="55822" y="368747"/>
                </a:cubicBezTo>
                <a:cubicBezTo>
                  <a:pt x="55822" y="384162"/>
                  <a:pt x="43326" y="396658"/>
                  <a:pt x="27911" y="396658"/>
                </a:cubicBezTo>
                <a:cubicBezTo>
                  <a:pt x="12496" y="396658"/>
                  <a:pt x="0" y="384162"/>
                  <a:pt x="0" y="368747"/>
                </a:cubicBezTo>
                <a:cubicBezTo>
                  <a:pt x="0" y="353332"/>
                  <a:pt x="12496" y="340836"/>
                  <a:pt x="27911" y="340836"/>
                </a:cubicBezTo>
                <a:close/>
                <a:moveTo>
                  <a:pt x="815971" y="227224"/>
                </a:moveTo>
                <a:cubicBezTo>
                  <a:pt x="831386" y="227224"/>
                  <a:pt x="843882" y="239720"/>
                  <a:pt x="843882" y="255135"/>
                </a:cubicBezTo>
                <a:cubicBezTo>
                  <a:pt x="843882" y="270550"/>
                  <a:pt x="831386" y="283046"/>
                  <a:pt x="815971" y="283046"/>
                </a:cubicBezTo>
                <a:cubicBezTo>
                  <a:pt x="800556" y="283046"/>
                  <a:pt x="788060" y="270550"/>
                  <a:pt x="788060" y="255135"/>
                </a:cubicBezTo>
                <a:cubicBezTo>
                  <a:pt x="788060" y="239720"/>
                  <a:pt x="800556" y="227224"/>
                  <a:pt x="815971" y="227224"/>
                </a:cubicBezTo>
                <a:close/>
                <a:moveTo>
                  <a:pt x="684628" y="227224"/>
                </a:moveTo>
                <a:cubicBezTo>
                  <a:pt x="700043" y="227224"/>
                  <a:pt x="712539" y="239720"/>
                  <a:pt x="712539" y="255135"/>
                </a:cubicBezTo>
                <a:cubicBezTo>
                  <a:pt x="712539" y="270550"/>
                  <a:pt x="700043" y="283046"/>
                  <a:pt x="684628" y="283046"/>
                </a:cubicBezTo>
                <a:cubicBezTo>
                  <a:pt x="669213" y="283046"/>
                  <a:pt x="656717" y="270550"/>
                  <a:pt x="656717" y="255135"/>
                </a:cubicBezTo>
                <a:cubicBezTo>
                  <a:pt x="656717" y="239720"/>
                  <a:pt x="669213" y="227224"/>
                  <a:pt x="684628" y="227224"/>
                </a:cubicBezTo>
                <a:close/>
                <a:moveTo>
                  <a:pt x="553284" y="227224"/>
                </a:moveTo>
                <a:cubicBezTo>
                  <a:pt x="568699" y="227224"/>
                  <a:pt x="581195" y="239720"/>
                  <a:pt x="581195" y="255135"/>
                </a:cubicBezTo>
                <a:cubicBezTo>
                  <a:pt x="581195" y="270550"/>
                  <a:pt x="568699" y="283046"/>
                  <a:pt x="553284" y="283046"/>
                </a:cubicBezTo>
                <a:cubicBezTo>
                  <a:pt x="537869" y="283046"/>
                  <a:pt x="525373" y="270550"/>
                  <a:pt x="525373" y="255135"/>
                </a:cubicBezTo>
                <a:cubicBezTo>
                  <a:pt x="525373" y="239720"/>
                  <a:pt x="537869" y="227224"/>
                  <a:pt x="553284" y="227224"/>
                </a:cubicBezTo>
                <a:close/>
                <a:moveTo>
                  <a:pt x="421941" y="227224"/>
                </a:moveTo>
                <a:cubicBezTo>
                  <a:pt x="437356" y="227224"/>
                  <a:pt x="449852" y="239720"/>
                  <a:pt x="449852" y="255135"/>
                </a:cubicBezTo>
                <a:cubicBezTo>
                  <a:pt x="449852" y="270550"/>
                  <a:pt x="437356" y="283046"/>
                  <a:pt x="421941" y="283046"/>
                </a:cubicBezTo>
                <a:cubicBezTo>
                  <a:pt x="406526" y="283046"/>
                  <a:pt x="394030" y="270550"/>
                  <a:pt x="394030" y="255135"/>
                </a:cubicBezTo>
                <a:cubicBezTo>
                  <a:pt x="394030" y="239720"/>
                  <a:pt x="406526" y="227224"/>
                  <a:pt x="421941" y="227224"/>
                </a:cubicBezTo>
                <a:close/>
                <a:moveTo>
                  <a:pt x="290598" y="227224"/>
                </a:moveTo>
                <a:cubicBezTo>
                  <a:pt x="306013" y="227224"/>
                  <a:pt x="318509" y="239720"/>
                  <a:pt x="318509" y="255135"/>
                </a:cubicBezTo>
                <a:cubicBezTo>
                  <a:pt x="318509" y="270550"/>
                  <a:pt x="306013" y="283046"/>
                  <a:pt x="290598" y="283046"/>
                </a:cubicBezTo>
                <a:cubicBezTo>
                  <a:pt x="275183" y="283046"/>
                  <a:pt x="262687" y="270550"/>
                  <a:pt x="262687" y="255135"/>
                </a:cubicBezTo>
                <a:cubicBezTo>
                  <a:pt x="262687" y="239720"/>
                  <a:pt x="275183" y="227224"/>
                  <a:pt x="290598" y="227224"/>
                </a:cubicBezTo>
                <a:close/>
                <a:moveTo>
                  <a:pt x="159254" y="227224"/>
                </a:moveTo>
                <a:cubicBezTo>
                  <a:pt x="174669" y="227224"/>
                  <a:pt x="187165" y="239720"/>
                  <a:pt x="187165" y="255135"/>
                </a:cubicBezTo>
                <a:cubicBezTo>
                  <a:pt x="187165" y="270550"/>
                  <a:pt x="174669" y="283046"/>
                  <a:pt x="159254" y="283046"/>
                </a:cubicBezTo>
                <a:cubicBezTo>
                  <a:pt x="143839" y="283046"/>
                  <a:pt x="131343" y="270550"/>
                  <a:pt x="131343" y="255135"/>
                </a:cubicBezTo>
                <a:cubicBezTo>
                  <a:pt x="131343" y="239720"/>
                  <a:pt x="143839" y="227224"/>
                  <a:pt x="159254" y="227224"/>
                </a:cubicBezTo>
                <a:close/>
                <a:moveTo>
                  <a:pt x="27911" y="227224"/>
                </a:moveTo>
                <a:cubicBezTo>
                  <a:pt x="43326" y="227224"/>
                  <a:pt x="55822" y="239720"/>
                  <a:pt x="55822" y="255135"/>
                </a:cubicBezTo>
                <a:cubicBezTo>
                  <a:pt x="55822" y="270550"/>
                  <a:pt x="43326" y="283046"/>
                  <a:pt x="27911" y="283046"/>
                </a:cubicBezTo>
                <a:cubicBezTo>
                  <a:pt x="12496" y="283046"/>
                  <a:pt x="0" y="270550"/>
                  <a:pt x="0" y="255135"/>
                </a:cubicBezTo>
                <a:cubicBezTo>
                  <a:pt x="0" y="239720"/>
                  <a:pt x="12496" y="227224"/>
                  <a:pt x="27911" y="227224"/>
                </a:cubicBezTo>
                <a:close/>
                <a:moveTo>
                  <a:pt x="815971" y="113612"/>
                </a:moveTo>
                <a:cubicBezTo>
                  <a:pt x="831386" y="113612"/>
                  <a:pt x="843882" y="126108"/>
                  <a:pt x="843882" y="141523"/>
                </a:cubicBezTo>
                <a:cubicBezTo>
                  <a:pt x="843882" y="156938"/>
                  <a:pt x="831386" y="169434"/>
                  <a:pt x="815971" y="169434"/>
                </a:cubicBezTo>
                <a:cubicBezTo>
                  <a:pt x="800556" y="169434"/>
                  <a:pt x="788060" y="156938"/>
                  <a:pt x="788060" y="141523"/>
                </a:cubicBezTo>
                <a:cubicBezTo>
                  <a:pt x="788060" y="126108"/>
                  <a:pt x="800556" y="113612"/>
                  <a:pt x="815971" y="113612"/>
                </a:cubicBezTo>
                <a:close/>
                <a:moveTo>
                  <a:pt x="684628" y="113612"/>
                </a:moveTo>
                <a:cubicBezTo>
                  <a:pt x="700043" y="113612"/>
                  <a:pt x="712539" y="126108"/>
                  <a:pt x="712539" y="141523"/>
                </a:cubicBezTo>
                <a:cubicBezTo>
                  <a:pt x="712539" y="156938"/>
                  <a:pt x="700043" y="169434"/>
                  <a:pt x="684628" y="169434"/>
                </a:cubicBezTo>
                <a:cubicBezTo>
                  <a:pt x="669213" y="169434"/>
                  <a:pt x="656717" y="156938"/>
                  <a:pt x="656717" y="141523"/>
                </a:cubicBezTo>
                <a:cubicBezTo>
                  <a:pt x="656717" y="126108"/>
                  <a:pt x="669213" y="113612"/>
                  <a:pt x="684628" y="113612"/>
                </a:cubicBezTo>
                <a:close/>
                <a:moveTo>
                  <a:pt x="553284" y="113612"/>
                </a:moveTo>
                <a:cubicBezTo>
                  <a:pt x="568699" y="113612"/>
                  <a:pt x="581195" y="126108"/>
                  <a:pt x="581195" y="141523"/>
                </a:cubicBezTo>
                <a:cubicBezTo>
                  <a:pt x="581195" y="156938"/>
                  <a:pt x="568699" y="169434"/>
                  <a:pt x="553284" y="169434"/>
                </a:cubicBezTo>
                <a:cubicBezTo>
                  <a:pt x="537869" y="169434"/>
                  <a:pt x="525373" y="156938"/>
                  <a:pt x="525373" y="141523"/>
                </a:cubicBezTo>
                <a:cubicBezTo>
                  <a:pt x="525373" y="126108"/>
                  <a:pt x="537869" y="113612"/>
                  <a:pt x="553284" y="113612"/>
                </a:cubicBezTo>
                <a:close/>
                <a:moveTo>
                  <a:pt x="421941" y="113612"/>
                </a:moveTo>
                <a:cubicBezTo>
                  <a:pt x="437356" y="113612"/>
                  <a:pt x="449852" y="126108"/>
                  <a:pt x="449852" y="141523"/>
                </a:cubicBezTo>
                <a:cubicBezTo>
                  <a:pt x="449852" y="156938"/>
                  <a:pt x="437356" y="169434"/>
                  <a:pt x="421941" y="169434"/>
                </a:cubicBezTo>
                <a:cubicBezTo>
                  <a:pt x="406526" y="169434"/>
                  <a:pt x="394030" y="156938"/>
                  <a:pt x="394030" y="141523"/>
                </a:cubicBezTo>
                <a:cubicBezTo>
                  <a:pt x="394030" y="126108"/>
                  <a:pt x="406526" y="113612"/>
                  <a:pt x="421941" y="113612"/>
                </a:cubicBezTo>
                <a:close/>
                <a:moveTo>
                  <a:pt x="290598" y="113612"/>
                </a:moveTo>
                <a:cubicBezTo>
                  <a:pt x="306013" y="113612"/>
                  <a:pt x="318509" y="126108"/>
                  <a:pt x="318509" y="141523"/>
                </a:cubicBezTo>
                <a:cubicBezTo>
                  <a:pt x="318509" y="156938"/>
                  <a:pt x="306013" y="169434"/>
                  <a:pt x="290598" y="169434"/>
                </a:cubicBezTo>
                <a:cubicBezTo>
                  <a:pt x="275183" y="169434"/>
                  <a:pt x="262687" y="156938"/>
                  <a:pt x="262687" y="141523"/>
                </a:cubicBezTo>
                <a:cubicBezTo>
                  <a:pt x="262687" y="126108"/>
                  <a:pt x="275183" y="113612"/>
                  <a:pt x="290598" y="113612"/>
                </a:cubicBezTo>
                <a:close/>
                <a:moveTo>
                  <a:pt x="159254" y="113612"/>
                </a:moveTo>
                <a:cubicBezTo>
                  <a:pt x="174669" y="113612"/>
                  <a:pt x="187165" y="126108"/>
                  <a:pt x="187165" y="141523"/>
                </a:cubicBezTo>
                <a:cubicBezTo>
                  <a:pt x="187165" y="156938"/>
                  <a:pt x="174669" y="169434"/>
                  <a:pt x="159254" y="169434"/>
                </a:cubicBezTo>
                <a:cubicBezTo>
                  <a:pt x="143839" y="169434"/>
                  <a:pt x="131343" y="156938"/>
                  <a:pt x="131343" y="141523"/>
                </a:cubicBezTo>
                <a:cubicBezTo>
                  <a:pt x="131343" y="126108"/>
                  <a:pt x="143839" y="113612"/>
                  <a:pt x="159254" y="113612"/>
                </a:cubicBezTo>
                <a:close/>
                <a:moveTo>
                  <a:pt x="27911" y="113612"/>
                </a:moveTo>
                <a:cubicBezTo>
                  <a:pt x="43326" y="113612"/>
                  <a:pt x="55822" y="126108"/>
                  <a:pt x="55822" y="141523"/>
                </a:cubicBezTo>
                <a:cubicBezTo>
                  <a:pt x="55822" y="156938"/>
                  <a:pt x="43326" y="169434"/>
                  <a:pt x="27911" y="169434"/>
                </a:cubicBezTo>
                <a:cubicBezTo>
                  <a:pt x="12496" y="169434"/>
                  <a:pt x="0" y="156938"/>
                  <a:pt x="0" y="141523"/>
                </a:cubicBezTo>
                <a:cubicBezTo>
                  <a:pt x="0" y="126108"/>
                  <a:pt x="12496" y="113612"/>
                  <a:pt x="27911" y="113612"/>
                </a:cubicBezTo>
                <a:close/>
                <a:moveTo>
                  <a:pt x="815971" y="0"/>
                </a:moveTo>
                <a:cubicBezTo>
                  <a:pt x="831386" y="0"/>
                  <a:pt x="843882" y="12496"/>
                  <a:pt x="843882" y="27911"/>
                </a:cubicBezTo>
                <a:cubicBezTo>
                  <a:pt x="843882" y="43326"/>
                  <a:pt x="831386" y="55822"/>
                  <a:pt x="815971" y="55822"/>
                </a:cubicBezTo>
                <a:cubicBezTo>
                  <a:pt x="800556" y="55822"/>
                  <a:pt x="788060" y="43326"/>
                  <a:pt x="788060" y="27911"/>
                </a:cubicBezTo>
                <a:cubicBezTo>
                  <a:pt x="788060" y="12496"/>
                  <a:pt x="800556" y="0"/>
                  <a:pt x="815971" y="0"/>
                </a:cubicBezTo>
                <a:close/>
                <a:moveTo>
                  <a:pt x="684628" y="0"/>
                </a:moveTo>
                <a:cubicBezTo>
                  <a:pt x="700043" y="0"/>
                  <a:pt x="712539" y="12496"/>
                  <a:pt x="712539" y="27911"/>
                </a:cubicBezTo>
                <a:cubicBezTo>
                  <a:pt x="712539" y="43326"/>
                  <a:pt x="700043" y="55822"/>
                  <a:pt x="684628" y="55822"/>
                </a:cubicBezTo>
                <a:cubicBezTo>
                  <a:pt x="669213" y="55822"/>
                  <a:pt x="656717" y="43326"/>
                  <a:pt x="656717" y="27911"/>
                </a:cubicBezTo>
                <a:cubicBezTo>
                  <a:pt x="656717" y="12496"/>
                  <a:pt x="669213" y="0"/>
                  <a:pt x="684628" y="0"/>
                </a:cubicBezTo>
                <a:close/>
                <a:moveTo>
                  <a:pt x="553284" y="0"/>
                </a:moveTo>
                <a:cubicBezTo>
                  <a:pt x="568699" y="0"/>
                  <a:pt x="581195" y="12496"/>
                  <a:pt x="581195" y="27911"/>
                </a:cubicBezTo>
                <a:cubicBezTo>
                  <a:pt x="581195" y="43326"/>
                  <a:pt x="568699" y="55822"/>
                  <a:pt x="553284" y="55822"/>
                </a:cubicBezTo>
                <a:cubicBezTo>
                  <a:pt x="537869" y="55822"/>
                  <a:pt x="525373" y="43326"/>
                  <a:pt x="525373" y="27911"/>
                </a:cubicBezTo>
                <a:cubicBezTo>
                  <a:pt x="525373" y="12496"/>
                  <a:pt x="537869" y="0"/>
                  <a:pt x="553284" y="0"/>
                </a:cubicBezTo>
                <a:close/>
                <a:moveTo>
                  <a:pt x="421941" y="0"/>
                </a:moveTo>
                <a:cubicBezTo>
                  <a:pt x="437356" y="0"/>
                  <a:pt x="449852" y="12496"/>
                  <a:pt x="449852" y="27911"/>
                </a:cubicBezTo>
                <a:cubicBezTo>
                  <a:pt x="449852" y="43326"/>
                  <a:pt x="437356" y="55822"/>
                  <a:pt x="421941" y="55822"/>
                </a:cubicBezTo>
                <a:cubicBezTo>
                  <a:pt x="406526" y="55822"/>
                  <a:pt x="394030" y="43326"/>
                  <a:pt x="394030" y="27911"/>
                </a:cubicBezTo>
                <a:cubicBezTo>
                  <a:pt x="394030" y="12496"/>
                  <a:pt x="406526" y="0"/>
                  <a:pt x="421941" y="0"/>
                </a:cubicBezTo>
                <a:close/>
                <a:moveTo>
                  <a:pt x="290598" y="0"/>
                </a:moveTo>
                <a:cubicBezTo>
                  <a:pt x="306013" y="0"/>
                  <a:pt x="318509" y="12496"/>
                  <a:pt x="318509" y="27911"/>
                </a:cubicBezTo>
                <a:cubicBezTo>
                  <a:pt x="318509" y="43326"/>
                  <a:pt x="306013" y="55822"/>
                  <a:pt x="290598" y="55822"/>
                </a:cubicBezTo>
                <a:cubicBezTo>
                  <a:pt x="275183" y="55822"/>
                  <a:pt x="262687" y="43326"/>
                  <a:pt x="262687" y="27911"/>
                </a:cubicBezTo>
                <a:cubicBezTo>
                  <a:pt x="262687" y="12496"/>
                  <a:pt x="275183" y="0"/>
                  <a:pt x="290598" y="0"/>
                </a:cubicBezTo>
                <a:close/>
                <a:moveTo>
                  <a:pt x="159254" y="0"/>
                </a:moveTo>
                <a:cubicBezTo>
                  <a:pt x="174669" y="0"/>
                  <a:pt x="187165" y="12496"/>
                  <a:pt x="187165" y="27911"/>
                </a:cubicBezTo>
                <a:cubicBezTo>
                  <a:pt x="187165" y="43326"/>
                  <a:pt x="174669" y="55822"/>
                  <a:pt x="159254" y="55822"/>
                </a:cubicBezTo>
                <a:cubicBezTo>
                  <a:pt x="143839" y="55822"/>
                  <a:pt x="131343" y="43326"/>
                  <a:pt x="131343" y="27911"/>
                </a:cubicBezTo>
                <a:cubicBezTo>
                  <a:pt x="131343" y="12496"/>
                  <a:pt x="143839" y="0"/>
                  <a:pt x="159254" y="0"/>
                </a:cubicBezTo>
                <a:close/>
                <a:moveTo>
                  <a:pt x="27911" y="0"/>
                </a:moveTo>
                <a:cubicBezTo>
                  <a:pt x="43326" y="0"/>
                  <a:pt x="55822" y="12496"/>
                  <a:pt x="55822" y="27911"/>
                </a:cubicBezTo>
                <a:cubicBezTo>
                  <a:pt x="55822" y="43326"/>
                  <a:pt x="43326" y="55822"/>
                  <a:pt x="27911" y="55822"/>
                </a:cubicBezTo>
                <a:cubicBezTo>
                  <a:pt x="12496" y="55822"/>
                  <a:pt x="0" y="43326"/>
                  <a:pt x="0" y="27911"/>
                </a:cubicBezTo>
                <a:cubicBezTo>
                  <a:pt x="0" y="12496"/>
                  <a:pt x="12496" y="0"/>
                  <a:pt x="2791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微软雅黑" panose="020B0503020204020204" charset="-122"/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微软雅黑" panose="020B0503020204020204" charset="-122"/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任意多边形: 形状 8"/>
          <p:cNvSpPr>
            <a:spLocks noChangeAspect="1"/>
          </p:cNvSpPr>
          <p:nvPr userDrawn="1">
            <p:custDataLst>
              <p:tags r:id="rId18"/>
            </p:custDataLst>
          </p:nvPr>
        </p:nvSpPr>
        <p:spPr>
          <a:xfrm flipH="1" flipV="1">
            <a:off x="0" y="5344994"/>
            <a:ext cx="2124000" cy="1513006"/>
          </a:xfrm>
          <a:custGeom>
            <a:avLst/>
            <a:gdLst>
              <a:gd name="connsiteX0" fmla="*/ 0 w 3422792"/>
              <a:gd name="connsiteY0" fmla="*/ 0 h 2438184"/>
              <a:gd name="connsiteX1" fmla="*/ 3422792 w 3422792"/>
              <a:gd name="connsiteY1" fmla="*/ 0 h 2438184"/>
              <a:gd name="connsiteX2" fmla="*/ 3422792 w 3422792"/>
              <a:gd name="connsiteY2" fmla="*/ 2438184 h 2438184"/>
              <a:gd name="connsiteX3" fmla="*/ 3359608 w 3422792"/>
              <a:gd name="connsiteY3" fmla="*/ 2431509 h 2438184"/>
              <a:gd name="connsiteX4" fmla="*/ 3039970 w 3422792"/>
              <a:gd name="connsiteY4" fmla="*/ 2316632 h 2438184"/>
              <a:gd name="connsiteX5" fmla="*/ 2484829 w 3422792"/>
              <a:gd name="connsiteY5" fmla="*/ 1287309 h 2438184"/>
              <a:gd name="connsiteX6" fmla="*/ 484011 w 3422792"/>
              <a:gd name="connsiteY6" fmla="*/ 813127 h 2438184"/>
              <a:gd name="connsiteX7" fmla="*/ 36635 w 3422792"/>
              <a:gd name="connsiteY7" fmla="*/ 179444 h 2438184"/>
              <a:gd name="connsiteX8" fmla="*/ 0 w 3422792"/>
              <a:gd name="connsiteY8" fmla="*/ 0 h 2438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22792" h="2438184">
                <a:moveTo>
                  <a:pt x="0" y="0"/>
                </a:moveTo>
                <a:lnTo>
                  <a:pt x="3422792" y="0"/>
                </a:lnTo>
                <a:lnTo>
                  <a:pt x="3422792" y="2438184"/>
                </a:lnTo>
                <a:lnTo>
                  <a:pt x="3359608" y="2431509"/>
                </a:lnTo>
                <a:cubicBezTo>
                  <a:pt x="3236024" y="2412011"/>
                  <a:pt x="3125839" y="2374284"/>
                  <a:pt x="3039970" y="2316632"/>
                </a:cubicBezTo>
                <a:cubicBezTo>
                  <a:pt x="2582001" y="2009153"/>
                  <a:pt x="2857034" y="1610164"/>
                  <a:pt x="2484829" y="1287309"/>
                </a:cubicBezTo>
                <a:cubicBezTo>
                  <a:pt x="2112625" y="964454"/>
                  <a:pt x="1160926" y="1293665"/>
                  <a:pt x="484011" y="813127"/>
                </a:cubicBezTo>
                <a:cubicBezTo>
                  <a:pt x="245725" y="643968"/>
                  <a:pt x="104776" y="422049"/>
                  <a:pt x="36635" y="17944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7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lt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lt"/>
          <a:cs typeface="微软雅黑" panose="020B0503020204020204" charset="-122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lt"/>
          <a:cs typeface="微软雅黑" panose="020B0503020204020204" charset="-122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lt"/>
          <a:cs typeface="微软雅黑" panose="020B0503020204020204" charset="-122"/>
          <a:sym typeface="微软雅黑" panose="020B0503020204020204" charset="-122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lt"/>
          <a:cs typeface="微软雅黑" panose="020B0503020204020204" charset="-122"/>
          <a:sym typeface="微软雅黑" panose="020B0503020204020204" charset="-122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lt"/>
          <a:cs typeface="微软雅黑" panose="020B0503020204020204" charset="-122"/>
          <a:sym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171.xml"/><Relationship Id="rId13" Type="http://schemas.openxmlformats.org/officeDocument/2006/relationships/tags" Target="../tags/tag170.xml"/><Relationship Id="rId12" Type="http://schemas.openxmlformats.org/officeDocument/2006/relationships/tags" Target="../tags/tag169.xml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5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9.xml"/><Relationship Id="rId5" Type="http://schemas.openxmlformats.org/officeDocument/2006/relationships/image" Target="../media/image4.png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5.jpeg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18.xml"/><Relationship Id="rId15" Type="http://schemas.openxmlformats.org/officeDocument/2006/relationships/tags" Target="../tags/tag196.xml"/><Relationship Id="rId14" Type="http://schemas.openxmlformats.org/officeDocument/2006/relationships/tags" Target="../tags/tag195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tags" Target="../tags/tag192.xml"/><Relationship Id="rId10" Type="http://schemas.openxmlformats.org/officeDocument/2006/relationships/tags" Target="../tags/tag191.xml"/><Relationship Id="rId1" Type="http://schemas.openxmlformats.org/officeDocument/2006/relationships/tags" Target="../tags/tag18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image" Target="../media/image6.jpeg"/><Relationship Id="rId1" Type="http://schemas.openxmlformats.org/officeDocument/2006/relationships/tags" Target="../tags/tag20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2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隔夜饭菜的</a:t>
            </a:r>
            <a:br>
              <a:rPr lang="zh-CN" altLang="en-US"/>
            </a:br>
            <a:r>
              <a:rPr lang="zh-CN" altLang="en-US"/>
              <a:t>安全处理</a:t>
            </a:r>
            <a:endParaRPr lang="zh-CN" altLang="en-US"/>
          </a:p>
        </p:txBody>
      </p:sp>
      <p:sp>
        <p:nvSpPr>
          <p:cNvPr id="5" name="副标题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Safe Handling of Leftover Food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10" name="任意多边形: 形状 12"/>
          <p:cNvSpPr/>
          <p:nvPr>
            <p:custDataLst>
              <p:tags r:id="rId2"/>
            </p:custDataLst>
          </p:nvPr>
        </p:nvSpPr>
        <p:spPr>
          <a:xfrm>
            <a:off x="857885" y="2858121"/>
            <a:ext cx="2786318" cy="3066426"/>
          </a:xfrm>
          <a:prstGeom prst="roundRect">
            <a:avLst/>
          </a:prstGeom>
          <a:solidFill>
            <a:srgbClr val="FFFFFF"/>
          </a:solidFill>
          <a:ln w="38100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dk1"/>
              </a:solidFill>
              <a:latin typeface="+mn-ea"/>
              <a:cs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3"/>
            </p:custDataLst>
          </p:nvPr>
        </p:nvCxnSpPr>
        <p:spPr>
          <a:xfrm>
            <a:off x="1231360" y="5309414"/>
            <a:ext cx="484774" cy="0"/>
          </a:xfrm>
          <a:prstGeom prst="line">
            <a:avLst/>
          </a:prstGeom>
          <a:ln w="444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序号"/>
          <p:cNvSpPr txBox="1"/>
          <p:nvPr>
            <p:custDataLst>
              <p:tags r:id="rId4"/>
            </p:custDataLst>
          </p:nvPr>
        </p:nvSpPr>
        <p:spPr>
          <a:xfrm>
            <a:off x="1092155" y="3374000"/>
            <a:ext cx="1139857" cy="583200"/>
          </a:xfrm>
          <a:prstGeom prst="rect">
            <a:avLst/>
          </a:prstGeom>
          <a:noFill/>
        </p:spPr>
        <p:txBody>
          <a:bodyPr wrap="none" lIns="90000" tIns="46800" rIns="72000" bIns="4680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/>
                </a:solidFill>
                <a:latin typeface="+mn-ea"/>
                <a:cs typeface="微软雅黑" panose="020B0503020204020204" charset="-122"/>
              </a:rPr>
              <a:t>01.</a:t>
            </a:r>
            <a:endParaRPr lang="en-US" sz="3200" dirty="0">
              <a:solidFill>
                <a:schemeClr val="accent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7" name="项标题"/>
          <p:cNvSpPr txBox="1"/>
          <p:nvPr>
            <p:custDataLst>
              <p:tags r:id="rId5"/>
            </p:custDataLst>
          </p:nvPr>
        </p:nvSpPr>
        <p:spPr>
          <a:xfrm>
            <a:off x="1049938" y="4036400"/>
            <a:ext cx="2495021" cy="95400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+mn-ea"/>
                <a:cs typeface="微软雅黑" panose="020B0503020204020204" charset="-122"/>
              </a:rPr>
              <a:t>隔夜饭菜的健康风险</a:t>
            </a:r>
            <a:endParaRPr lang="zh-CN" altLang="en-US" sz="2400" b="1" dirty="0">
              <a:solidFill>
                <a:srgbClr val="404040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15" name="任意多边形: 形状 12"/>
          <p:cNvSpPr/>
          <p:nvPr>
            <p:custDataLst>
              <p:tags r:id="rId6"/>
            </p:custDataLst>
          </p:nvPr>
        </p:nvSpPr>
        <p:spPr>
          <a:xfrm>
            <a:off x="4281022" y="2858121"/>
            <a:ext cx="2786318" cy="3066426"/>
          </a:xfrm>
          <a:prstGeom prst="roundRect">
            <a:avLst/>
          </a:prstGeom>
          <a:solidFill>
            <a:srgbClr val="FFFFFF"/>
          </a:solidFill>
          <a:ln w="38100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dk1"/>
              </a:solidFill>
              <a:latin typeface="+mn-ea"/>
              <a:cs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7"/>
            </p:custDataLst>
          </p:nvPr>
        </p:nvCxnSpPr>
        <p:spPr>
          <a:xfrm>
            <a:off x="4654497" y="5309414"/>
            <a:ext cx="484774" cy="0"/>
          </a:xfrm>
          <a:prstGeom prst="line">
            <a:avLst/>
          </a:prstGeom>
          <a:ln w="444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序号"/>
          <p:cNvSpPr txBox="1"/>
          <p:nvPr>
            <p:custDataLst>
              <p:tags r:id="rId8"/>
            </p:custDataLst>
          </p:nvPr>
        </p:nvSpPr>
        <p:spPr>
          <a:xfrm>
            <a:off x="4515292" y="3374000"/>
            <a:ext cx="1139857" cy="583200"/>
          </a:xfrm>
          <a:prstGeom prst="rect">
            <a:avLst/>
          </a:prstGeom>
          <a:noFill/>
        </p:spPr>
        <p:txBody>
          <a:bodyPr wrap="none" lIns="90000" tIns="46800" rIns="72000" bIns="4680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/>
                </a:solidFill>
                <a:latin typeface="+mn-ea"/>
                <a:cs typeface="微软雅黑" panose="020B0503020204020204" charset="-122"/>
              </a:rPr>
              <a:t>02.</a:t>
            </a:r>
            <a:endParaRPr lang="en-US" sz="3200" dirty="0">
              <a:solidFill>
                <a:schemeClr val="accent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18" name="项标题"/>
          <p:cNvSpPr txBox="1"/>
          <p:nvPr>
            <p:custDataLst>
              <p:tags r:id="rId9"/>
            </p:custDataLst>
          </p:nvPr>
        </p:nvSpPr>
        <p:spPr>
          <a:xfrm>
            <a:off x="4473075" y="4036400"/>
            <a:ext cx="2495021" cy="95400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+mn-ea"/>
                <a:cs typeface="微软雅黑" panose="020B0503020204020204" charset="-122"/>
              </a:rPr>
              <a:t>科学处理剩饭菜</a:t>
            </a:r>
            <a:endParaRPr lang="zh-CN" altLang="en-US" sz="2400" b="1" dirty="0">
              <a:solidFill>
                <a:srgbClr val="404040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20" name="任意多边形: 形状 12"/>
          <p:cNvSpPr/>
          <p:nvPr>
            <p:custDataLst>
              <p:tags r:id="rId10"/>
            </p:custDataLst>
          </p:nvPr>
        </p:nvSpPr>
        <p:spPr>
          <a:xfrm>
            <a:off x="7704158" y="2858121"/>
            <a:ext cx="2786318" cy="3066426"/>
          </a:xfrm>
          <a:prstGeom prst="roundRect">
            <a:avLst/>
          </a:prstGeom>
          <a:solidFill>
            <a:srgbClr val="FFFFFF"/>
          </a:solidFill>
          <a:ln w="38100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dk1"/>
              </a:solidFill>
              <a:latin typeface="+mn-ea"/>
              <a:cs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>
            <p:custDataLst>
              <p:tags r:id="rId11"/>
            </p:custDataLst>
          </p:nvPr>
        </p:nvCxnSpPr>
        <p:spPr>
          <a:xfrm>
            <a:off x="8077633" y="5309414"/>
            <a:ext cx="484774" cy="0"/>
          </a:xfrm>
          <a:prstGeom prst="line">
            <a:avLst/>
          </a:prstGeom>
          <a:ln w="444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序号"/>
          <p:cNvSpPr txBox="1"/>
          <p:nvPr>
            <p:custDataLst>
              <p:tags r:id="rId12"/>
            </p:custDataLst>
          </p:nvPr>
        </p:nvSpPr>
        <p:spPr>
          <a:xfrm>
            <a:off x="7938428" y="3374000"/>
            <a:ext cx="1139857" cy="583200"/>
          </a:xfrm>
          <a:prstGeom prst="rect">
            <a:avLst/>
          </a:prstGeom>
          <a:noFill/>
        </p:spPr>
        <p:txBody>
          <a:bodyPr wrap="none" lIns="90000" tIns="46800" rIns="72000" bIns="4680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/>
                </a:solidFill>
                <a:latin typeface="+mn-ea"/>
                <a:cs typeface="微软雅黑" panose="020B0503020204020204" charset="-122"/>
              </a:rPr>
              <a:t>03.</a:t>
            </a:r>
            <a:endParaRPr lang="en-US" sz="3200" dirty="0">
              <a:solidFill>
                <a:schemeClr val="accent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23" name="项标题"/>
          <p:cNvSpPr txBox="1"/>
          <p:nvPr>
            <p:custDataLst>
              <p:tags r:id="rId13"/>
            </p:custDataLst>
          </p:nvPr>
        </p:nvSpPr>
        <p:spPr>
          <a:xfrm>
            <a:off x="7896211" y="4036400"/>
            <a:ext cx="2495021" cy="95400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+mn-ea"/>
                <a:cs typeface="微软雅黑" panose="020B0503020204020204" charset="-122"/>
              </a:rPr>
              <a:t>合理控制食物量</a:t>
            </a:r>
            <a:endParaRPr lang="zh-CN" altLang="en-US" sz="2400" b="1" dirty="0">
              <a:solidFill>
                <a:srgbClr val="404040"/>
              </a:solidFill>
              <a:latin typeface="+mn-ea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7410" y="3258185"/>
            <a:ext cx="7732395" cy="2124075"/>
          </a:xfrm>
        </p:spPr>
        <p:txBody>
          <a:bodyPr/>
          <a:lstStyle/>
          <a:p>
            <a:r>
              <a:rPr lang="zh-CN" altLang="en-US"/>
              <a:t>隔夜饭菜的健康</a:t>
            </a:r>
            <a:br>
              <a:rPr lang="zh-CN" altLang="en-US"/>
            </a:br>
            <a:r>
              <a:rPr lang="zh-CN" altLang="en-US"/>
              <a:t>风险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01.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标题 1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亚硝酸盐与癌症风险</a:t>
            </a:r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6778282" y="2456974"/>
            <a:ext cx="4452548" cy="32395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亚硝酸盐在体内可能转化为亚硝胺，这是一种较强的致癌物，增加患某些癌症的风险。</a:t>
            </a:r>
            <a:endParaRPr lang="zh-CN" altLang="en-US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6770661" y="1973678"/>
            <a:ext cx="4452548" cy="379778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  <a:cs typeface="+mn-ea"/>
              </a:rPr>
              <a:t>亚硝酸盐与亚硝胺</a:t>
            </a:r>
            <a:endParaRPr lang="zh-CN" altLang="en-US" sz="2000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2" name="椭圆 21"/>
          <p:cNvSpPr/>
          <p:nvPr>
            <p:custDataLst>
              <p:tags r:id="rId4"/>
            </p:custDataLst>
          </p:nvPr>
        </p:nvSpPr>
        <p:spPr>
          <a:xfrm>
            <a:off x="6206074" y="1973043"/>
            <a:ext cx="466149" cy="466149"/>
          </a:xfrm>
          <a:prstGeom prst="ellipse">
            <a:avLst/>
          </a:prstGeom>
          <a:solidFill>
            <a:schemeClr val="accent1"/>
          </a:solidFill>
          <a:effectLst/>
        </p:spPr>
        <p:txBody>
          <a:bodyPr wrap="non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+mn-ea"/>
                <a:cs typeface="+mn-ea"/>
              </a:rPr>
              <a:t>01</a:t>
            </a:r>
            <a:endParaRPr lang="en-US" altLang="zh-CN" sz="1600" b="1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75" y="1781175"/>
            <a:ext cx="5420360" cy="373824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7410" y="3258185"/>
            <a:ext cx="6588760" cy="2124075"/>
          </a:xfrm>
        </p:spPr>
        <p:txBody>
          <a:bodyPr/>
          <a:lstStyle/>
          <a:p>
            <a:r>
              <a:rPr lang="zh-CN" altLang="en-US"/>
              <a:t>科学处理剩饭菜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02.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剩饭菜的保存原则</a:t>
            </a:r>
            <a:endParaRPr lang="zh-CN" altLang="en-US"/>
          </a:p>
        </p:txBody>
      </p:sp>
      <p:sp>
        <p:nvSpPr>
          <p:cNvPr id="55" name="椭圆 54"/>
          <p:cNvSpPr/>
          <p:nvPr>
            <p:custDataLst>
              <p:tags r:id="rId2"/>
            </p:custDataLst>
          </p:nvPr>
        </p:nvSpPr>
        <p:spPr>
          <a:xfrm>
            <a:off x="696112" y="2124709"/>
            <a:ext cx="3517135" cy="3517135"/>
          </a:xfrm>
          <a:prstGeom prst="ellipse">
            <a:avLst/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+mj-ea"/>
              <a:ea typeface="+mj-ea"/>
            </a:endParaRPr>
          </a:p>
        </p:txBody>
      </p:sp>
      <p:pic>
        <p:nvPicPr>
          <p:cNvPr id="56" name="图片" descr="/data/temp/4dbc8ff8-b118-11ef-97c5-aade450ff548.jpg@base@tag=imgScale&amp;m=1&amp;w=989&amp;h=989&amp;q=954dbc8ff8-b118-11ef-97c5-aade450ff548"/>
          <p:cNvPicPr/>
          <p:nvPr>
            <p:custDataLst>
              <p:tags r:id="rId3"/>
            </p:custDataLst>
          </p:nvPr>
        </p:nvPicPr>
        <p:blipFill rotWithShape="1">
          <a:blip r:embed="rId4"/>
          <a:srcRect l="16655" r="16655"/>
          <a:stretch>
            <a:fillRect/>
          </a:stretch>
        </p:blipFill>
        <p:spPr>
          <a:xfrm>
            <a:off x="970280" y="1728470"/>
            <a:ext cx="3564000" cy="356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dk1">
                <a:lumMod val="40000"/>
                <a:lumOff val="6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4942188" y="5704360"/>
            <a:ext cx="6159896" cy="4348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蔬果食用前清洗或削皮，剩菜剩饭不建议反复加热，吃多少热多少。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4942188" y="5259519"/>
            <a:ext cx="6159896" cy="3911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清洗蔬果与避免反复加热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4942188" y="1622176"/>
            <a:ext cx="6159896" cy="4348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储存食物的容器应干净，可使用沸水蒸煮进行杀菌处理。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4942188" y="1177335"/>
            <a:ext cx="6159896" cy="3911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容器清洁杀菌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矩形 12"/>
          <p:cNvSpPr/>
          <p:nvPr>
            <p:custDataLst>
              <p:tags r:id="rId9"/>
            </p:custDataLst>
          </p:nvPr>
        </p:nvSpPr>
        <p:spPr>
          <a:xfrm>
            <a:off x="4942188" y="2642882"/>
            <a:ext cx="6159896" cy="4348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食物出锅后立即分装，防止细菌污染和食物串味。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10"/>
            </p:custDataLst>
          </p:nvPr>
        </p:nvSpPr>
        <p:spPr>
          <a:xfrm>
            <a:off x="4942188" y="2198041"/>
            <a:ext cx="6159896" cy="3911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分装与避免交叉污染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1"/>
            </p:custDataLst>
          </p:nvPr>
        </p:nvSpPr>
        <p:spPr>
          <a:xfrm>
            <a:off x="4942188" y="3663588"/>
            <a:ext cx="6159896" cy="4348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剩饭菜应放于冰箱低温区域，尽快食用，避免细菌繁殖。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12"/>
            </p:custDataLst>
          </p:nvPr>
        </p:nvSpPr>
        <p:spPr>
          <a:xfrm>
            <a:off x="4942188" y="3218747"/>
            <a:ext cx="6159896" cy="3911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低温存放与及时食用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13"/>
            </p:custDataLst>
          </p:nvPr>
        </p:nvSpPr>
        <p:spPr>
          <a:xfrm>
            <a:off x="4942188" y="4683654"/>
            <a:ext cx="6159896" cy="4348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食物再加热需彻底，加热至100℃并保持5分钟以上。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9" name="矩形 18"/>
          <p:cNvSpPr/>
          <p:nvPr>
            <p:custDataLst>
              <p:tags r:id="rId14"/>
            </p:custDataLst>
          </p:nvPr>
        </p:nvSpPr>
        <p:spPr>
          <a:xfrm>
            <a:off x="4942188" y="4238813"/>
            <a:ext cx="6159896" cy="3911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再次加热杀菌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67410" y="3258185"/>
            <a:ext cx="6802120" cy="2124075"/>
          </a:xfrm>
        </p:spPr>
        <p:txBody>
          <a:bodyPr/>
          <a:lstStyle/>
          <a:p>
            <a:r>
              <a:rPr lang="zh-CN" altLang="en-US"/>
              <a:t>合理控制食物量</a:t>
            </a:r>
            <a:endParaRPr lang="zh-CN" altLang="en-US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03.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/data/temp/4dce6c6e-b118-11ef-aef0-eea42ac67865.jpg@base@tag=imgScale&amp;m=1&amp;w=2435&amp;h=1474&amp;q=954dce6c6e-b118-11ef-aef0-eea42ac6786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2733" b="6355"/>
          <a:stretch>
            <a:fillRect/>
          </a:stretch>
        </p:blipFill>
        <p:spPr>
          <a:xfrm>
            <a:off x="0" y="0"/>
            <a:ext cx="8774430" cy="5311775"/>
          </a:xfrm>
          <a:custGeom>
            <a:avLst/>
            <a:gdLst>
              <a:gd name="connsiteX0" fmla="*/ 8148319 w 9708514"/>
              <a:gd name="connsiteY0" fmla="*/ 0 h 5876925"/>
              <a:gd name="connsiteX1" fmla="*/ 9708514 w 9708514"/>
              <a:gd name="connsiteY1" fmla="*/ 0 h 5876925"/>
              <a:gd name="connsiteX2" fmla="*/ 9708514 w 9708514"/>
              <a:gd name="connsiteY2" fmla="*/ 1470025 h 5876925"/>
              <a:gd name="connsiteX3" fmla="*/ 8928734 w 9708514"/>
              <a:gd name="connsiteY3" fmla="*/ 2249805 h 5876925"/>
              <a:gd name="connsiteX4" fmla="*/ 8148319 w 9708514"/>
              <a:gd name="connsiteY4" fmla="*/ 1470025 h 5876925"/>
              <a:gd name="connsiteX5" fmla="*/ 6529069 w 9708514"/>
              <a:gd name="connsiteY5" fmla="*/ 0 h 5876925"/>
              <a:gd name="connsiteX6" fmla="*/ 8089264 w 9708514"/>
              <a:gd name="connsiteY6" fmla="*/ 0 h 5876925"/>
              <a:gd name="connsiteX7" fmla="*/ 8089264 w 9708514"/>
              <a:gd name="connsiteY7" fmla="*/ 2303145 h 5876925"/>
              <a:gd name="connsiteX8" fmla="*/ 7309484 w 9708514"/>
              <a:gd name="connsiteY8" fmla="*/ 3082925 h 5876925"/>
              <a:gd name="connsiteX9" fmla="*/ 6529069 w 9708514"/>
              <a:gd name="connsiteY9" fmla="*/ 2303145 h 5876925"/>
              <a:gd name="connsiteX10" fmla="*/ 4909819 w 9708514"/>
              <a:gd name="connsiteY10" fmla="*/ 0 h 5876925"/>
              <a:gd name="connsiteX11" fmla="*/ 6470014 w 9708514"/>
              <a:gd name="connsiteY11" fmla="*/ 0 h 5876925"/>
              <a:gd name="connsiteX12" fmla="*/ 6470014 w 9708514"/>
              <a:gd name="connsiteY12" fmla="*/ 3298190 h 5876925"/>
              <a:gd name="connsiteX13" fmla="*/ 5690234 w 9708514"/>
              <a:gd name="connsiteY13" fmla="*/ 4077970 h 5876925"/>
              <a:gd name="connsiteX14" fmla="*/ 4909819 w 9708514"/>
              <a:gd name="connsiteY14" fmla="*/ 3298190 h 5876925"/>
              <a:gd name="connsiteX15" fmla="*/ 3290570 w 9708514"/>
              <a:gd name="connsiteY15" fmla="*/ 0 h 5876925"/>
              <a:gd name="connsiteX16" fmla="*/ 4850764 w 9708514"/>
              <a:gd name="connsiteY16" fmla="*/ 0 h 5876925"/>
              <a:gd name="connsiteX17" fmla="*/ 4850764 w 9708514"/>
              <a:gd name="connsiteY17" fmla="*/ 4404995 h 5876925"/>
              <a:gd name="connsiteX18" fmla="*/ 4070985 w 9708514"/>
              <a:gd name="connsiteY18" fmla="*/ 5184775 h 5876925"/>
              <a:gd name="connsiteX19" fmla="*/ 3290570 w 9708514"/>
              <a:gd name="connsiteY19" fmla="*/ 4404995 h 5876925"/>
              <a:gd name="connsiteX20" fmla="*/ 1630044 w 9708514"/>
              <a:gd name="connsiteY20" fmla="*/ 0 h 5876925"/>
              <a:gd name="connsiteX21" fmla="*/ 3231514 w 9708514"/>
              <a:gd name="connsiteY21" fmla="*/ 0 h 5876925"/>
              <a:gd name="connsiteX22" fmla="*/ 3231514 w 9708514"/>
              <a:gd name="connsiteY22" fmla="*/ 16510 h 5876925"/>
              <a:gd name="connsiteX23" fmla="*/ 3231514 w 9708514"/>
              <a:gd name="connsiteY23" fmla="*/ 5076190 h 5876925"/>
              <a:gd name="connsiteX24" fmla="*/ 2430780 w 9708514"/>
              <a:gd name="connsiteY24" fmla="*/ 5876925 h 5876925"/>
              <a:gd name="connsiteX25" fmla="*/ 1630044 w 9708514"/>
              <a:gd name="connsiteY25" fmla="*/ 5076190 h 5876925"/>
              <a:gd name="connsiteX26" fmla="*/ 1630044 w 9708514"/>
              <a:gd name="connsiteY26" fmla="*/ 16510 h 5876925"/>
              <a:gd name="connsiteX27" fmla="*/ 0 w 9708514"/>
              <a:gd name="connsiteY27" fmla="*/ 0 h 5876925"/>
              <a:gd name="connsiteX28" fmla="*/ 1570990 w 9708514"/>
              <a:gd name="connsiteY28" fmla="*/ 0 h 5876925"/>
              <a:gd name="connsiteX29" fmla="*/ 1570990 w 9708514"/>
              <a:gd name="connsiteY29" fmla="*/ 1270 h 5876925"/>
              <a:gd name="connsiteX30" fmla="*/ 1570990 w 9708514"/>
              <a:gd name="connsiteY30" fmla="*/ 3039745 h 5876925"/>
              <a:gd name="connsiteX31" fmla="*/ 785494 w 9708514"/>
              <a:gd name="connsiteY31" fmla="*/ 3825240 h 5876925"/>
              <a:gd name="connsiteX32" fmla="*/ 15963 w 9708514"/>
              <a:gd name="connsiteY32" fmla="*/ 3198018 h 5876925"/>
              <a:gd name="connsiteX33" fmla="*/ 0 w 9708514"/>
              <a:gd name="connsiteY33" fmla="*/ 3039747 h 587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708514" h="5876925">
                <a:moveTo>
                  <a:pt x="8148319" y="0"/>
                </a:moveTo>
                <a:lnTo>
                  <a:pt x="9708514" y="0"/>
                </a:lnTo>
                <a:lnTo>
                  <a:pt x="9708514" y="1470025"/>
                </a:lnTo>
                <a:cubicBezTo>
                  <a:pt x="9708514" y="1900555"/>
                  <a:pt x="9359264" y="2249805"/>
                  <a:pt x="8928734" y="2249805"/>
                </a:cubicBezTo>
                <a:cubicBezTo>
                  <a:pt x="8497569" y="2249805"/>
                  <a:pt x="8148319" y="1900555"/>
                  <a:pt x="8148319" y="1470025"/>
                </a:cubicBezTo>
                <a:close/>
                <a:moveTo>
                  <a:pt x="6529069" y="0"/>
                </a:moveTo>
                <a:lnTo>
                  <a:pt x="8089264" y="0"/>
                </a:lnTo>
                <a:lnTo>
                  <a:pt x="8089264" y="2303145"/>
                </a:lnTo>
                <a:cubicBezTo>
                  <a:pt x="8089264" y="2733675"/>
                  <a:pt x="7740014" y="3082925"/>
                  <a:pt x="7309484" y="3082925"/>
                </a:cubicBezTo>
                <a:cubicBezTo>
                  <a:pt x="6878319" y="3082925"/>
                  <a:pt x="6529069" y="2733675"/>
                  <a:pt x="6529069" y="2303145"/>
                </a:cubicBezTo>
                <a:close/>
                <a:moveTo>
                  <a:pt x="4909819" y="0"/>
                </a:moveTo>
                <a:lnTo>
                  <a:pt x="6470014" y="0"/>
                </a:lnTo>
                <a:lnTo>
                  <a:pt x="6470014" y="3298190"/>
                </a:lnTo>
                <a:cubicBezTo>
                  <a:pt x="6470014" y="3728720"/>
                  <a:pt x="6120764" y="4077970"/>
                  <a:pt x="5690234" y="4077970"/>
                </a:cubicBezTo>
                <a:cubicBezTo>
                  <a:pt x="5259069" y="4077970"/>
                  <a:pt x="4909819" y="3728720"/>
                  <a:pt x="4909819" y="3298190"/>
                </a:cubicBezTo>
                <a:close/>
                <a:moveTo>
                  <a:pt x="3290570" y="0"/>
                </a:moveTo>
                <a:lnTo>
                  <a:pt x="4850764" y="0"/>
                </a:lnTo>
                <a:lnTo>
                  <a:pt x="4850764" y="4404995"/>
                </a:lnTo>
                <a:cubicBezTo>
                  <a:pt x="4850764" y="4835525"/>
                  <a:pt x="4501514" y="5184775"/>
                  <a:pt x="4070985" y="5184775"/>
                </a:cubicBezTo>
                <a:cubicBezTo>
                  <a:pt x="3639820" y="5184775"/>
                  <a:pt x="3290570" y="4835525"/>
                  <a:pt x="3290570" y="4404995"/>
                </a:cubicBezTo>
                <a:close/>
                <a:moveTo>
                  <a:pt x="1630044" y="0"/>
                </a:moveTo>
                <a:lnTo>
                  <a:pt x="3231514" y="0"/>
                </a:lnTo>
                <a:lnTo>
                  <a:pt x="3231514" y="16510"/>
                </a:lnTo>
                <a:lnTo>
                  <a:pt x="3231514" y="5076190"/>
                </a:lnTo>
                <a:cubicBezTo>
                  <a:pt x="3231514" y="5518150"/>
                  <a:pt x="2872740" y="5876925"/>
                  <a:pt x="2430780" y="5876925"/>
                </a:cubicBezTo>
                <a:cubicBezTo>
                  <a:pt x="1988819" y="5876925"/>
                  <a:pt x="1630044" y="5518150"/>
                  <a:pt x="1630044" y="5076190"/>
                </a:cubicBezTo>
                <a:lnTo>
                  <a:pt x="1630044" y="16510"/>
                </a:lnTo>
                <a:close/>
                <a:moveTo>
                  <a:pt x="0" y="0"/>
                </a:moveTo>
                <a:lnTo>
                  <a:pt x="1570990" y="0"/>
                </a:lnTo>
                <a:lnTo>
                  <a:pt x="1570990" y="1270"/>
                </a:lnTo>
                <a:lnTo>
                  <a:pt x="1570990" y="3039745"/>
                </a:lnTo>
                <a:cubicBezTo>
                  <a:pt x="1570990" y="3473450"/>
                  <a:pt x="1219200" y="3825240"/>
                  <a:pt x="785494" y="3825240"/>
                </a:cubicBezTo>
                <a:cubicBezTo>
                  <a:pt x="406003" y="3825240"/>
                  <a:pt x="89228" y="3555901"/>
                  <a:pt x="15963" y="3198018"/>
                </a:cubicBezTo>
                <a:lnTo>
                  <a:pt x="0" y="3039747"/>
                </a:ln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" name="标题 1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19174" y="2817495"/>
            <a:ext cx="5040000" cy="1045210"/>
          </a:xfrm>
        </p:spPr>
        <p:txBody>
          <a:bodyPr anchor="b">
            <a:normAutofit/>
          </a:bodyPr>
          <a:lstStyle/>
          <a:p>
            <a:pPr algn="l"/>
            <a:r>
              <a:rPr lang="zh-CN" altLang="en-US" sz="4000" dirty="0"/>
              <a:t>避免食物剩余</a:t>
            </a:r>
            <a:endParaRPr lang="zh-CN" altLang="en-US" sz="4000" dirty="0"/>
          </a:p>
        </p:txBody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6119173" y="4150214"/>
            <a:ext cx="5040641" cy="2410997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做饭按需定量，外出就餐或点外卖不点太多，以减少食物浪费和健康风险。</a:t>
            </a:r>
            <a:endParaRPr lang="zh-CN" altLang="en-US" sz="20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谢谢</a:t>
            </a:r>
            <a:endParaRPr lang="zh-CN" altLang="en-US"/>
          </a:p>
        </p:txBody>
      </p:sp>
      <p:sp>
        <p:nvSpPr>
          <p:cNvPr id="5" name="副标题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THANK YOU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1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03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4.xml><?xml version="1.0" encoding="utf-8"?>
<p:tagLst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5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6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7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8.xml><?xml version="1.0" encoding="utf-8"?>
<p:tagLst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标题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09.xml><?xml version="1.0" encoding="utf-8"?>
<p:tagLst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标题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11.xml><?xml version="1.0" encoding="utf-8"?>
<p:tagLst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12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3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4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7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8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9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1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2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3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4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7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41"/>
</p:tagLst>
</file>

<file path=ppt/tags/tag128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132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6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8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编辑标题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6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7"/>
</p:tagLst>
</file>

<file path=ppt/tags/tag141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2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3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4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5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6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7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5864"/>
</p:tagLst>
</file>

<file path=ppt/tags/tag149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1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586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1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2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3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4.xml><?xml version="1.0" encoding="utf-8"?>
<p:tagLst xmlns:p="http://schemas.openxmlformats.org/presentationml/2006/main">
  <p:tag name="KSO_WM_TEMPLATE_THUMBS_INDEX" val="1、9"/>
  <p:tag name="KSO_WM_TEMPLATE_SUBCATEGORY" val="29"/>
  <p:tag name="KSO_WM_TEMPLATE_COLOR_TYPE" val="0"/>
  <p:tag name="KSO_WM_TAG_VERSION" val="3.0"/>
  <p:tag name="KSO_WM_BEAUTIFY_FLAG" val="#wm#"/>
  <p:tag name="KSO_WM_TEMPLATE_INDEX" val="20235864"/>
  <p:tag name="KSO_WM_TEMPLATE_CATEGORY" val="custom"/>
  <p:tag name="KSO_WM_TEMPLATE_MASTER_TYPE" val="0"/>
</p:tagLst>
</file>

<file path=ppt/tags/tag15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864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16"/>
  <p:tag name="KSO_WM_UNIT_PRESET_TEXT" val="单击此处&#10;添加文档标题"/>
  <p:tag name="KSO_WM_UNIT_TEXT_TYPE" val="1"/>
</p:tagLst>
</file>

<file path=ppt/tags/tag156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ID" val="custom20235864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25"/>
  <p:tag name="KSO_WM_UNIT_PRESET_TEXT" val="WPS,a click to unlimited possibilities"/>
  <p:tag name="KSO_WM_UNIT_TEXT_TYPE" val="1"/>
</p:tagLst>
</file>

<file path=ppt/tags/tag157.xml><?xml version="1.0" encoding="utf-8"?>
<p:tagLst xmlns:p="http://schemas.openxmlformats.org/presentationml/2006/main">
  <p:tag name="KSO_WM_TEMPLATE_THUMBS_INDEX" val="1、9"/>
  <p:tag name="KSO_WM_SLIDE_TYPE" val="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864"/>
  <p:tag name="KSO_WM_TEMPLATE_CATEGORY" val="custom"/>
  <p:tag name="KSO_WM_SLIDE_INDEX" val="1"/>
  <p:tag name="KSO_WM_SLIDE_ID" val="custom20235864_1"/>
  <p:tag name="KSO_WM_TEMPLATE_MASTER_TYPE" val="0"/>
  <p:tag name="KSO_WM_SLIDE_LAYOUT" val="a_b_f"/>
  <p:tag name="KSO_WM_SLIDE_LAYOUT_CNT" val="1_1_2"/>
</p:tagLst>
</file>

<file path=ppt/tags/tag15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SCONTENTSTITLE" val="1"/>
  <p:tag name="KSO_WM_DIAGRAM_GROUP_CODE" val="l1-1"/>
  <p:tag name="KSO_WM_UNIT_ID" val="custom20235864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VALUE" val="2"/>
  <p:tag name="KSO_WM_UNIT_TEXT_FILL_FORE_SCHEMECOLOR_INDEX" val="13"/>
  <p:tag name="KSO_WM_UNIT_TEXT_FILL_TYPE" val="1"/>
  <p:tag name="KSO_WM_UNIT_USESOURCEFORMAT_APPLY" val="0"/>
</p:tagLst>
</file>

<file path=ppt/tags/tag159.xml><?xml version="1.0" encoding="utf-8"?>
<p:tagLst xmlns:p="http://schemas.openxmlformats.org/presentationml/2006/main">
  <p:tag name="KSO_WM_UNIT_TYPE" val="l_h_i"/>
  <p:tag name="KSO_WM_UNIT_INDEX" val="1_1_1"/>
  <p:tag name="KSO_WM_BEAUTIFY_FLAG" val="#wm#"/>
  <p:tag name="KSO_WM_TAG_VERSION" val="3.0"/>
  <p:tag name="KSO_WM_DIAGRAM_VERSION" val="3"/>
  <p:tag name="KSO_WM_DIAGRAM_GROUP_CODE" val="l1-1"/>
  <p:tag name="KSO_WM_UNIT_ID" val="custom20235864_3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gradient&quot;:[{&quot;brightness&quot;:0.4000000059604645,&quot;colorType&quot;:1,&quot;foreColorIndex&quot;:5,&quot;pos&quot;:0,&quot;transparency&quot;:1},{&quot;brightness&quot;:0.4000000059604645,&quot;colorType&quot;:1,&quot;foreColorIndex&quot;:5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TEXT_FILL_FORE_SCHEMECOLOR_INDEX" val="1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YPE" val="l_h_i"/>
  <p:tag name="KSO_WM_UNIT_INDEX" val="1_1_2"/>
  <p:tag name="KSO_WM_BEAUTIFY_FLAG" val="#wm#"/>
  <p:tag name="KSO_WM_TAG_VERSION" val="3.0"/>
  <p:tag name="KSO_WM_DIAGRAM_VERSION" val="3"/>
  <p:tag name="KSO_WM_DIAGRAM_GROUP_CODE" val="l1-1"/>
  <p:tag name="KSO_WM_UNIT_ID" val="custom20235864_3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61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#wm#"/>
  <p:tag name="KSO_WM_TAG_VERSION" val="3.0"/>
  <p:tag name="KSO_WM_DIAGRAM_VERSION" val="3"/>
  <p:tag name="KSO_WM_DIAGRAM_GROUP_CODE" val="l1-1"/>
  <p:tag name="KSO_WM_UNIT_ID" val="custom20235864_3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5"/>
  <p:tag name="KSO_WM_UNIT_TEXT_FILL_TYPE" val="1"/>
  <p:tag name="KSO_WM_UNIT_USESOURCEFORMAT_APPLY" val="0"/>
</p:tagLst>
</file>

<file path=ppt/tags/tag162.xml><?xml version="1.0" encoding="utf-8"?>
<p:tagLst xmlns:p="http://schemas.openxmlformats.org/presentationml/2006/main">
  <p:tag name="KSO_WM_UNIT_TYPE" val="l_h_f"/>
  <p:tag name="KSO_WM_UNIT_INDEX" val="1_1_1"/>
  <p:tag name="KSO_WM_BEAUTIFY_FLAG" val="#wm#"/>
  <p:tag name="KSO_WM_TAG_VERSION" val="3.0"/>
  <p:tag name="KSO_WM_DIAGRAM_VERSION" val="3"/>
  <p:tag name="KSO_WM_DIAGRAM_GROUP_CODE" val="l1-1"/>
  <p:tag name="KSO_WM_UNIT_ID" val="custom20235864_3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UNIT_SUBTYPE" val="a"/>
  <p:tag name="KSO_WM_UNIT_VALUE" val="14"/>
  <p:tag name="KSO_WM_UNIT_PRESET_TEXT" val="单击添加&#10;目录项标题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USESOURCEFORMAT_APPLY" val="0"/>
</p:tagLst>
</file>

<file path=ppt/tags/tag163.xml><?xml version="1.0" encoding="utf-8"?>
<p:tagLst xmlns:p="http://schemas.openxmlformats.org/presentationml/2006/main">
  <p:tag name="KSO_WM_UNIT_TYPE" val="l_h_i"/>
  <p:tag name="KSO_WM_UNIT_INDEX" val="1_2_1"/>
  <p:tag name="KSO_WM_BEAUTIFY_FLAG" val="#wm#"/>
  <p:tag name="KSO_WM_TAG_VERSION" val="3.0"/>
  <p:tag name="KSO_WM_DIAGRAM_VERSION" val="3"/>
  <p:tag name="KSO_WM_DIAGRAM_GROUP_CODE" val="l1-1"/>
  <p:tag name="KSO_WM_UNIT_ID" val="custom20235864_3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gradient&quot;:[{&quot;brightness&quot;:0.4000000059604645,&quot;colorType&quot;:1,&quot;foreColorIndex&quot;:5,&quot;pos&quot;:0,&quot;transparency&quot;:1},{&quot;brightness&quot;:0.4000000059604645,&quot;colorType&quot;:1,&quot;foreColorIndex&quot;:5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TEXT_FILL_FORE_SCHEMECOLOR_INDEX" val="1"/>
  <p:tag name="KSO_WM_UNIT_TEXT_FILL_TYPE" val="1"/>
  <p:tag name="KSO_WM_UNIT_USESOURCEFORMAT_APPLY" val="0"/>
</p:tagLst>
</file>

<file path=ppt/tags/tag164.xml><?xml version="1.0" encoding="utf-8"?>
<p:tagLst xmlns:p="http://schemas.openxmlformats.org/presentationml/2006/main">
  <p:tag name="KSO_WM_UNIT_TYPE" val="l_h_i"/>
  <p:tag name="KSO_WM_UNIT_INDEX" val="1_2_2"/>
  <p:tag name="KSO_WM_BEAUTIFY_FLAG" val="#wm#"/>
  <p:tag name="KSO_WM_TAG_VERSION" val="3.0"/>
  <p:tag name="KSO_WM_DIAGRAM_VERSION" val="3"/>
  <p:tag name="KSO_WM_DIAGRAM_GROUP_CODE" val="l1-1"/>
  <p:tag name="KSO_WM_UNIT_ID" val="custom20235864_3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6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#wm#"/>
  <p:tag name="KSO_WM_TAG_VERSION" val="3.0"/>
  <p:tag name="KSO_WM_DIAGRAM_VERSION" val="3"/>
  <p:tag name="KSO_WM_DIAGRAM_GROUP_CODE" val="l1-1"/>
  <p:tag name="KSO_WM_UNIT_ID" val="custom20235864_3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5"/>
  <p:tag name="KSO_WM_UNIT_TEXT_FILL_TYPE" val="1"/>
  <p:tag name="KSO_WM_UNIT_USESOURCEFORMAT_APPLY" val="0"/>
</p:tagLst>
</file>

<file path=ppt/tags/tag166.xml><?xml version="1.0" encoding="utf-8"?>
<p:tagLst xmlns:p="http://schemas.openxmlformats.org/presentationml/2006/main">
  <p:tag name="KSO_WM_UNIT_TYPE" val="l_h_f"/>
  <p:tag name="KSO_WM_UNIT_INDEX" val="1_2_1"/>
  <p:tag name="KSO_WM_BEAUTIFY_FLAG" val="#wm#"/>
  <p:tag name="KSO_WM_TAG_VERSION" val="3.0"/>
  <p:tag name="KSO_WM_DIAGRAM_VERSION" val="3"/>
  <p:tag name="KSO_WM_DIAGRAM_GROUP_CODE" val="l1-1"/>
  <p:tag name="KSO_WM_UNIT_ID" val="custom20235864_3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UNIT_SUBTYPE" val="a"/>
  <p:tag name="KSO_WM_UNIT_VALUE" val="14"/>
  <p:tag name="KSO_WM_UNIT_PRESET_TEXT" val="单击添加&#10;目录项标题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USESOURCEFORMAT_APPLY" val="0"/>
</p:tagLst>
</file>

<file path=ppt/tags/tag167.xml><?xml version="1.0" encoding="utf-8"?>
<p:tagLst xmlns:p="http://schemas.openxmlformats.org/presentationml/2006/main">
  <p:tag name="KSO_WM_UNIT_TYPE" val="l_h_i"/>
  <p:tag name="KSO_WM_UNIT_INDEX" val="1_3_1"/>
  <p:tag name="KSO_WM_BEAUTIFY_FLAG" val="#wm#"/>
  <p:tag name="KSO_WM_TAG_VERSION" val="3.0"/>
  <p:tag name="KSO_WM_DIAGRAM_VERSION" val="3"/>
  <p:tag name="KSO_WM_DIAGRAM_GROUP_CODE" val="l1-1"/>
  <p:tag name="KSO_WM_UNIT_ID" val="custom20235864_3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gradient&quot;:[{&quot;brightness&quot;:0.4000000059604645,&quot;colorType&quot;:1,&quot;foreColorIndex&quot;:5,&quot;pos&quot;:0,&quot;transparency&quot;:1},{&quot;brightness&quot;:0.4000000059604645,&quot;colorType&quot;:1,&quot;foreColorIndex&quot;:5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TEXT_FILL_FORE_SCHEMECOLOR_INDEX" val="1"/>
  <p:tag name="KSO_WM_UNIT_TEXT_FILL_TYPE" val="1"/>
  <p:tag name="KSO_WM_UNIT_USESOURCEFORMAT_APPLY" val="0"/>
</p:tagLst>
</file>

<file path=ppt/tags/tag168.xml><?xml version="1.0" encoding="utf-8"?>
<p:tagLst xmlns:p="http://schemas.openxmlformats.org/presentationml/2006/main">
  <p:tag name="KSO_WM_UNIT_TYPE" val="l_h_i"/>
  <p:tag name="KSO_WM_UNIT_INDEX" val="1_3_2"/>
  <p:tag name="KSO_WM_BEAUTIFY_FLAG" val="#wm#"/>
  <p:tag name="KSO_WM_TAG_VERSION" val="3.0"/>
  <p:tag name="KSO_WM_DIAGRAM_VERSION" val="3"/>
  <p:tag name="KSO_WM_DIAGRAM_GROUP_CODE" val="l1-1"/>
  <p:tag name="KSO_WM_UNIT_ID" val="custom20235864_3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69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#wm#"/>
  <p:tag name="KSO_WM_TAG_VERSION" val="3.0"/>
  <p:tag name="KSO_WM_DIAGRAM_VERSION" val="3"/>
  <p:tag name="KSO_WM_DIAGRAM_GROUP_CODE" val="l1-1"/>
  <p:tag name="KSO_WM_UNIT_ID" val="custom20235864_3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5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YPE" val="l_h_f"/>
  <p:tag name="KSO_WM_UNIT_INDEX" val="1_3_1"/>
  <p:tag name="KSO_WM_BEAUTIFY_FLAG" val="#wm#"/>
  <p:tag name="KSO_WM_TAG_VERSION" val="3.0"/>
  <p:tag name="KSO_WM_DIAGRAM_VERSION" val="3"/>
  <p:tag name="KSO_WM_DIAGRAM_GROUP_CODE" val="l1-1"/>
  <p:tag name="KSO_WM_UNIT_ID" val="custom20235864_3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864"/>
  <p:tag name="KSO_WM_TEMPLATE_CATEGORY" val="custom"/>
  <p:tag name="KSO_WM_DIAGRAM_COLOR_TRICK" val="1"/>
  <p:tag name="KSO_WM_DIAGRAM_COLOR_TEXT_CAN_REMOVE" val="n"/>
  <p:tag name="KSO_WM_UNIT_SUBTYPE" val="a"/>
  <p:tag name="KSO_WM_UNIT_VALUE" val="14"/>
  <p:tag name="KSO_WM_UNIT_PRESET_TEXT" val="单击添加&#10;目录项标题"/>
  <p:tag name="KSO_WM_DIAGRAM_MAX_ITEMCNT" val="6"/>
  <p:tag name="KSO_WM_DIAGRAM_MIN_ITEMCNT" val="2"/>
  <p:tag name="KSO_WM_DIAGRAM_VIRTUALLY_FRAME" val="{&quot;height&quot;:241.45086669921875,&quot;width&quot;:934.91064453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USESOURCEFORMAT_APPLY" val="0"/>
</p:tagLst>
</file>

<file path=ppt/tags/tag171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SLIDE_SUBTYPE" val="diag"/>
  <p:tag name="KSO_WM_SLIDE_ITEM_CNT" val="3"/>
  <p:tag name="KSO_WM_DIAGRAM_GROUP_CODE" val="l1-1"/>
  <p:tag name="KSO_WM_BEAUTIFY_FLAG" val="#wm#"/>
  <p:tag name="KSO_WM_TEMPLATE_INDEX" val="20235864"/>
  <p:tag name="KSO_WM_TEMPLATE_CATEGORY" val="custom"/>
  <p:tag name="KSO_WM_SLIDE_INDEX" val="3"/>
  <p:tag name="KSO_WM_SLIDE_ID" val="custom20235864_3"/>
  <p:tag name="KSO_WM_TEMPLATE_MASTER_TYPE" val="0"/>
  <p:tag name="KSO_WM_SLIDE_LAYOUT" val="a_l"/>
  <p:tag name="KSO_WM_SLIDE_LAYOUT_CNT" val="1_1"/>
  <p:tag name="KSO_WM_SLIDE_DIAGTYPE" val="l"/>
</p:tagLst>
</file>

<file path=ppt/tags/tag17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86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14"/>
  <p:tag name="KSO_WM_UNIT_PRESET_TEXT" val="添加章节标题"/>
  <p:tag name="KSO_WM_UNIT_TEXT_TYPE" val="1"/>
</p:tagLst>
</file>

<file path=ppt/tags/tag173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86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VALUE" val="8"/>
</p:tagLst>
</file>

<file path=ppt/tags/tag174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864"/>
  <p:tag name="KSO_WM_TEMPLATE_CATEGORY" val="custom"/>
  <p:tag name="KSO_WM_SLIDE_INDEX" val="7"/>
  <p:tag name="KSO_WM_SLIDE_ID" val="custom20235864_7"/>
  <p:tag name="KSO_WM_TEMPLATE_MASTER_TYPE" val="0"/>
  <p:tag name="KSO_WM_SLIDE_LAYOUT" val="a_e"/>
  <p:tag name="KSO_WM_SLIDE_LAYOUT_CNT" val="1_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TEMPLATE_CATEGORY" val="custom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NOCLEAR" val="0"/>
  <p:tag name="KSO_WM_UNIT_VALUE" val="30"/>
  <p:tag name="KSO_WM_DIAGRAM_GROUP_CODE" val="l1-1"/>
  <p:tag name="KSO_WM_UNIT_TYPE" val="a"/>
  <p:tag name="KSO_WM_UNIT_INDEX" val="1"/>
  <p:tag name="KSO_WM_TEMPLATE_INDEX" val="20233212"/>
  <p:tag name="KSO_WM_UNIT_ID" val="custom20233212_1*a*1"/>
  <p:tag name="KSO_WM_UNIT_TEXT_FILL_FORE_SCHEMECOLOR_INDEX" val="13"/>
  <p:tag name="KSO_WM_UNIT_TEXT_FILL_TYPE" val="1"/>
  <p:tag name="KSO_WM_UNIT_USESOURCEFORMAT_APPLY" val="0"/>
  <p:tag name="KSO_WM_UNIT_TEXT_TYPE" val="1"/>
  <p:tag name="KSO_WM_UNIT_PRESET_TEXT" val="单击此处添加标题"/>
</p:tagLst>
</file>

<file path=ppt/tags/tag17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658_1*l_h_f*1_1_1"/>
  <p:tag name="KSO_WM_TEMPLATE_CATEGORY" val="diagram"/>
  <p:tag name="KSO_WM_TEMPLATE_INDEX" val="20233658"/>
  <p:tag name="KSO_WM_UNIT_LAYERLEVEL" val="1_1_1"/>
  <p:tag name="KSO_WM_TAG_VERSION" val="3.0"/>
  <p:tag name="KSO_WM_DIAGRAM_MAX_ITEMCNT" val="3"/>
  <p:tag name="KSO_WM_DIAGRAM_MIN_ITEMCNT" val="1"/>
  <p:tag name="KSO_WM_DIAGRAM_VIRTUALLY_FRAME" val="{&quot;height&quot;:356.11614990234375,&quot;left&quot;:488.6672440944882,&quot;top&quot;:123.89314552126908,&quot;width&quot;:395.650078740157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TEXT_FILL_FORE_SCHEMECOLOR_INDEX" val="1"/>
  <p:tag name="KSO_WM_UNIT_TEXT_FILL_TYPE" val="1"/>
  <p:tag name="KSO_WM_UNIT_PRESET_TEXT" val="单击添加文本具体内容，简明地阐述您观点根据需要可酌情增减文字，以便观者准确理解您传达的思想。单击添加文本具体内容，简明扼要地阐述您观点根据需要酌情增减文字，以便观者准确理解理解您传达的思想。单击添加文本具体内容，简明扼要地阐述您观点据需要酌情增减文字，以便观者准确理解理解您传达的思想。"/>
  <p:tag name="KSO_WM_UNIT_TEXT_TYPE" val="1"/>
  <p:tag name="KSO_WM_UNIT_USESOURCEFORMAT_APPLY" val="0"/>
</p:tagLst>
</file>

<file path=ppt/tags/tag17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3658_1*l_h_a*1_1_1"/>
  <p:tag name="KSO_WM_TEMPLATE_CATEGORY" val="diagram"/>
  <p:tag name="KSO_WM_TEMPLATE_INDEX" val="20233658"/>
  <p:tag name="KSO_WM_UNIT_LAYERLEVEL" val="1_1_1"/>
  <p:tag name="KSO_WM_TAG_VERSION" val="3.0"/>
  <p:tag name="KSO_WM_DIAGRAM_MAX_ITEMCNT" val="3"/>
  <p:tag name="KSO_WM_DIAGRAM_MIN_ITEMCNT" val="1"/>
  <p:tag name="KSO_WM_DIAGRAM_VIRTUALLY_FRAME" val="{&quot;height&quot;:356.11614990234375,&quot;left&quot;:488.6672440944882,&quot;top&quot;:123.89314552126908,&quot;width&quot;:395.650078740157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19"/>
  <p:tag name="KSO_WM_BEAUTIFY_FLAG" val="#wm#"/>
  <p:tag name="KSO_WM_UNIT_TEXT_FILL_FORE_SCHEMECOLOR_INDEX" val="1"/>
  <p:tag name="KSO_WM_UNIT_TEXT_FILL_TYPE" val="1"/>
  <p:tag name="KSO_WM_UNIT_PRESET_TEXT" val="此处添加项标题"/>
  <p:tag name="KSO_WM_UNIT_TEXT_TYPE" val="1"/>
  <p:tag name="KSO_WM_UNIT_USESOURCEFORMAT_APPLY" val="0"/>
</p:tagLst>
</file>

<file path=ppt/tags/tag17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3658_1*l_h_i*1_1_1"/>
  <p:tag name="KSO_WM_TEMPLATE_CATEGORY" val="diagram"/>
  <p:tag name="KSO_WM_TEMPLATE_INDEX" val="20233658"/>
  <p:tag name="KSO_WM_UNIT_LAYERLEVEL" val="1_1_1"/>
  <p:tag name="KSO_WM_TAG_VERSION" val="3.0"/>
  <p:tag name="KSO_WM_DIAGRAM_MAX_ITEMCNT" val="3"/>
  <p:tag name="KSO_WM_DIAGRAM_MIN_ITEMCNT" val="1"/>
  <p:tag name="KSO_WM_DIAGRAM_VIRTUALLY_FRAME" val="{&quot;height&quot;:356.11614990234375,&quot;left&quot;:488.6672440944882,&quot;top&quot;:123.89314552126908,&quot;width&quot;:395.6500787401575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179.xml><?xml version="1.0" encoding="utf-8"?>
<p:tagLst xmlns:p="http://schemas.openxmlformats.org/presentationml/2006/main">
  <p:tag name="KSO_WM_TEMPLATE_MASTER_TYPE" val="0"/>
  <p:tag name="KSO_WM_TEMPLATE_COLOR_TYPE" val="0"/>
  <p:tag name="KSO_WM_BEAUTIFY_FLAG" val="#wm#"/>
  <p:tag name="KSO_WM_TEMPLATE_CATEGORY" val="custom"/>
  <p:tag name="KSO_WM_SLIDE_TYPE" val="text"/>
  <p:tag name="KSO_WM_SLIDE_SUBTYPE" val="picTxt"/>
  <p:tag name="KSO_WM_SLIDE_SIZE" val="381.641*348.251"/>
  <p:tag name="KSO_WM_SLIDE_POSITION" val="495.635*131.733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TEMPLATE_INDEX" val="20235864"/>
  <p:tag name="KSO_WM_TEMPLATE_SUBCATEGORY" val="0"/>
  <p:tag name="KSO_WM_SLIDE_INDEX" val="1"/>
  <p:tag name="KSO_WM_TAG_VERSION" val="3.0"/>
  <p:tag name="KSO_WM_SLIDE_ID" val="custom20233212_1"/>
  <p:tag name="KSO_WM_SLIDE_ITEM_CNT" val="3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86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14"/>
  <p:tag name="KSO_WM_UNIT_PRESET_TEXT" val="添加章节标题"/>
  <p:tag name="KSO_WM_UNIT_TEXT_TYPE" val="1"/>
</p:tagLst>
</file>

<file path=ppt/tags/tag181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86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VALUE" val="8"/>
</p:tagLst>
</file>

<file path=ppt/tags/tag182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864"/>
  <p:tag name="KSO_WM_TEMPLATE_CATEGORY" val="custom"/>
  <p:tag name="KSO_WM_SLIDE_INDEX" val="7"/>
  <p:tag name="KSO_WM_SLIDE_ID" val="custom20235864_7"/>
  <p:tag name="KSO_WM_TEMPLATE_MASTER_TYPE" val="0"/>
  <p:tag name="KSO_WM_SLIDE_LAYOUT" val="a_e"/>
  <p:tag name="KSO_WM_SLIDE_LAYOUT_CNT" val="1_1"/>
</p:tagLst>
</file>

<file path=ppt/tags/tag18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TEMPLATE_CATEGORY" val="custom"/>
  <p:tag name="KSO_WM_UNIT_LAYERLEVEL" val="1"/>
  <p:tag name="KSO_WM_TAG_VERSION" val="3.0"/>
  <p:tag name="KSO_WM_BEAUTIFY_FLAG" val="#wm#"/>
  <p:tag name="KSO_WM_UNIT_VALUE" val="29"/>
  <p:tag name="KSO_WM_TEMPLATE_INDEX" val="20231772"/>
  <p:tag name="KSO_WM_UNIT_ID" val="custom20231772_1*a*1"/>
  <p:tag name="KSO_WM_UNIT_TEXT_FILL_FORE_SCHEMECOLOR_INDEX" val="13"/>
  <p:tag name="KSO_WM_UNIT_TEXT_FILL_TYPE" val="1"/>
  <p:tag name="KSO_WM_UNIT_USESOURCEFORMAT_APPLY" val="0"/>
  <p:tag name="KSO_WM_UNIT_TEXT_TYPE" val="1"/>
  <p:tag name="KSO_WM_UNIT_PRESET_TEXT" val="单击此处添加标题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1772_1*i*2"/>
  <p:tag name="KSO_WM_TEMPLATE_CATEGORY" val="custom"/>
  <p:tag name="KSO_WM_TEMPLATE_INDEX" val="20231772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85.xml><?xml version="1.0" encoding="utf-8"?>
<p:tagLst xmlns:p="http://schemas.openxmlformats.org/presentationml/2006/main">
  <p:tag name="KSO_WM_UNIT_VALUE" val="989*98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1772_1*d*1"/>
  <p:tag name="KSO_WM_TEMPLATE_CATEGORY" val="custom"/>
  <p:tag name="KSO_WM_TEMPLATE_INDEX" val="20231772"/>
  <p:tag name="KSO_WM_UNIT_LAYERLEVEL" val="1"/>
  <p:tag name="KSO_WM_TAG_VERSION" val="3.0"/>
  <p:tag name="KSO_WM_BEAUTIFY_FLAG" val="#wm#"/>
  <p:tag name="KSO_WM_UNIT_LINE_FORE_SCHEMECOLOR_INDEX" val="1"/>
  <p:tag name="KSO_WM_UNIT_LINE_FILL_TYPE" val="2"/>
  <p:tag name="KSO_WM_UNIT_USESOURCEFORMAT_APPLY" val="0"/>
  <p:tag name="MH_PIC_SOURCE_TYPE" val="generate_slide_ai*VCG41N1440886735*gallery_gallery_ai_v2.0.2.241120_ONLINE*1733190341735_0.211_f338f2876bbb-slide-6"/>
  <p:tag name="KSO_WM_UNIT_FILL_FORE_SCHEMECOLOR_INDEX" val="5"/>
  <p:tag name="KSO_WM_UNIT_FILL_TYPE" val="1"/>
</p:tagLst>
</file>

<file path=ppt/tags/tag1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5_1"/>
  <p:tag name="KSO_WM_UNIT_ID" val="diagram20231687_5*l_h_f*1_5_1"/>
  <p:tag name="KSO_WM_TEMPLATE_CATEGORY" val="diagram"/>
  <p:tag name="KSO_WM_TEMPLATE_INDEX" val="2023168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输入你的项正文，文字是您思想的提炼，请尽量言简意赅的阐述观点"/>
  <p:tag name="KSO_WM_UNIT_USESOURCEFORMAT_APPLY" val="0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5_1"/>
  <p:tag name="KSO_WM_UNIT_ID" val="diagram20231687_5*l_h_a*1_5_1"/>
  <p:tag name="KSO_WM_TEMPLATE_CATEGORY" val="diagram"/>
  <p:tag name="KSO_WM_TEMPLATE_INDEX" val="2023168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添加标题"/>
  <p:tag name="KSO_WM_UNIT_USESOURCEFORMAT_APPLY" val="0"/>
</p:tagLst>
</file>

<file path=ppt/tags/tag18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687_5*l_h_f*1_1_1"/>
  <p:tag name="KSO_WM_TEMPLATE_CATEGORY" val="diagram"/>
  <p:tag name="KSO_WM_TEMPLATE_INDEX" val="2023168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输入你的项正文，文字是您思想的提炼，请尽量言简意赅的阐述观点"/>
  <p:tag name="KSO_WM_UNIT_USESOURCEFORMAT_APPLY" val="0"/>
</p:tagLst>
</file>

<file path=ppt/tags/tag1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687_5*l_h_a*1_1_1"/>
  <p:tag name="KSO_WM_TEMPLATE_CATEGORY" val="diagram"/>
  <p:tag name="KSO_WM_TEMPLATE_INDEX" val="2023168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添加标题"/>
  <p:tag name="KSO_WM_UNIT_USESOURCEFORMAT_APPLY" val="0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687_5*l_h_f*1_2_1"/>
  <p:tag name="KSO_WM_TEMPLATE_CATEGORY" val="diagram"/>
  <p:tag name="KSO_WM_TEMPLATE_INDEX" val="2023168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输入你的项正文，文字是您思想的提炼，请尽量言简意赅的阐述观点"/>
  <p:tag name="KSO_WM_UNIT_USESOURCEFORMAT_APPLY" val="0"/>
</p:tagLst>
</file>

<file path=ppt/tags/tag1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687_5*l_h_a*1_2_1"/>
  <p:tag name="KSO_WM_TEMPLATE_CATEGORY" val="diagram"/>
  <p:tag name="KSO_WM_TEMPLATE_INDEX" val="2023168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添加标题"/>
  <p:tag name="KSO_WM_UNIT_USESOURCEFORMAT_APPLY" val="0"/>
</p:tagLst>
</file>

<file path=ppt/tags/tag19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87_5*l_h_f*1_3_1"/>
  <p:tag name="KSO_WM_TEMPLATE_CATEGORY" val="diagram"/>
  <p:tag name="KSO_WM_TEMPLATE_INDEX" val="2023168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输入你的项正文，文字是您思想的提炼，请尽量言简意赅的阐述观点"/>
  <p:tag name="KSO_WM_UNIT_USESOURCEFORMAT_APPLY" val="0"/>
</p:tagLst>
</file>

<file path=ppt/tags/tag19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1687_5*l_h_a*1_3_1"/>
  <p:tag name="KSO_WM_TEMPLATE_CATEGORY" val="diagram"/>
  <p:tag name="KSO_WM_TEMPLATE_INDEX" val="2023168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添加标题"/>
  <p:tag name="KSO_WM_UNIT_USESOURCEFORMAT_APPLY" val="0"/>
</p:tagLst>
</file>

<file path=ppt/tags/tag1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1687_5*l_h_f*1_4_1"/>
  <p:tag name="KSO_WM_TEMPLATE_CATEGORY" val="diagram"/>
  <p:tag name="KSO_WM_TEMPLATE_INDEX" val="20231687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输入你的项正文，文字是您思想的提炼，请尽量言简意赅的阐述观点"/>
  <p:tag name="KSO_WM_UNIT_USESOURCEFORMAT_APPLY" val="0"/>
</p:tagLst>
</file>

<file path=ppt/tags/tag1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4_1"/>
  <p:tag name="KSO_WM_UNIT_ID" val="diagram20231687_5*l_h_a*1_4_1"/>
  <p:tag name="KSO_WM_TEMPLATE_CATEGORY" val="diagram"/>
  <p:tag name="KSO_WM_TEMPLATE_INDEX" val="20231687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1"/>
  <p:tag name="KSO_WM_DIAGRAM_VIRTUALLY_FRAME" val="{&quot;height&quot;:390.6803283691406,&quot;width&quot;:5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BEAUTIFY_FLAG" val="#wm#"/>
  <p:tag name="KSO_WM_UNIT_TEXT_FILL_FORE_SCHEMECOLOR_INDEX" val="1"/>
  <p:tag name="KSO_WM_UNIT_TEXT_FILL_TYPE" val="1"/>
  <p:tag name="KSO_WM_UNIT_PRESET_TEXT" val="单击此处添加标题"/>
  <p:tag name="KSO_WM_UNIT_USESOURCEFORMAT_APPLY" val="0"/>
</p:tagLst>
</file>

<file path=ppt/tags/tag196.xml><?xml version="1.0" encoding="utf-8"?>
<p:tagLst xmlns:p="http://schemas.openxmlformats.org/presentationml/2006/main">
  <p:tag name="KSO_WM_TEMPLATE_MASTER_TYPE" val="0"/>
  <p:tag name="KSO_WM_TEMPLATE_COLOR_TYPE" val="0"/>
  <p:tag name="KSO_WM_BEAUTIFY_FLAG" val="#wm#"/>
  <p:tag name="KSO_WM_TEMPLATE_CATEGORY" val="custom"/>
  <p:tag name="KSO_WM_SLIDE_TYPE" val="text"/>
  <p:tag name="KSO_WM_SLIDE_SUBTYPE" val="picTxt"/>
  <p:tag name="KSO_WM_SLIDE_SIZE" val="481.89*241.65"/>
  <p:tag name="KSO_WM_SLIDE_POSITION" val="390.689*206.137"/>
  <p:tag name="KSO_WM_SLIDE_LAYOUT" val="a_d_l"/>
  <p:tag name="KSO_WM_SLIDE_LAYOUT_CNT" val="1_1_1"/>
  <p:tag name="KSO_WM_SPECIAL_SOURCE" val="bdnull"/>
  <p:tag name="KSO_WM_DIAGRAM_GROUP_CODE" val="l1-1"/>
  <p:tag name="KSO_WM_SLIDE_DIAGTYPE" val="l"/>
  <p:tag name="KSO_WM_TEMPLATE_INDEX" val="20235864"/>
  <p:tag name="KSO_WM_TEMPLATE_SUBCATEGORY" val="0"/>
  <p:tag name="KSO_WM_SLIDE_INDEX" val="1"/>
  <p:tag name="KSO_WM_TAG_VERSION" val="3.0"/>
  <p:tag name="KSO_WM_SLIDE_ID" val="custom20231772_1"/>
  <p:tag name="KSO_WM_SLIDE_ITEM_CNT" val="1"/>
</p:tagLst>
</file>

<file path=ppt/tags/tag19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86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14"/>
  <p:tag name="KSO_WM_UNIT_PRESET_TEXT" val="添加章节标题"/>
  <p:tag name="KSO_WM_UNIT_TEXT_TYPE" val="1"/>
</p:tagLst>
</file>

<file path=ppt/tags/tag198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86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VALUE" val="8"/>
</p:tagLst>
</file>

<file path=ppt/tags/tag199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864"/>
  <p:tag name="KSO_WM_TEMPLATE_CATEGORY" val="custom"/>
  <p:tag name="KSO_WM_SLIDE_INDEX" val="7"/>
  <p:tag name="KSO_WM_SLIDE_ID" val="custom20235864_7"/>
  <p:tag name="KSO_WM_TEMPLATE_MASTER_TYPE" val="0"/>
  <p:tag name="KSO_WM_SLIDE_LAYOUT" val="a_e"/>
  <p:tag name="KSO_WM_SLIDE_LAYOUT_CNT" val="1_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VALUE" val="1474*243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2396_1*d*1"/>
  <p:tag name="KSO_WM_TEMPLATE_CATEGORY" val="custom"/>
  <p:tag name="KSO_WM_TEMPLATE_INDEX" val="20232396"/>
  <p:tag name="KSO_WM_UNIT_LAYERLEVEL" val="1"/>
  <p:tag name="KSO_WM_TAG_VERSION" val="3.0"/>
  <p:tag name="KSO_WM_BEAUTIFY_FLAG" val="#wm#"/>
  <p:tag name="KSO_WM_UNIT_LINE_FORE_SCHEMECOLOR_INDEX" val="1"/>
  <p:tag name="KSO_WM_UNIT_LINE_FILL_TYPE" val="2"/>
  <p:tag name="KSO_WM_UNIT_USESOURCEFORMAT_APPLY" val="0"/>
  <p:tag name="MH_PIC_SOURCE_TYPE" val="generate_slide_ai*VCG41N1084698760*gallery_gallery_ai_v2.0.2.241120_ONLINE*1733190341735_0.211_f338f2876bbb-slide-8"/>
</p:tagLst>
</file>

<file path=ppt/tags/tag2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TEMPLATE_CATEGORY" val="custom"/>
  <p:tag name="KSO_WM_UNIT_LAYERLEVEL" val="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TEMPLATE_INDEX" val="20232396"/>
  <p:tag name="KSO_WM_UNIT_ID" val="custom20232396_1*a*1"/>
  <p:tag name="KSO_WM_UNIT_TEXT_FILL_FORE_SCHEMECOLOR_INDEX" val="13"/>
  <p:tag name="KSO_WM_UNIT_TEXT_FILL_TYPE" val="1"/>
  <p:tag name="KSO_WM_UNIT_USESOURCEFORMAT_APPLY" val="0"/>
  <p:tag name="KSO_WM_UNIT_PRESET_TEXT" val="单击添加标题"/>
</p:tagLst>
</file>

<file path=ppt/tags/tag2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780_1*l_h_f*1_1_1"/>
  <p:tag name="KSO_WM_TEMPLATE_CATEGORY" val="diagram"/>
  <p:tag name="KSO_WM_TEMPLATE_INDEX" val="20231780"/>
  <p:tag name="KSO_WM_UNIT_LAYERLEVEL" val="1_1_1"/>
  <p:tag name="KSO_WM_TAG_VERSION" val="3.0"/>
  <p:tag name="KSO_WM_BEAUTIFY_FLAG" val="#wm#"/>
  <p:tag name="KSO_WM_UNIT_TEXT_FILL_FORE_SCHEMECOLOR_INDEX_BRIGHTNESS" val="0.25"/>
  <p:tag name="KSO_WM_DIAGRAM_VERSION" val="3"/>
  <p:tag name="KSO_WM_DIAGRAM_COLOR_TRICK" val="1"/>
  <p:tag name="KSO_WM_DIAGRAM_COLOR_TEXT_CAN_REMOVE" val="n"/>
  <p:tag name="KSO_WM_DIAGRAM_GROUP_CODE" val="l1-1"/>
  <p:tag name="KSO_WM_DIAGRAM_MAX_ITEMCNT" val="2"/>
  <p:tag name="KSO_WM_DIAGRAM_MIN_ITEMCNT" val="1"/>
  <p:tag name="KSO_WM_DIAGRAM_VIRTUALLY_FRAME" val="{&quot;height&quot;:191.34487915039062,&quot;width&quot;:396.850463867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观点。根据需要可酌情增减文字，以便观者准确地理解您传达的思想。单击此处添加文本具体内容，简明扼要地阐述您的观点"/>
  <p:tag name="KSO_WM_UNIT_USESOURCEFORMAT_APPLY" val="0"/>
</p:tagLst>
</file>

<file path=ppt/tags/tag203.xml><?xml version="1.0" encoding="utf-8"?>
<p:tagLst xmlns:p="http://schemas.openxmlformats.org/presentationml/2006/main">
  <p:tag name="KSO_WM_TEMPLATE_MASTER_TYPE" val="0"/>
  <p:tag name="KSO_WM_TEMPLATE_COLOR_TYPE" val="0"/>
  <p:tag name="KSO_WM_BEAUTIFY_FLAG" val="#wm#"/>
  <p:tag name="KSO_WM_TEMPLATE_CATEGORY" val="custom"/>
  <p:tag name="KSO_WM_SLIDE_TYPE" val="text"/>
  <p:tag name="KSO_WM_SLIDE_SUBTYPE" val="picTxt"/>
  <p:tag name="KSO_WM_SLIDE_SIZE" val="396.85*189.818"/>
  <p:tag name="KSO_WM_SLIDE_POSITION" val="481.825*326.792"/>
  <p:tag name="KSO_WM_SLIDE_LAYOUT" val="a_d_l"/>
  <p:tag name="KSO_WM_SLIDE_LAYOUT_CNT" val="1_1_1"/>
  <p:tag name="KSO_WM_SPECIAL_SOURCE" val="bdnull"/>
  <p:tag name="KSO_WM_DIAGRAM_GROUP_CODE" val="l1-1"/>
  <p:tag name="KSO_WM_SLIDE_DIAGTYPE" val="l"/>
  <p:tag name="KSO_WM_TEMPLATE_INDEX" val="20235864"/>
  <p:tag name="KSO_WM_TEMPLATE_SUBCATEGORY" val="0"/>
  <p:tag name="KSO_WM_SLIDE_INDEX" val="1"/>
  <p:tag name="KSO_WM_TAG_VERSION" val="3.0"/>
  <p:tag name="KSO_WM_SLIDE_ID" val="custom20232396_1"/>
  <p:tag name="KSO_WM_SLIDE_ITEM_CNT" val="1"/>
</p:tagLst>
</file>

<file path=ppt/tags/tag20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864_9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</p:tagLst>
</file>

<file path=ppt/tags/tag205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ID" val="custom20235864_9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864"/>
  <p:tag name="KSO_WM_TEMPLATE_CATEGORY" val="custom"/>
  <p:tag name="KSO_WM_UNIT_ISCONTENTSTITLE" val="0"/>
  <p:tag name="KSO_WM_UNIT_VALUE" val="17"/>
</p:tagLst>
</file>

<file path=ppt/tags/tag206.xml><?xml version="1.0" encoding="utf-8"?>
<p:tagLst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864"/>
  <p:tag name="KSO_WM_TEMPLATE_CATEGORY" val="custom"/>
  <p:tag name="KSO_WM_SLIDE_INDEX" val="9"/>
  <p:tag name="KSO_WM_SLIDE_ID" val="custom20235864_9"/>
  <p:tag name="KSO_WM_TEMPLATE_MASTER_TYPE" val="0"/>
  <p:tag name="KSO_WM_SLIDE_LAYOUT" val="a_b_f"/>
  <p:tag name="KSO_WM_SLIDE_LAYOUT_CNT" val="1_1_2"/>
</p:tagLst>
</file>

<file path=ppt/tags/tag207.xml><?xml version="1.0" encoding="utf-8"?>
<p:tagLst xmlns:p="http://schemas.openxmlformats.org/presentationml/2006/main">
  <p:tag name="commondata" val="eyJoZGlkIjoiNTk0NTA0NWI2M2Q3ZjA0ZjliMmMzNDY2Y2IzYTU2YzQifQ==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69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3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76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340"/>
</p:tagLst>
</file>

<file path=ppt/tags/tag77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1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8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编辑母版标题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97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紫色护士">
      <a:dk1>
        <a:srgbClr val="000000"/>
      </a:dk1>
      <a:lt1>
        <a:srgbClr val="FFFFFF"/>
      </a:lt1>
      <a:dk2>
        <a:srgbClr val="161F3E"/>
      </a:dk2>
      <a:lt2>
        <a:srgbClr val="F8F8FE"/>
      </a:lt2>
      <a:accent1>
        <a:srgbClr val="8C8EF0"/>
      </a:accent1>
      <a:accent2>
        <a:srgbClr val="EE822F"/>
      </a:accent2>
      <a:accent3>
        <a:srgbClr val="FEB900"/>
      </a:accent3>
      <a:accent4>
        <a:srgbClr val="79B456"/>
      </a:accent4>
      <a:accent5>
        <a:srgbClr val="00B0F0"/>
      </a:accent5>
      <a:accent6>
        <a:srgbClr val="30C8B8"/>
      </a:accent6>
      <a:hlink>
        <a:srgbClr val="0026E5"/>
      </a:hlink>
      <a:folHlink>
        <a:srgbClr val="7E1FAD"/>
      </a:folHlink>
    </a:clrScheme>
    <a:fontScheme name="自定义 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WPS 演示</Application>
  <PresentationFormat>宽屏</PresentationFormat>
  <Paragraphs>68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Office 主题​​</vt:lpstr>
      <vt:lpstr>隔夜饭菜的安全处理</vt:lpstr>
      <vt:lpstr>目录</vt:lpstr>
      <vt:lpstr>隔夜饭菜的健康风险</vt:lpstr>
      <vt:lpstr>亚硝酸盐与癌症风险</vt:lpstr>
      <vt:lpstr>科学处理剩饭菜</vt:lpstr>
      <vt:lpstr>剩饭菜的保存原则</vt:lpstr>
      <vt:lpstr>合理控制食物量</vt:lpstr>
      <vt:lpstr>避免食物剩余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王道</cp:lastModifiedBy>
  <cp:revision>155</cp:revision>
  <dcterms:created xsi:type="dcterms:W3CDTF">2019-06-19T02:08:00Z</dcterms:created>
  <dcterms:modified xsi:type="dcterms:W3CDTF">2024-12-03T01:51:52Z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ICV">
    <vt:lpwstr>B4AFC1A25204409F9EBC78BEC79F418C_11</vt:lpwstr>
  </property>
</Properties>
</file>