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259" r:id="rId5"/>
    <p:sldId id="261" r:id="rId6"/>
    <p:sldId id="262" r:id="rId8"/>
    <p:sldId id="263" r:id="rId9"/>
    <p:sldId id="264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90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5" Type="http://schemas.openxmlformats.org/officeDocument/2006/relationships/tags" Target="../tags/tag138.xml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7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0"/>
          <p:cNvSpPr/>
          <p:nvPr userDrawn="1">
            <p:custDataLst>
              <p:tags r:id="rId3"/>
            </p:custDataLst>
          </p:nvPr>
        </p:nvSpPr>
        <p:spPr>
          <a:xfrm>
            <a:off x="0" y="3772535"/>
            <a:ext cx="2491105" cy="493395"/>
          </a:xfrm>
          <a:custGeom>
            <a:avLst/>
            <a:gdLst>
              <a:gd name="connsiteX0" fmla="*/ 0 w 3822"/>
              <a:gd name="connsiteY0" fmla="*/ 0 h 777"/>
              <a:gd name="connsiteX1" fmla="*/ 3822 w 3822"/>
              <a:gd name="connsiteY1" fmla="*/ 777 h 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22" h="777">
                <a:moveTo>
                  <a:pt x="0" y="0"/>
                </a:moveTo>
                <a:cubicBezTo>
                  <a:pt x="1749" y="41"/>
                  <a:pt x="3384" y="519"/>
                  <a:pt x="3822" y="777"/>
                </a:cubicBezTo>
              </a:path>
            </a:pathLst>
          </a:custGeom>
          <a:noFill/>
          <a:ln w="165100" cap="flat">
            <a:solidFill>
              <a:schemeClr val="accent1">
                <a:lumMod val="20000"/>
                <a:lumOff val="80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4"/>
            </p:custDataLst>
          </p:nvPr>
        </p:nvSpPr>
        <p:spPr>
          <a:xfrm>
            <a:off x="2450121" y="4292063"/>
            <a:ext cx="9741651" cy="1769110"/>
          </a:xfrm>
          <a:custGeom>
            <a:avLst/>
            <a:gdLst>
              <a:gd name="connsiteX0" fmla="*/ 15341 w 15341"/>
              <a:gd name="connsiteY0" fmla="*/ 2786 h 2786"/>
              <a:gd name="connsiteX1" fmla="*/ 4363 w 15341"/>
              <a:gd name="connsiteY1" fmla="*/ 2786 h 2786"/>
              <a:gd name="connsiteX2" fmla="*/ 55 w 15341"/>
              <a:gd name="connsiteY2" fmla="*/ 1369 h 2786"/>
              <a:gd name="connsiteX3" fmla="*/ 1630 w 15341"/>
              <a:gd name="connsiteY3" fmla="*/ 1393 h 2786"/>
              <a:gd name="connsiteX4" fmla="*/ 427 w 15341"/>
              <a:gd name="connsiteY4" fmla="*/ 663 h 2786"/>
              <a:gd name="connsiteX5" fmla="*/ 106 w 15341"/>
              <a:gd name="connsiteY5" fmla="*/ 0 h 2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41" h="2786">
                <a:moveTo>
                  <a:pt x="15341" y="2786"/>
                </a:moveTo>
                <a:lnTo>
                  <a:pt x="4363" y="2786"/>
                </a:lnTo>
                <a:cubicBezTo>
                  <a:pt x="3090" y="2648"/>
                  <a:pt x="1247" y="2346"/>
                  <a:pt x="55" y="1369"/>
                </a:cubicBezTo>
                <a:cubicBezTo>
                  <a:pt x="-340" y="1044"/>
                  <a:pt x="1511" y="1549"/>
                  <a:pt x="1630" y="1393"/>
                </a:cubicBezTo>
                <a:cubicBezTo>
                  <a:pt x="1749" y="1238"/>
                  <a:pt x="1048" y="967"/>
                  <a:pt x="427" y="663"/>
                </a:cubicBezTo>
                <a:lnTo>
                  <a:pt x="106" y="0"/>
                </a:lnTo>
              </a:path>
            </a:pathLst>
          </a:custGeom>
          <a:noFill/>
          <a:ln w="165100"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圆角矩形 5"/>
          <p:cNvSpPr/>
          <p:nvPr userDrawn="1">
            <p:custDataLst>
              <p:tags r:id="rId5"/>
            </p:custDataLst>
          </p:nvPr>
        </p:nvSpPr>
        <p:spPr>
          <a:xfrm rot="21000000">
            <a:off x="2602865" y="1561465"/>
            <a:ext cx="196215" cy="62928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5" name="圆角矩形 7"/>
          <p:cNvSpPr/>
          <p:nvPr userDrawn="1">
            <p:custDataLst>
              <p:tags r:id="rId6"/>
            </p:custDataLst>
          </p:nvPr>
        </p:nvSpPr>
        <p:spPr>
          <a:xfrm rot="600000" flipH="1">
            <a:off x="3422015" y="1561465"/>
            <a:ext cx="196215" cy="62928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6" name="圆角矩形 8"/>
          <p:cNvSpPr/>
          <p:nvPr userDrawn="1">
            <p:custDataLst>
              <p:tags r:id="rId7"/>
            </p:custDataLst>
          </p:nvPr>
        </p:nvSpPr>
        <p:spPr>
          <a:xfrm rot="2700000" flipH="1">
            <a:off x="4237990" y="2147570"/>
            <a:ext cx="196215" cy="59753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圆角矩形 10"/>
          <p:cNvSpPr/>
          <p:nvPr userDrawn="1">
            <p:custDataLst>
              <p:tags r:id="rId8"/>
            </p:custDataLst>
          </p:nvPr>
        </p:nvSpPr>
        <p:spPr>
          <a:xfrm rot="18900000">
            <a:off x="1786890" y="2147570"/>
            <a:ext cx="196215" cy="59753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弧形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>
            <a:off x="2603278" y="2983296"/>
            <a:ext cx="1023161" cy="1023161"/>
          </a:xfrm>
          <a:prstGeom prst="arc">
            <a:avLst>
              <a:gd name="adj1" fmla="val 11947030"/>
              <a:gd name="adj2" fmla="val 15472635"/>
            </a:avLst>
          </a:prstGeom>
          <a:noFill/>
          <a:ln w="152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4945262" y="2259936"/>
            <a:ext cx="6071988" cy="1165465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8" name="年号占位符 8"/>
          <p:cNvSpPr>
            <a:spLocks noGrp="1"/>
          </p:cNvSpPr>
          <p:nvPr>
            <p:ph type="body" sz="quarter" idx="15" hasCustomPrompt="1"/>
            <p:custDataLst>
              <p:tags r:id="rId14"/>
            </p:custDataLst>
          </p:nvPr>
        </p:nvSpPr>
        <p:spPr>
          <a:xfrm>
            <a:off x="7969250" y="1200150"/>
            <a:ext cx="3048000" cy="945882"/>
          </a:xfrm>
        </p:spPr>
        <p:txBody>
          <a:bodyPr wrap="square" anchor="b">
            <a:normAutofit/>
          </a:bodyPr>
          <a:lstStyle>
            <a:lvl1pPr marL="0" indent="0" algn="r">
              <a:lnSpc>
                <a:spcPct val="100000"/>
              </a:lnSpc>
              <a:buNone/>
              <a:defRPr sz="4000" b="1">
                <a:solidFill>
                  <a:srgbClr val="FFFFFF">
                    <a:alpha val="40000"/>
                  </a:srgbClr>
                </a:solidFill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5"/>
            </p:custDataLst>
          </p:nvPr>
        </p:nvSpPr>
        <p:spPr>
          <a:xfrm>
            <a:off x="7561250" y="4105822"/>
            <a:ext cx="3456000" cy="57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8" name="任意多边形: 形状 7"/>
          <p:cNvSpPr/>
          <p:nvPr userDrawn="1">
            <p:custDataLst>
              <p:tags r:id="rId16"/>
            </p:custDataLst>
          </p:nvPr>
        </p:nvSpPr>
        <p:spPr>
          <a:xfrm>
            <a:off x="2248905" y="2650927"/>
            <a:ext cx="1731909" cy="1988439"/>
          </a:xfrm>
          <a:custGeom>
            <a:avLst/>
            <a:gdLst>
              <a:gd name="connsiteX0" fmla="*/ 835978 w 1671956"/>
              <a:gd name="connsiteY0" fmla="*/ 0 h 1919605"/>
              <a:gd name="connsiteX1" fmla="*/ 1671956 w 1671956"/>
              <a:gd name="connsiteY1" fmla="*/ 835978 h 1919605"/>
              <a:gd name="connsiteX2" fmla="*/ 1606261 w 1671956"/>
              <a:gd name="connsiteY2" fmla="*/ 1161379 h 1919605"/>
              <a:gd name="connsiteX3" fmla="*/ 1562218 w 1671956"/>
              <a:gd name="connsiteY3" fmla="*/ 1242521 h 1919605"/>
              <a:gd name="connsiteX4" fmla="*/ 1577340 w 1671956"/>
              <a:gd name="connsiteY4" fmla="*/ 1243330 h 1919605"/>
              <a:gd name="connsiteX5" fmla="*/ 1177290 w 1671956"/>
              <a:gd name="connsiteY5" fmla="*/ 1919605 h 1919605"/>
              <a:gd name="connsiteX6" fmla="*/ 248285 w 1671956"/>
              <a:gd name="connsiteY6" fmla="*/ 1548130 h 1919605"/>
              <a:gd name="connsiteX7" fmla="*/ 57785 w 1671956"/>
              <a:gd name="connsiteY7" fmla="*/ 1162050 h 1919605"/>
              <a:gd name="connsiteX8" fmla="*/ 66307 w 1671956"/>
              <a:gd name="connsiteY8" fmla="*/ 1162506 h 1919605"/>
              <a:gd name="connsiteX9" fmla="*/ 65695 w 1671956"/>
              <a:gd name="connsiteY9" fmla="*/ 1161379 h 1919605"/>
              <a:gd name="connsiteX10" fmla="*/ 0 w 1671956"/>
              <a:gd name="connsiteY10" fmla="*/ 835978 h 1919605"/>
              <a:gd name="connsiteX11" fmla="*/ 835978 w 1671956"/>
              <a:gd name="connsiteY11" fmla="*/ 0 h 1919605"/>
              <a:gd name="connsiteX0-1" fmla="*/ 835978 w 1671956"/>
              <a:gd name="connsiteY0-2" fmla="*/ 0 h 1919605"/>
              <a:gd name="connsiteX1-3" fmla="*/ 1671956 w 1671956"/>
              <a:gd name="connsiteY1-4" fmla="*/ 835978 h 1919605"/>
              <a:gd name="connsiteX2-5" fmla="*/ 1606261 w 1671956"/>
              <a:gd name="connsiteY2-6" fmla="*/ 1161379 h 1919605"/>
              <a:gd name="connsiteX3-7" fmla="*/ 1562218 w 1671956"/>
              <a:gd name="connsiteY3-8" fmla="*/ 1242521 h 1919605"/>
              <a:gd name="connsiteX4-9" fmla="*/ 1177290 w 1671956"/>
              <a:gd name="connsiteY4-10" fmla="*/ 1919605 h 1919605"/>
              <a:gd name="connsiteX5-11" fmla="*/ 248285 w 1671956"/>
              <a:gd name="connsiteY5-12" fmla="*/ 1548130 h 1919605"/>
              <a:gd name="connsiteX6-13" fmla="*/ 57785 w 1671956"/>
              <a:gd name="connsiteY6-14" fmla="*/ 1162050 h 1919605"/>
              <a:gd name="connsiteX7-15" fmla="*/ 66307 w 1671956"/>
              <a:gd name="connsiteY7-16" fmla="*/ 1162506 h 1919605"/>
              <a:gd name="connsiteX8-17" fmla="*/ 65695 w 1671956"/>
              <a:gd name="connsiteY8-18" fmla="*/ 1161379 h 1919605"/>
              <a:gd name="connsiteX9-19" fmla="*/ 0 w 1671956"/>
              <a:gd name="connsiteY9-20" fmla="*/ 835978 h 1919605"/>
              <a:gd name="connsiteX10-21" fmla="*/ 835978 w 1671956"/>
              <a:gd name="connsiteY10-22" fmla="*/ 0 h 1919605"/>
              <a:gd name="connsiteX0-23" fmla="*/ 835978 w 1671956"/>
              <a:gd name="connsiteY0-24" fmla="*/ 0 h 1919605"/>
              <a:gd name="connsiteX1-25" fmla="*/ 1671956 w 1671956"/>
              <a:gd name="connsiteY1-26" fmla="*/ 835978 h 1919605"/>
              <a:gd name="connsiteX2-27" fmla="*/ 1606261 w 1671956"/>
              <a:gd name="connsiteY2-28" fmla="*/ 1161379 h 1919605"/>
              <a:gd name="connsiteX3-29" fmla="*/ 1562218 w 1671956"/>
              <a:gd name="connsiteY3-30" fmla="*/ 1242521 h 1919605"/>
              <a:gd name="connsiteX4-31" fmla="*/ 1177290 w 1671956"/>
              <a:gd name="connsiteY4-32" fmla="*/ 1919605 h 1919605"/>
              <a:gd name="connsiteX5-33" fmla="*/ 248285 w 1671956"/>
              <a:gd name="connsiteY5-34" fmla="*/ 1548130 h 1919605"/>
              <a:gd name="connsiteX6-35" fmla="*/ 66307 w 1671956"/>
              <a:gd name="connsiteY6-36" fmla="*/ 1162506 h 1919605"/>
              <a:gd name="connsiteX7-37" fmla="*/ 65695 w 1671956"/>
              <a:gd name="connsiteY7-38" fmla="*/ 1161379 h 1919605"/>
              <a:gd name="connsiteX8-39" fmla="*/ 0 w 1671956"/>
              <a:gd name="connsiteY8-40" fmla="*/ 835978 h 1919605"/>
              <a:gd name="connsiteX9-41" fmla="*/ 835978 w 1671956"/>
              <a:gd name="connsiteY9-42" fmla="*/ 0 h 1919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71956" h="1919605">
                <a:moveTo>
                  <a:pt x="835978" y="0"/>
                </a:moveTo>
                <a:cubicBezTo>
                  <a:pt x="1297676" y="0"/>
                  <a:pt x="1671956" y="374280"/>
                  <a:pt x="1671956" y="835978"/>
                </a:cubicBezTo>
                <a:cubicBezTo>
                  <a:pt x="1671956" y="951403"/>
                  <a:pt x="1648564" y="1061364"/>
                  <a:pt x="1606261" y="1161379"/>
                </a:cubicBezTo>
                <a:lnTo>
                  <a:pt x="1562218" y="1242521"/>
                </a:lnTo>
                <a:lnTo>
                  <a:pt x="1177290" y="1919605"/>
                </a:lnTo>
                <a:lnTo>
                  <a:pt x="248285" y="1548130"/>
                </a:lnTo>
                <a:lnTo>
                  <a:pt x="66307" y="1162506"/>
                </a:lnTo>
                <a:lnTo>
                  <a:pt x="65695" y="1161379"/>
                </a:lnTo>
                <a:cubicBezTo>
                  <a:pt x="23393" y="1061364"/>
                  <a:pt x="0" y="951403"/>
                  <a:pt x="0" y="835978"/>
                </a:cubicBezTo>
                <a:cubicBezTo>
                  <a:pt x="0" y="374280"/>
                  <a:pt x="374280" y="0"/>
                  <a:pt x="835978" y="0"/>
                </a:cubicBezTo>
                <a:close/>
              </a:path>
            </a:pathLst>
          </a:custGeom>
          <a:noFill/>
          <a:ln w="165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7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39788" y="412800"/>
            <a:ext cx="1751012" cy="1289000"/>
          </a:xfrm>
          <a:noFill/>
        </p:spPr>
        <p:txBody>
          <a:bodyPr wrap="square" anchor="b">
            <a:normAutofit/>
          </a:bodyPr>
          <a:lstStyle>
            <a:lvl1pPr algn="r">
              <a:defRPr sz="56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7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227600" y="2099855"/>
            <a:ext cx="9959379" cy="3960000"/>
          </a:xfrm>
          <a:custGeom>
            <a:avLst/>
            <a:gdLst>
              <a:gd name="connsiteX0" fmla="*/ 10280650 w 10280650"/>
              <a:gd name="connsiteY0" fmla="*/ 0 h 4178300"/>
              <a:gd name="connsiteX1" fmla="*/ 8051800 w 10280650"/>
              <a:gd name="connsiteY1" fmla="*/ 990600 h 4178300"/>
              <a:gd name="connsiteX2" fmla="*/ 8674100 w 10280650"/>
              <a:gd name="connsiteY2" fmla="*/ 1409700 h 4178300"/>
              <a:gd name="connsiteX3" fmla="*/ 8826500 w 10280650"/>
              <a:gd name="connsiteY3" fmla="*/ 2451100 h 4178300"/>
              <a:gd name="connsiteX4" fmla="*/ 9486900 w 10280650"/>
              <a:gd name="connsiteY4" fmla="*/ 2324100 h 4178300"/>
              <a:gd name="connsiteX5" fmla="*/ 9118600 w 10280650"/>
              <a:gd name="connsiteY5" fmla="*/ 2063750 h 4178300"/>
              <a:gd name="connsiteX6" fmla="*/ 7486650 w 10280650"/>
              <a:gd name="connsiteY6" fmla="*/ 4038600 h 4178300"/>
              <a:gd name="connsiteX7" fmla="*/ 6940550 w 10280650"/>
              <a:gd name="connsiteY7" fmla="*/ 4178300 h 4178300"/>
              <a:gd name="connsiteX8" fmla="*/ 0 w 10280650"/>
              <a:gd name="connsiteY8" fmla="*/ 4178300 h 4178300"/>
              <a:gd name="connsiteX0-1" fmla="*/ 10280650 w 10280650"/>
              <a:gd name="connsiteY0-2" fmla="*/ 0 h 4178300"/>
              <a:gd name="connsiteX1-3" fmla="*/ 8051800 w 10280650"/>
              <a:gd name="connsiteY1-4" fmla="*/ 990600 h 4178300"/>
              <a:gd name="connsiteX2-5" fmla="*/ 8674100 w 10280650"/>
              <a:gd name="connsiteY2-6" fmla="*/ 1409700 h 4178300"/>
              <a:gd name="connsiteX3-7" fmla="*/ 8826500 w 10280650"/>
              <a:gd name="connsiteY3-8" fmla="*/ 2451100 h 4178300"/>
              <a:gd name="connsiteX4-9" fmla="*/ 9486900 w 10280650"/>
              <a:gd name="connsiteY4-10" fmla="*/ 2324100 h 4178300"/>
              <a:gd name="connsiteX5-11" fmla="*/ 9118600 w 10280650"/>
              <a:gd name="connsiteY5-12" fmla="*/ 2063750 h 4178300"/>
              <a:gd name="connsiteX6-13" fmla="*/ 7486650 w 10280650"/>
              <a:gd name="connsiteY6-14" fmla="*/ 4038600 h 4178300"/>
              <a:gd name="connsiteX7-15" fmla="*/ 6940550 w 10280650"/>
              <a:gd name="connsiteY7-16" fmla="*/ 4178300 h 4178300"/>
              <a:gd name="connsiteX8-17" fmla="*/ 0 w 10280650"/>
              <a:gd name="connsiteY8-18" fmla="*/ 4178300 h 4178300"/>
              <a:gd name="connsiteX0-19" fmla="*/ 10280650 w 10280650"/>
              <a:gd name="connsiteY0-20" fmla="*/ 0 h 4178300"/>
              <a:gd name="connsiteX1-21" fmla="*/ 8051800 w 10280650"/>
              <a:gd name="connsiteY1-22" fmla="*/ 990600 h 4178300"/>
              <a:gd name="connsiteX2-23" fmla="*/ 8674100 w 10280650"/>
              <a:gd name="connsiteY2-24" fmla="*/ 1409700 h 4178300"/>
              <a:gd name="connsiteX3-25" fmla="*/ 8826500 w 10280650"/>
              <a:gd name="connsiteY3-26" fmla="*/ 2451100 h 4178300"/>
              <a:gd name="connsiteX4-27" fmla="*/ 9486900 w 10280650"/>
              <a:gd name="connsiteY4-28" fmla="*/ 2324100 h 4178300"/>
              <a:gd name="connsiteX5-29" fmla="*/ 9118600 w 10280650"/>
              <a:gd name="connsiteY5-30" fmla="*/ 2063750 h 4178300"/>
              <a:gd name="connsiteX6-31" fmla="*/ 7486650 w 10280650"/>
              <a:gd name="connsiteY6-32" fmla="*/ 4038600 h 4178300"/>
              <a:gd name="connsiteX7-33" fmla="*/ 6940550 w 10280650"/>
              <a:gd name="connsiteY7-34" fmla="*/ 4178300 h 4178300"/>
              <a:gd name="connsiteX8-35" fmla="*/ 0 w 10280650"/>
              <a:gd name="connsiteY8-36" fmla="*/ 4178300 h 4178300"/>
              <a:gd name="connsiteX0-37" fmla="*/ 10280650 w 10280650"/>
              <a:gd name="connsiteY0-38" fmla="*/ 0 h 4178300"/>
              <a:gd name="connsiteX1-39" fmla="*/ 8051800 w 10280650"/>
              <a:gd name="connsiteY1-40" fmla="*/ 990600 h 4178300"/>
              <a:gd name="connsiteX2-41" fmla="*/ 8674100 w 10280650"/>
              <a:gd name="connsiteY2-42" fmla="*/ 1409700 h 4178300"/>
              <a:gd name="connsiteX3-43" fmla="*/ 8826500 w 10280650"/>
              <a:gd name="connsiteY3-44" fmla="*/ 2451100 h 4178300"/>
              <a:gd name="connsiteX4-45" fmla="*/ 9486900 w 10280650"/>
              <a:gd name="connsiteY4-46" fmla="*/ 2324100 h 4178300"/>
              <a:gd name="connsiteX5-47" fmla="*/ 9118600 w 10280650"/>
              <a:gd name="connsiteY5-48" fmla="*/ 2063750 h 4178300"/>
              <a:gd name="connsiteX6-49" fmla="*/ 7486650 w 10280650"/>
              <a:gd name="connsiteY6-50" fmla="*/ 4038600 h 4178300"/>
              <a:gd name="connsiteX7-51" fmla="*/ 6940550 w 10280650"/>
              <a:gd name="connsiteY7-52" fmla="*/ 4178300 h 4178300"/>
              <a:gd name="connsiteX8-53" fmla="*/ 0 w 10280650"/>
              <a:gd name="connsiteY8-54" fmla="*/ 4178300 h 4178300"/>
              <a:gd name="connsiteX0-55" fmla="*/ 10280650 w 10280650"/>
              <a:gd name="connsiteY0-56" fmla="*/ 0 h 4178300"/>
              <a:gd name="connsiteX1-57" fmla="*/ 8051800 w 10280650"/>
              <a:gd name="connsiteY1-58" fmla="*/ 990600 h 4178300"/>
              <a:gd name="connsiteX2-59" fmla="*/ 8674100 w 10280650"/>
              <a:gd name="connsiteY2-60" fmla="*/ 1409700 h 4178300"/>
              <a:gd name="connsiteX3-61" fmla="*/ 8826500 w 10280650"/>
              <a:gd name="connsiteY3-62" fmla="*/ 2451100 h 4178300"/>
              <a:gd name="connsiteX4-63" fmla="*/ 9486900 w 10280650"/>
              <a:gd name="connsiteY4-64" fmla="*/ 2324100 h 4178300"/>
              <a:gd name="connsiteX5-65" fmla="*/ 9118600 w 10280650"/>
              <a:gd name="connsiteY5-66" fmla="*/ 2063750 h 4178300"/>
              <a:gd name="connsiteX6-67" fmla="*/ 7486650 w 10280650"/>
              <a:gd name="connsiteY6-68" fmla="*/ 4038600 h 4178300"/>
              <a:gd name="connsiteX7-69" fmla="*/ 6940550 w 10280650"/>
              <a:gd name="connsiteY7-70" fmla="*/ 4178300 h 4178300"/>
              <a:gd name="connsiteX8-71" fmla="*/ 0 w 10280650"/>
              <a:gd name="connsiteY8-72" fmla="*/ 4178300 h 4178300"/>
              <a:gd name="connsiteX0-73" fmla="*/ 10280650 w 10280650"/>
              <a:gd name="connsiteY0-74" fmla="*/ 0 h 4178300"/>
              <a:gd name="connsiteX1-75" fmla="*/ 8051800 w 10280650"/>
              <a:gd name="connsiteY1-76" fmla="*/ 990600 h 4178300"/>
              <a:gd name="connsiteX2-77" fmla="*/ 8674100 w 10280650"/>
              <a:gd name="connsiteY2-78" fmla="*/ 1409700 h 4178300"/>
              <a:gd name="connsiteX3-79" fmla="*/ 8826500 w 10280650"/>
              <a:gd name="connsiteY3-80" fmla="*/ 2451100 h 4178300"/>
              <a:gd name="connsiteX4-81" fmla="*/ 9486900 w 10280650"/>
              <a:gd name="connsiteY4-82" fmla="*/ 2324100 h 4178300"/>
              <a:gd name="connsiteX5-83" fmla="*/ 9118600 w 10280650"/>
              <a:gd name="connsiteY5-84" fmla="*/ 2063750 h 4178300"/>
              <a:gd name="connsiteX6-85" fmla="*/ 7486650 w 10280650"/>
              <a:gd name="connsiteY6-86" fmla="*/ 4038600 h 4178300"/>
              <a:gd name="connsiteX7-87" fmla="*/ 6940550 w 10280650"/>
              <a:gd name="connsiteY7-88" fmla="*/ 4178300 h 4178300"/>
              <a:gd name="connsiteX8-89" fmla="*/ 0 w 10280650"/>
              <a:gd name="connsiteY8-90" fmla="*/ 4178300 h 4178300"/>
              <a:gd name="connsiteX0-91" fmla="*/ 10280650 w 10280650"/>
              <a:gd name="connsiteY0-92" fmla="*/ 0 h 4178300"/>
              <a:gd name="connsiteX1-93" fmla="*/ 8051800 w 10280650"/>
              <a:gd name="connsiteY1-94" fmla="*/ 990600 h 4178300"/>
              <a:gd name="connsiteX2-95" fmla="*/ 8674100 w 10280650"/>
              <a:gd name="connsiteY2-96" fmla="*/ 1409700 h 4178300"/>
              <a:gd name="connsiteX3-97" fmla="*/ 8826500 w 10280650"/>
              <a:gd name="connsiteY3-98" fmla="*/ 2451100 h 4178300"/>
              <a:gd name="connsiteX4-99" fmla="*/ 9486900 w 10280650"/>
              <a:gd name="connsiteY4-100" fmla="*/ 2324100 h 4178300"/>
              <a:gd name="connsiteX5-101" fmla="*/ 9118600 w 10280650"/>
              <a:gd name="connsiteY5-102" fmla="*/ 2063750 h 4178300"/>
              <a:gd name="connsiteX6-103" fmla="*/ 7486650 w 10280650"/>
              <a:gd name="connsiteY6-104" fmla="*/ 4038600 h 4178300"/>
              <a:gd name="connsiteX7-105" fmla="*/ 6940550 w 10280650"/>
              <a:gd name="connsiteY7-106" fmla="*/ 4178300 h 4178300"/>
              <a:gd name="connsiteX8-107" fmla="*/ 0 w 10280650"/>
              <a:gd name="connsiteY8-108" fmla="*/ 4178300 h 4178300"/>
              <a:gd name="connsiteX0-109" fmla="*/ 10280650 w 10280650"/>
              <a:gd name="connsiteY0-110" fmla="*/ 0 h 4178300"/>
              <a:gd name="connsiteX1-111" fmla="*/ 8051800 w 10280650"/>
              <a:gd name="connsiteY1-112" fmla="*/ 990600 h 4178300"/>
              <a:gd name="connsiteX2-113" fmla="*/ 8674100 w 10280650"/>
              <a:gd name="connsiteY2-114" fmla="*/ 1409700 h 4178300"/>
              <a:gd name="connsiteX3-115" fmla="*/ 8826500 w 10280650"/>
              <a:gd name="connsiteY3-116" fmla="*/ 2451100 h 4178300"/>
              <a:gd name="connsiteX4-117" fmla="*/ 9486900 w 10280650"/>
              <a:gd name="connsiteY4-118" fmla="*/ 2324100 h 4178300"/>
              <a:gd name="connsiteX5-119" fmla="*/ 9118600 w 10280650"/>
              <a:gd name="connsiteY5-120" fmla="*/ 2063750 h 4178300"/>
              <a:gd name="connsiteX6-121" fmla="*/ 7486650 w 10280650"/>
              <a:gd name="connsiteY6-122" fmla="*/ 4038600 h 4178300"/>
              <a:gd name="connsiteX7-123" fmla="*/ 6940550 w 10280650"/>
              <a:gd name="connsiteY7-124" fmla="*/ 4178300 h 4178300"/>
              <a:gd name="connsiteX8-125" fmla="*/ 0 w 10280650"/>
              <a:gd name="connsiteY8-126" fmla="*/ 4178300 h 4178300"/>
              <a:gd name="connsiteX0-127" fmla="*/ 10280650 w 10280650"/>
              <a:gd name="connsiteY0-128" fmla="*/ 0 h 4178300"/>
              <a:gd name="connsiteX1-129" fmla="*/ 8051800 w 10280650"/>
              <a:gd name="connsiteY1-130" fmla="*/ 990600 h 4178300"/>
              <a:gd name="connsiteX2-131" fmla="*/ 8674100 w 10280650"/>
              <a:gd name="connsiteY2-132" fmla="*/ 1409700 h 4178300"/>
              <a:gd name="connsiteX3-133" fmla="*/ 8826500 w 10280650"/>
              <a:gd name="connsiteY3-134" fmla="*/ 2451100 h 4178300"/>
              <a:gd name="connsiteX4-135" fmla="*/ 9486900 w 10280650"/>
              <a:gd name="connsiteY4-136" fmla="*/ 2324100 h 4178300"/>
              <a:gd name="connsiteX5-137" fmla="*/ 9118600 w 10280650"/>
              <a:gd name="connsiteY5-138" fmla="*/ 2063750 h 4178300"/>
              <a:gd name="connsiteX6-139" fmla="*/ 7486650 w 10280650"/>
              <a:gd name="connsiteY6-140" fmla="*/ 4038600 h 4178300"/>
              <a:gd name="connsiteX7-141" fmla="*/ 6940550 w 10280650"/>
              <a:gd name="connsiteY7-142" fmla="*/ 4178300 h 4178300"/>
              <a:gd name="connsiteX8-143" fmla="*/ 0 w 10280650"/>
              <a:gd name="connsiteY8-144" fmla="*/ 4178300 h 4178300"/>
              <a:gd name="connsiteX0-145" fmla="*/ 10280650 w 10280650"/>
              <a:gd name="connsiteY0-146" fmla="*/ 0 h 4178300"/>
              <a:gd name="connsiteX1-147" fmla="*/ 8051800 w 10280650"/>
              <a:gd name="connsiteY1-148" fmla="*/ 990600 h 4178300"/>
              <a:gd name="connsiteX2-149" fmla="*/ 8674100 w 10280650"/>
              <a:gd name="connsiteY2-150" fmla="*/ 1409700 h 4178300"/>
              <a:gd name="connsiteX3-151" fmla="*/ 8826500 w 10280650"/>
              <a:gd name="connsiteY3-152" fmla="*/ 2451100 h 4178300"/>
              <a:gd name="connsiteX4-153" fmla="*/ 9486900 w 10280650"/>
              <a:gd name="connsiteY4-154" fmla="*/ 2324100 h 4178300"/>
              <a:gd name="connsiteX5-155" fmla="*/ 9118600 w 10280650"/>
              <a:gd name="connsiteY5-156" fmla="*/ 2063750 h 4178300"/>
              <a:gd name="connsiteX6-157" fmla="*/ 7486650 w 10280650"/>
              <a:gd name="connsiteY6-158" fmla="*/ 4038600 h 4178300"/>
              <a:gd name="connsiteX7-159" fmla="*/ 6940550 w 10280650"/>
              <a:gd name="connsiteY7-160" fmla="*/ 4178300 h 4178300"/>
              <a:gd name="connsiteX8-161" fmla="*/ 0 w 10280650"/>
              <a:gd name="connsiteY8-162" fmla="*/ 4178300 h 4178300"/>
              <a:gd name="connsiteX0-163" fmla="*/ 10280650 w 10280650"/>
              <a:gd name="connsiteY0-164" fmla="*/ 0 h 4178300"/>
              <a:gd name="connsiteX1-165" fmla="*/ 8051800 w 10280650"/>
              <a:gd name="connsiteY1-166" fmla="*/ 990600 h 4178300"/>
              <a:gd name="connsiteX2-167" fmla="*/ 8674100 w 10280650"/>
              <a:gd name="connsiteY2-168" fmla="*/ 1409700 h 4178300"/>
              <a:gd name="connsiteX3-169" fmla="*/ 8826500 w 10280650"/>
              <a:gd name="connsiteY3-170" fmla="*/ 2451100 h 4178300"/>
              <a:gd name="connsiteX4-171" fmla="*/ 9486900 w 10280650"/>
              <a:gd name="connsiteY4-172" fmla="*/ 2324100 h 4178300"/>
              <a:gd name="connsiteX5-173" fmla="*/ 9118600 w 10280650"/>
              <a:gd name="connsiteY5-174" fmla="*/ 2063750 h 4178300"/>
              <a:gd name="connsiteX6-175" fmla="*/ 7486650 w 10280650"/>
              <a:gd name="connsiteY6-176" fmla="*/ 4038600 h 4178300"/>
              <a:gd name="connsiteX7-177" fmla="*/ 6940550 w 10280650"/>
              <a:gd name="connsiteY7-178" fmla="*/ 4178300 h 4178300"/>
              <a:gd name="connsiteX8-179" fmla="*/ 0 w 10280650"/>
              <a:gd name="connsiteY8-180" fmla="*/ 4178300 h 4178300"/>
              <a:gd name="connsiteX0-181" fmla="*/ 10280650 w 10280650"/>
              <a:gd name="connsiteY0-182" fmla="*/ 0 h 4178300"/>
              <a:gd name="connsiteX1-183" fmla="*/ 8051800 w 10280650"/>
              <a:gd name="connsiteY1-184" fmla="*/ 990600 h 4178300"/>
              <a:gd name="connsiteX2-185" fmla="*/ 8674100 w 10280650"/>
              <a:gd name="connsiteY2-186" fmla="*/ 1409700 h 4178300"/>
              <a:gd name="connsiteX3-187" fmla="*/ 8826500 w 10280650"/>
              <a:gd name="connsiteY3-188" fmla="*/ 2451100 h 4178300"/>
              <a:gd name="connsiteX4-189" fmla="*/ 9486900 w 10280650"/>
              <a:gd name="connsiteY4-190" fmla="*/ 2324100 h 4178300"/>
              <a:gd name="connsiteX5-191" fmla="*/ 9118600 w 10280650"/>
              <a:gd name="connsiteY5-192" fmla="*/ 2063750 h 4178300"/>
              <a:gd name="connsiteX6-193" fmla="*/ 7486650 w 10280650"/>
              <a:gd name="connsiteY6-194" fmla="*/ 4038600 h 4178300"/>
              <a:gd name="connsiteX7-195" fmla="*/ 6940550 w 10280650"/>
              <a:gd name="connsiteY7-196" fmla="*/ 4178300 h 4178300"/>
              <a:gd name="connsiteX8-197" fmla="*/ 0 w 10280650"/>
              <a:gd name="connsiteY8-198" fmla="*/ 4178300 h 4178300"/>
              <a:gd name="connsiteX0-199" fmla="*/ 10280650 w 10280650"/>
              <a:gd name="connsiteY0-200" fmla="*/ 0 h 4178300"/>
              <a:gd name="connsiteX1-201" fmla="*/ 8051800 w 10280650"/>
              <a:gd name="connsiteY1-202" fmla="*/ 990600 h 4178300"/>
              <a:gd name="connsiteX2-203" fmla="*/ 8674100 w 10280650"/>
              <a:gd name="connsiteY2-204" fmla="*/ 1409700 h 4178300"/>
              <a:gd name="connsiteX3-205" fmla="*/ 8826500 w 10280650"/>
              <a:gd name="connsiteY3-206" fmla="*/ 2451100 h 4178300"/>
              <a:gd name="connsiteX4-207" fmla="*/ 9486900 w 10280650"/>
              <a:gd name="connsiteY4-208" fmla="*/ 2324100 h 4178300"/>
              <a:gd name="connsiteX5-209" fmla="*/ 9118600 w 10280650"/>
              <a:gd name="connsiteY5-210" fmla="*/ 2063750 h 4178300"/>
              <a:gd name="connsiteX6-211" fmla="*/ 7486650 w 10280650"/>
              <a:gd name="connsiteY6-212" fmla="*/ 4038600 h 4178300"/>
              <a:gd name="connsiteX7-213" fmla="*/ 6940550 w 10280650"/>
              <a:gd name="connsiteY7-214" fmla="*/ 4178300 h 4178300"/>
              <a:gd name="connsiteX8-215" fmla="*/ 0 w 10280650"/>
              <a:gd name="connsiteY8-216" fmla="*/ 4178300 h 4178300"/>
              <a:gd name="connsiteX0-217" fmla="*/ 10280650 w 10280650"/>
              <a:gd name="connsiteY0-218" fmla="*/ 0 h 4178300"/>
              <a:gd name="connsiteX1-219" fmla="*/ 8051800 w 10280650"/>
              <a:gd name="connsiteY1-220" fmla="*/ 990600 h 4178300"/>
              <a:gd name="connsiteX2-221" fmla="*/ 8674100 w 10280650"/>
              <a:gd name="connsiteY2-222" fmla="*/ 1409700 h 4178300"/>
              <a:gd name="connsiteX3-223" fmla="*/ 8826500 w 10280650"/>
              <a:gd name="connsiteY3-224" fmla="*/ 2451100 h 4178300"/>
              <a:gd name="connsiteX4-225" fmla="*/ 9486900 w 10280650"/>
              <a:gd name="connsiteY4-226" fmla="*/ 2324100 h 4178300"/>
              <a:gd name="connsiteX5-227" fmla="*/ 9118600 w 10280650"/>
              <a:gd name="connsiteY5-228" fmla="*/ 2063750 h 4178300"/>
              <a:gd name="connsiteX6-229" fmla="*/ 7486650 w 10280650"/>
              <a:gd name="connsiteY6-230" fmla="*/ 4038600 h 4178300"/>
              <a:gd name="connsiteX7-231" fmla="*/ 6940550 w 10280650"/>
              <a:gd name="connsiteY7-232" fmla="*/ 4178300 h 4178300"/>
              <a:gd name="connsiteX8-233" fmla="*/ 0 w 10280650"/>
              <a:gd name="connsiteY8-234" fmla="*/ 4178300 h 4178300"/>
              <a:gd name="connsiteX0-235" fmla="*/ 10280650 w 10280650"/>
              <a:gd name="connsiteY0-236" fmla="*/ 0 h 4178300"/>
              <a:gd name="connsiteX1-237" fmla="*/ 8051800 w 10280650"/>
              <a:gd name="connsiteY1-238" fmla="*/ 990600 h 4178300"/>
              <a:gd name="connsiteX2-239" fmla="*/ 8674100 w 10280650"/>
              <a:gd name="connsiteY2-240" fmla="*/ 1409700 h 4178300"/>
              <a:gd name="connsiteX3-241" fmla="*/ 8826500 w 10280650"/>
              <a:gd name="connsiteY3-242" fmla="*/ 2451100 h 4178300"/>
              <a:gd name="connsiteX4-243" fmla="*/ 9486900 w 10280650"/>
              <a:gd name="connsiteY4-244" fmla="*/ 2324100 h 4178300"/>
              <a:gd name="connsiteX5-245" fmla="*/ 9118600 w 10280650"/>
              <a:gd name="connsiteY5-246" fmla="*/ 2063750 h 4178300"/>
              <a:gd name="connsiteX6-247" fmla="*/ 7486650 w 10280650"/>
              <a:gd name="connsiteY6-248" fmla="*/ 4038600 h 4178300"/>
              <a:gd name="connsiteX7-249" fmla="*/ 6940550 w 10280650"/>
              <a:gd name="connsiteY7-250" fmla="*/ 4178300 h 4178300"/>
              <a:gd name="connsiteX8-251" fmla="*/ 0 w 10280650"/>
              <a:gd name="connsiteY8-252" fmla="*/ 4178300 h 4178300"/>
              <a:gd name="connsiteX0-253" fmla="*/ 10280650 w 10280650"/>
              <a:gd name="connsiteY0-254" fmla="*/ 0 h 4178300"/>
              <a:gd name="connsiteX1-255" fmla="*/ 8051800 w 10280650"/>
              <a:gd name="connsiteY1-256" fmla="*/ 990600 h 4178300"/>
              <a:gd name="connsiteX2-257" fmla="*/ 8674100 w 10280650"/>
              <a:gd name="connsiteY2-258" fmla="*/ 1409700 h 4178300"/>
              <a:gd name="connsiteX3-259" fmla="*/ 8826500 w 10280650"/>
              <a:gd name="connsiteY3-260" fmla="*/ 2451100 h 4178300"/>
              <a:gd name="connsiteX4-261" fmla="*/ 9486900 w 10280650"/>
              <a:gd name="connsiteY4-262" fmla="*/ 2324100 h 4178300"/>
              <a:gd name="connsiteX5-263" fmla="*/ 9118600 w 10280650"/>
              <a:gd name="connsiteY5-264" fmla="*/ 2063750 h 4178300"/>
              <a:gd name="connsiteX6-265" fmla="*/ 7486650 w 10280650"/>
              <a:gd name="connsiteY6-266" fmla="*/ 4038600 h 4178300"/>
              <a:gd name="connsiteX7-267" fmla="*/ 6940550 w 10280650"/>
              <a:gd name="connsiteY7-268" fmla="*/ 4178300 h 4178300"/>
              <a:gd name="connsiteX8-269" fmla="*/ 0 w 10280650"/>
              <a:gd name="connsiteY8-270" fmla="*/ 4178300 h 4178300"/>
              <a:gd name="connsiteX0-271" fmla="*/ 10280650 w 10280650"/>
              <a:gd name="connsiteY0-272" fmla="*/ 0 h 4178300"/>
              <a:gd name="connsiteX1-273" fmla="*/ 8051800 w 10280650"/>
              <a:gd name="connsiteY1-274" fmla="*/ 990600 h 4178300"/>
              <a:gd name="connsiteX2-275" fmla="*/ 8674100 w 10280650"/>
              <a:gd name="connsiteY2-276" fmla="*/ 1409700 h 4178300"/>
              <a:gd name="connsiteX3-277" fmla="*/ 8826500 w 10280650"/>
              <a:gd name="connsiteY3-278" fmla="*/ 2451100 h 4178300"/>
              <a:gd name="connsiteX4-279" fmla="*/ 9486900 w 10280650"/>
              <a:gd name="connsiteY4-280" fmla="*/ 2324100 h 4178300"/>
              <a:gd name="connsiteX5-281" fmla="*/ 9118600 w 10280650"/>
              <a:gd name="connsiteY5-282" fmla="*/ 2063750 h 4178300"/>
              <a:gd name="connsiteX6-283" fmla="*/ 7486650 w 10280650"/>
              <a:gd name="connsiteY6-284" fmla="*/ 4038600 h 4178300"/>
              <a:gd name="connsiteX7-285" fmla="*/ 6940550 w 10280650"/>
              <a:gd name="connsiteY7-286" fmla="*/ 4178300 h 4178300"/>
              <a:gd name="connsiteX8-287" fmla="*/ 0 w 10280650"/>
              <a:gd name="connsiteY8-288" fmla="*/ 4178300 h 4178300"/>
              <a:gd name="connsiteX0-289" fmla="*/ 10299700 w 10299700"/>
              <a:gd name="connsiteY0-290" fmla="*/ 0 h 4200525"/>
              <a:gd name="connsiteX1-291" fmla="*/ 8051800 w 10299700"/>
              <a:gd name="connsiteY1-292" fmla="*/ 1012825 h 4200525"/>
              <a:gd name="connsiteX2-293" fmla="*/ 8674100 w 10299700"/>
              <a:gd name="connsiteY2-294" fmla="*/ 1431925 h 4200525"/>
              <a:gd name="connsiteX3-295" fmla="*/ 8826500 w 10299700"/>
              <a:gd name="connsiteY3-296" fmla="*/ 2473325 h 4200525"/>
              <a:gd name="connsiteX4-297" fmla="*/ 9486900 w 10299700"/>
              <a:gd name="connsiteY4-298" fmla="*/ 2346325 h 4200525"/>
              <a:gd name="connsiteX5-299" fmla="*/ 9118600 w 10299700"/>
              <a:gd name="connsiteY5-300" fmla="*/ 2085975 h 4200525"/>
              <a:gd name="connsiteX6-301" fmla="*/ 7486650 w 10299700"/>
              <a:gd name="connsiteY6-302" fmla="*/ 4060825 h 4200525"/>
              <a:gd name="connsiteX7-303" fmla="*/ 6940550 w 10299700"/>
              <a:gd name="connsiteY7-304" fmla="*/ 4200525 h 4200525"/>
              <a:gd name="connsiteX8-305" fmla="*/ 0 w 10299700"/>
              <a:gd name="connsiteY8-306" fmla="*/ 4200525 h 4200525"/>
              <a:gd name="connsiteX0-307" fmla="*/ 10561637 w 10561637"/>
              <a:gd name="connsiteY0-308" fmla="*/ 0 h 4321969"/>
              <a:gd name="connsiteX1-309" fmla="*/ 8051800 w 10561637"/>
              <a:gd name="connsiteY1-310" fmla="*/ 1134269 h 4321969"/>
              <a:gd name="connsiteX2-311" fmla="*/ 8674100 w 10561637"/>
              <a:gd name="connsiteY2-312" fmla="*/ 1553369 h 4321969"/>
              <a:gd name="connsiteX3-313" fmla="*/ 8826500 w 10561637"/>
              <a:gd name="connsiteY3-314" fmla="*/ 2594769 h 4321969"/>
              <a:gd name="connsiteX4-315" fmla="*/ 9486900 w 10561637"/>
              <a:gd name="connsiteY4-316" fmla="*/ 2467769 h 4321969"/>
              <a:gd name="connsiteX5-317" fmla="*/ 9118600 w 10561637"/>
              <a:gd name="connsiteY5-318" fmla="*/ 2207419 h 4321969"/>
              <a:gd name="connsiteX6-319" fmla="*/ 7486650 w 10561637"/>
              <a:gd name="connsiteY6-320" fmla="*/ 4182269 h 4321969"/>
              <a:gd name="connsiteX7-321" fmla="*/ 6940550 w 10561637"/>
              <a:gd name="connsiteY7-322" fmla="*/ 4321969 h 4321969"/>
              <a:gd name="connsiteX8-323" fmla="*/ 0 w 10561637"/>
              <a:gd name="connsiteY8-324" fmla="*/ 4321969 h 4321969"/>
              <a:gd name="connsiteX0-325" fmla="*/ 10561637 w 10561637"/>
              <a:gd name="connsiteY0-326" fmla="*/ 0 h 4321969"/>
              <a:gd name="connsiteX1-327" fmla="*/ 10294938 w 10561637"/>
              <a:gd name="connsiteY1-328" fmla="*/ 117476 h 4321969"/>
              <a:gd name="connsiteX2-329" fmla="*/ 8051800 w 10561637"/>
              <a:gd name="connsiteY2-330" fmla="*/ 1134269 h 4321969"/>
              <a:gd name="connsiteX3-331" fmla="*/ 8674100 w 10561637"/>
              <a:gd name="connsiteY3-332" fmla="*/ 1553369 h 4321969"/>
              <a:gd name="connsiteX4-333" fmla="*/ 8826500 w 10561637"/>
              <a:gd name="connsiteY4-334" fmla="*/ 2594769 h 4321969"/>
              <a:gd name="connsiteX5-335" fmla="*/ 9486900 w 10561637"/>
              <a:gd name="connsiteY5-336" fmla="*/ 2467769 h 4321969"/>
              <a:gd name="connsiteX6-337" fmla="*/ 9118600 w 10561637"/>
              <a:gd name="connsiteY6-338" fmla="*/ 2207419 h 4321969"/>
              <a:gd name="connsiteX7-339" fmla="*/ 7486650 w 10561637"/>
              <a:gd name="connsiteY7-340" fmla="*/ 4182269 h 4321969"/>
              <a:gd name="connsiteX8-341" fmla="*/ 6940550 w 10561637"/>
              <a:gd name="connsiteY8-342" fmla="*/ 4321969 h 4321969"/>
              <a:gd name="connsiteX9" fmla="*/ 0 w 10561637"/>
              <a:gd name="connsiteY9" fmla="*/ 4321969 h 4321969"/>
              <a:gd name="connsiteX0-343" fmla="*/ 10083006 w 10294938"/>
              <a:gd name="connsiteY0-344" fmla="*/ 2259012 h 4204493"/>
              <a:gd name="connsiteX1-345" fmla="*/ 10294938 w 10294938"/>
              <a:gd name="connsiteY1-346" fmla="*/ 0 h 4204493"/>
              <a:gd name="connsiteX2-347" fmla="*/ 8051800 w 10294938"/>
              <a:gd name="connsiteY2-348" fmla="*/ 1016793 h 4204493"/>
              <a:gd name="connsiteX3-349" fmla="*/ 8674100 w 10294938"/>
              <a:gd name="connsiteY3-350" fmla="*/ 1435893 h 4204493"/>
              <a:gd name="connsiteX4-351" fmla="*/ 8826500 w 10294938"/>
              <a:gd name="connsiteY4-352" fmla="*/ 2477293 h 4204493"/>
              <a:gd name="connsiteX5-353" fmla="*/ 9486900 w 10294938"/>
              <a:gd name="connsiteY5-354" fmla="*/ 2350293 h 4204493"/>
              <a:gd name="connsiteX6-355" fmla="*/ 9118600 w 10294938"/>
              <a:gd name="connsiteY6-356" fmla="*/ 2089943 h 4204493"/>
              <a:gd name="connsiteX7-357" fmla="*/ 7486650 w 10294938"/>
              <a:gd name="connsiteY7-358" fmla="*/ 4064793 h 4204493"/>
              <a:gd name="connsiteX8-359" fmla="*/ 6940550 w 10294938"/>
              <a:gd name="connsiteY8-360" fmla="*/ 4204493 h 4204493"/>
              <a:gd name="connsiteX9-361" fmla="*/ 0 w 10294938"/>
              <a:gd name="connsiteY9-362" fmla="*/ 4204493 h 4204493"/>
              <a:gd name="connsiteX0-363" fmla="*/ 10083006 w 10304463"/>
              <a:gd name="connsiteY0-364" fmla="*/ 2261393 h 4206874"/>
              <a:gd name="connsiteX1-365" fmla="*/ 10304463 w 10304463"/>
              <a:gd name="connsiteY1-366" fmla="*/ 0 h 4206874"/>
              <a:gd name="connsiteX2-367" fmla="*/ 8051800 w 10304463"/>
              <a:gd name="connsiteY2-368" fmla="*/ 1019174 h 4206874"/>
              <a:gd name="connsiteX3-369" fmla="*/ 8674100 w 10304463"/>
              <a:gd name="connsiteY3-370" fmla="*/ 1438274 h 4206874"/>
              <a:gd name="connsiteX4-371" fmla="*/ 8826500 w 10304463"/>
              <a:gd name="connsiteY4-372" fmla="*/ 2479674 h 4206874"/>
              <a:gd name="connsiteX5-373" fmla="*/ 9486900 w 10304463"/>
              <a:gd name="connsiteY5-374" fmla="*/ 2352674 h 4206874"/>
              <a:gd name="connsiteX6-375" fmla="*/ 9118600 w 10304463"/>
              <a:gd name="connsiteY6-376" fmla="*/ 2092324 h 4206874"/>
              <a:gd name="connsiteX7-377" fmla="*/ 7486650 w 10304463"/>
              <a:gd name="connsiteY7-378" fmla="*/ 4067174 h 4206874"/>
              <a:gd name="connsiteX8-379" fmla="*/ 6940550 w 10304463"/>
              <a:gd name="connsiteY8-380" fmla="*/ 4206874 h 4206874"/>
              <a:gd name="connsiteX9-381" fmla="*/ 0 w 10304463"/>
              <a:gd name="connsiteY9-382" fmla="*/ 4206874 h 4206874"/>
              <a:gd name="connsiteX0-383" fmla="*/ 10083006 w 10304463"/>
              <a:gd name="connsiteY0-384" fmla="*/ 2261393 h 4206874"/>
              <a:gd name="connsiteX1-385" fmla="*/ 10106819 w 10304463"/>
              <a:gd name="connsiteY1-386" fmla="*/ 2019300 h 4206874"/>
              <a:gd name="connsiteX2-387" fmla="*/ 10304463 w 10304463"/>
              <a:gd name="connsiteY2-388" fmla="*/ 0 h 4206874"/>
              <a:gd name="connsiteX3-389" fmla="*/ 8051800 w 10304463"/>
              <a:gd name="connsiteY3-390" fmla="*/ 1019174 h 4206874"/>
              <a:gd name="connsiteX4-391" fmla="*/ 8674100 w 10304463"/>
              <a:gd name="connsiteY4-392" fmla="*/ 1438274 h 4206874"/>
              <a:gd name="connsiteX5-393" fmla="*/ 8826500 w 10304463"/>
              <a:gd name="connsiteY5-394" fmla="*/ 2479674 h 4206874"/>
              <a:gd name="connsiteX6-395" fmla="*/ 9486900 w 10304463"/>
              <a:gd name="connsiteY6-396" fmla="*/ 2352674 h 4206874"/>
              <a:gd name="connsiteX7-397" fmla="*/ 9118600 w 10304463"/>
              <a:gd name="connsiteY7-398" fmla="*/ 2092324 h 4206874"/>
              <a:gd name="connsiteX8-399" fmla="*/ 7486650 w 10304463"/>
              <a:gd name="connsiteY8-400" fmla="*/ 4067174 h 4206874"/>
              <a:gd name="connsiteX9-401" fmla="*/ 6940550 w 10304463"/>
              <a:gd name="connsiteY9-402" fmla="*/ 4206874 h 4206874"/>
              <a:gd name="connsiteX10" fmla="*/ 0 w 10304463"/>
              <a:gd name="connsiteY10" fmla="*/ 4206874 h 4206874"/>
              <a:gd name="connsiteX0-403" fmla="*/ 8799512 w 10304463"/>
              <a:gd name="connsiteY0-404" fmla="*/ 1416049 h 4206874"/>
              <a:gd name="connsiteX1-405" fmla="*/ 10106819 w 10304463"/>
              <a:gd name="connsiteY1-406" fmla="*/ 2019300 h 4206874"/>
              <a:gd name="connsiteX2-407" fmla="*/ 10304463 w 10304463"/>
              <a:gd name="connsiteY2-408" fmla="*/ 0 h 4206874"/>
              <a:gd name="connsiteX3-409" fmla="*/ 8051800 w 10304463"/>
              <a:gd name="connsiteY3-410" fmla="*/ 1019174 h 4206874"/>
              <a:gd name="connsiteX4-411" fmla="*/ 8674100 w 10304463"/>
              <a:gd name="connsiteY4-412" fmla="*/ 1438274 h 4206874"/>
              <a:gd name="connsiteX5-413" fmla="*/ 8826500 w 10304463"/>
              <a:gd name="connsiteY5-414" fmla="*/ 2479674 h 4206874"/>
              <a:gd name="connsiteX6-415" fmla="*/ 9486900 w 10304463"/>
              <a:gd name="connsiteY6-416" fmla="*/ 2352674 h 4206874"/>
              <a:gd name="connsiteX7-417" fmla="*/ 9118600 w 10304463"/>
              <a:gd name="connsiteY7-418" fmla="*/ 2092324 h 4206874"/>
              <a:gd name="connsiteX8-419" fmla="*/ 7486650 w 10304463"/>
              <a:gd name="connsiteY8-420" fmla="*/ 4067174 h 4206874"/>
              <a:gd name="connsiteX9-421" fmla="*/ 6940550 w 10304463"/>
              <a:gd name="connsiteY9-422" fmla="*/ 4206874 h 4206874"/>
              <a:gd name="connsiteX10-423" fmla="*/ 0 w 10304463"/>
              <a:gd name="connsiteY10-424" fmla="*/ 4206874 h 4206874"/>
              <a:gd name="connsiteX0-425" fmla="*/ 8799512 w 10304463"/>
              <a:gd name="connsiteY0-426" fmla="*/ 1416049 h 4206874"/>
              <a:gd name="connsiteX1-427" fmla="*/ 8999538 w 10304463"/>
              <a:gd name="connsiteY1-428" fmla="*/ 1507331 h 4206874"/>
              <a:gd name="connsiteX2-429" fmla="*/ 10106819 w 10304463"/>
              <a:gd name="connsiteY2-430" fmla="*/ 2019300 h 4206874"/>
              <a:gd name="connsiteX3-431" fmla="*/ 10304463 w 10304463"/>
              <a:gd name="connsiteY3-432" fmla="*/ 0 h 4206874"/>
              <a:gd name="connsiteX4-433" fmla="*/ 8051800 w 10304463"/>
              <a:gd name="connsiteY4-434" fmla="*/ 1019174 h 4206874"/>
              <a:gd name="connsiteX5-435" fmla="*/ 8674100 w 10304463"/>
              <a:gd name="connsiteY5-436" fmla="*/ 1438274 h 4206874"/>
              <a:gd name="connsiteX6-437" fmla="*/ 8826500 w 10304463"/>
              <a:gd name="connsiteY6-438" fmla="*/ 2479674 h 4206874"/>
              <a:gd name="connsiteX7-439" fmla="*/ 9486900 w 10304463"/>
              <a:gd name="connsiteY7-440" fmla="*/ 2352674 h 4206874"/>
              <a:gd name="connsiteX8-441" fmla="*/ 9118600 w 10304463"/>
              <a:gd name="connsiteY8-442" fmla="*/ 2092324 h 4206874"/>
              <a:gd name="connsiteX9-443" fmla="*/ 7486650 w 10304463"/>
              <a:gd name="connsiteY9-444" fmla="*/ 4067174 h 4206874"/>
              <a:gd name="connsiteX10-445" fmla="*/ 6940550 w 10304463"/>
              <a:gd name="connsiteY10-446" fmla="*/ 4206874 h 4206874"/>
              <a:gd name="connsiteX11" fmla="*/ 0 w 10304463"/>
              <a:gd name="connsiteY11" fmla="*/ 4206874 h 4206874"/>
              <a:gd name="connsiteX0-447" fmla="*/ 10290174 w 10304463"/>
              <a:gd name="connsiteY0-448" fmla="*/ 15874 h 4206874"/>
              <a:gd name="connsiteX1-449" fmla="*/ 8999538 w 10304463"/>
              <a:gd name="connsiteY1-450" fmla="*/ 1507331 h 4206874"/>
              <a:gd name="connsiteX2-451" fmla="*/ 10106819 w 10304463"/>
              <a:gd name="connsiteY2-452" fmla="*/ 2019300 h 4206874"/>
              <a:gd name="connsiteX3-453" fmla="*/ 10304463 w 10304463"/>
              <a:gd name="connsiteY3-454" fmla="*/ 0 h 4206874"/>
              <a:gd name="connsiteX4-455" fmla="*/ 8051800 w 10304463"/>
              <a:gd name="connsiteY4-456" fmla="*/ 1019174 h 4206874"/>
              <a:gd name="connsiteX5-457" fmla="*/ 8674100 w 10304463"/>
              <a:gd name="connsiteY5-458" fmla="*/ 1438274 h 4206874"/>
              <a:gd name="connsiteX6-459" fmla="*/ 8826500 w 10304463"/>
              <a:gd name="connsiteY6-460" fmla="*/ 2479674 h 4206874"/>
              <a:gd name="connsiteX7-461" fmla="*/ 9486900 w 10304463"/>
              <a:gd name="connsiteY7-462" fmla="*/ 2352674 h 4206874"/>
              <a:gd name="connsiteX8-463" fmla="*/ 9118600 w 10304463"/>
              <a:gd name="connsiteY8-464" fmla="*/ 2092324 h 4206874"/>
              <a:gd name="connsiteX9-465" fmla="*/ 7486650 w 10304463"/>
              <a:gd name="connsiteY9-466" fmla="*/ 4067174 h 4206874"/>
              <a:gd name="connsiteX10-467" fmla="*/ 6940550 w 10304463"/>
              <a:gd name="connsiteY10-468" fmla="*/ 4206874 h 4206874"/>
              <a:gd name="connsiteX11-469" fmla="*/ 0 w 10304463"/>
              <a:gd name="connsiteY11-470" fmla="*/ 4206874 h 4206874"/>
              <a:gd name="connsiteX0-471" fmla="*/ 10290174 w 10304463"/>
              <a:gd name="connsiteY0-472" fmla="*/ 15874 h 4206874"/>
              <a:gd name="connsiteX1-473" fmla="*/ 8999538 w 10304463"/>
              <a:gd name="connsiteY1-474" fmla="*/ 1507331 h 4206874"/>
              <a:gd name="connsiteX2-475" fmla="*/ 10106819 w 10304463"/>
              <a:gd name="connsiteY2-476" fmla="*/ 2019300 h 4206874"/>
              <a:gd name="connsiteX3-477" fmla="*/ 10304463 w 10304463"/>
              <a:gd name="connsiteY3-478" fmla="*/ 0 h 4206874"/>
              <a:gd name="connsiteX4-479" fmla="*/ 8051800 w 10304463"/>
              <a:gd name="connsiteY4-480" fmla="*/ 1019174 h 4206874"/>
              <a:gd name="connsiteX5-481" fmla="*/ 8674100 w 10304463"/>
              <a:gd name="connsiteY5-482" fmla="*/ 1438274 h 4206874"/>
              <a:gd name="connsiteX6-483" fmla="*/ 8826500 w 10304463"/>
              <a:gd name="connsiteY6-484" fmla="*/ 2479674 h 4206874"/>
              <a:gd name="connsiteX7-485" fmla="*/ 9486900 w 10304463"/>
              <a:gd name="connsiteY7-486" fmla="*/ 2352674 h 4206874"/>
              <a:gd name="connsiteX8-487" fmla="*/ 9118600 w 10304463"/>
              <a:gd name="connsiteY8-488" fmla="*/ 2092324 h 4206874"/>
              <a:gd name="connsiteX9-489" fmla="*/ 7486650 w 10304463"/>
              <a:gd name="connsiteY9-490" fmla="*/ 4067174 h 4206874"/>
              <a:gd name="connsiteX10-491" fmla="*/ 6940550 w 10304463"/>
              <a:gd name="connsiteY10-492" fmla="*/ 4206874 h 4206874"/>
              <a:gd name="connsiteX11-493" fmla="*/ 0 w 10304463"/>
              <a:gd name="connsiteY11-494" fmla="*/ 4206874 h 4206874"/>
              <a:gd name="connsiteX0-495" fmla="*/ 10290174 w 10304463"/>
              <a:gd name="connsiteY0-496" fmla="*/ 15874 h 4206874"/>
              <a:gd name="connsiteX1-497" fmla="*/ 8999538 w 10304463"/>
              <a:gd name="connsiteY1-498" fmla="*/ 1507331 h 4206874"/>
              <a:gd name="connsiteX2-499" fmla="*/ 10106819 w 10304463"/>
              <a:gd name="connsiteY2-500" fmla="*/ 2019300 h 4206874"/>
              <a:gd name="connsiteX3-501" fmla="*/ 10304463 w 10304463"/>
              <a:gd name="connsiteY3-502" fmla="*/ 0 h 4206874"/>
              <a:gd name="connsiteX4-503" fmla="*/ 8051800 w 10304463"/>
              <a:gd name="connsiteY4-504" fmla="*/ 1019174 h 4206874"/>
              <a:gd name="connsiteX5-505" fmla="*/ 8674100 w 10304463"/>
              <a:gd name="connsiteY5-506" fmla="*/ 1438274 h 4206874"/>
              <a:gd name="connsiteX6-507" fmla="*/ 8826500 w 10304463"/>
              <a:gd name="connsiteY6-508" fmla="*/ 2479674 h 4206874"/>
              <a:gd name="connsiteX7-509" fmla="*/ 9486900 w 10304463"/>
              <a:gd name="connsiteY7-510" fmla="*/ 2352674 h 4206874"/>
              <a:gd name="connsiteX8-511" fmla="*/ 9118600 w 10304463"/>
              <a:gd name="connsiteY8-512" fmla="*/ 2092324 h 4206874"/>
              <a:gd name="connsiteX9-513" fmla="*/ 7486650 w 10304463"/>
              <a:gd name="connsiteY9-514" fmla="*/ 4067174 h 4206874"/>
              <a:gd name="connsiteX10-515" fmla="*/ 6940550 w 10304463"/>
              <a:gd name="connsiteY10-516" fmla="*/ 4206874 h 4206874"/>
              <a:gd name="connsiteX11-517" fmla="*/ 0 w 10304463"/>
              <a:gd name="connsiteY11-518" fmla="*/ 4206874 h 4206874"/>
              <a:gd name="connsiteX0-519" fmla="*/ 10290174 w 10304463"/>
              <a:gd name="connsiteY0-520" fmla="*/ 15874 h 4206874"/>
              <a:gd name="connsiteX1-521" fmla="*/ 8999538 w 10304463"/>
              <a:gd name="connsiteY1-522" fmla="*/ 1507331 h 4206874"/>
              <a:gd name="connsiteX2-523" fmla="*/ 10106819 w 10304463"/>
              <a:gd name="connsiteY2-524" fmla="*/ 2019300 h 4206874"/>
              <a:gd name="connsiteX3-525" fmla="*/ 10304463 w 10304463"/>
              <a:gd name="connsiteY3-526" fmla="*/ 0 h 4206874"/>
              <a:gd name="connsiteX4-527" fmla="*/ 8051800 w 10304463"/>
              <a:gd name="connsiteY4-528" fmla="*/ 1019174 h 4206874"/>
              <a:gd name="connsiteX5-529" fmla="*/ 8674100 w 10304463"/>
              <a:gd name="connsiteY5-530" fmla="*/ 1438274 h 4206874"/>
              <a:gd name="connsiteX6-531" fmla="*/ 8826500 w 10304463"/>
              <a:gd name="connsiteY6-532" fmla="*/ 2479674 h 4206874"/>
              <a:gd name="connsiteX7-533" fmla="*/ 9486900 w 10304463"/>
              <a:gd name="connsiteY7-534" fmla="*/ 2352674 h 4206874"/>
              <a:gd name="connsiteX8-535" fmla="*/ 9118600 w 10304463"/>
              <a:gd name="connsiteY8-536" fmla="*/ 2092324 h 4206874"/>
              <a:gd name="connsiteX9-537" fmla="*/ 7486650 w 10304463"/>
              <a:gd name="connsiteY9-538" fmla="*/ 4067174 h 4206874"/>
              <a:gd name="connsiteX10-539" fmla="*/ 6940550 w 10304463"/>
              <a:gd name="connsiteY10-540" fmla="*/ 4206874 h 4206874"/>
              <a:gd name="connsiteX11-541" fmla="*/ 0 w 10304463"/>
              <a:gd name="connsiteY11-542" fmla="*/ 4206874 h 4206874"/>
              <a:gd name="connsiteX0-543" fmla="*/ 10290174 w 10304463"/>
              <a:gd name="connsiteY0-544" fmla="*/ 15874 h 4206874"/>
              <a:gd name="connsiteX1-545" fmla="*/ 8999538 w 10304463"/>
              <a:gd name="connsiteY1-546" fmla="*/ 1507331 h 4206874"/>
              <a:gd name="connsiteX2-547" fmla="*/ 10106819 w 10304463"/>
              <a:gd name="connsiteY2-548" fmla="*/ 2019300 h 4206874"/>
              <a:gd name="connsiteX3-549" fmla="*/ 10304463 w 10304463"/>
              <a:gd name="connsiteY3-550" fmla="*/ 0 h 4206874"/>
              <a:gd name="connsiteX4-551" fmla="*/ 8051800 w 10304463"/>
              <a:gd name="connsiteY4-552" fmla="*/ 1019174 h 4206874"/>
              <a:gd name="connsiteX5-553" fmla="*/ 8674100 w 10304463"/>
              <a:gd name="connsiteY5-554" fmla="*/ 1438274 h 4206874"/>
              <a:gd name="connsiteX6-555" fmla="*/ 8826500 w 10304463"/>
              <a:gd name="connsiteY6-556" fmla="*/ 2479674 h 4206874"/>
              <a:gd name="connsiteX7-557" fmla="*/ 9486900 w 10304463"/>
              <a:gd name="connsiteY7-558" fmla="*/ 2352674 h 4206874"/>
              <a:gd name="connsiteX8-559" fmla="*/ 9118600 w 10304463"/>
              <a:gd name="connsiteY8-560" fmla="*/ 2092324 h 4206874"/>
              <a:gd name="connsiteX9-561" fmla="*/ 7486650 w 10304463"/>
              <a:gd name="connsiteY9-562" fmla="*/ 4067174 h 4206874"/>
              <a:gd name="connsiteX10-563" fmla="*/ 6940550 w 10304463"/>
              <a:gd name="connsiteY10-564" fmla="*/ 4206874 h 4206874"/>
              <a:gd name="connsiteX11-565" fmla="*/ 0 w 10304463"/>
              <a:gd name="connsiteY11-566" fmla="*/ 4206874 h 4206874"/>
              <a:gd name="connsiteX0-567" fmla="*/ 10290174 w 10304463"/>
              <a:gd name="connsiteY0-568" fmla="*/ 15874 h 4206874"/>
              <a:gd name="connsiteX1-569" fmla="*/ 8999538 w 10304463"/>
              <a:gd name="connsiteY1-570" fmla="*/ 1507331 h 4206874"/>
              <a:gd name="connsiteX2-571" fmla="*/ 10106819 w 10304463"/>
              <a:gd name="connsiteY2-572" fmla="*/ 2019300 h 4206874"/>
              <a:gd name="connsiteX3-573" fmla="*/ 10304463 w 10304463"/>
              <a:gd name="connsiteY3-574" fmla="*/ 0 h 4206874"/>
              <a:gd name="connsiteX4-575" fmla="*/ 8051800 w 10304463"/>
              <a:gd name="connsiteY4-576" fmla="*/ 1019174 h 4206874"/>
              <a:gd name="connsiteX5-577" fmla="*/ 8674100 w 10304463"/>
              <a:gd name="connsiteY5-578" fmla="*/ 1438274 h 4206874"/>
              <a:gd name="connsiteX6-579" fmla="*/ 8826500 w 10304463"/>
              <a:gd name="connsiteY6-580" fmla="*/ 2479674 h 4206874"/>
              <a:gd name="connsiteX7-581" fmla="*/ 9486900 w 10304463"/>
              <a:gd name="connsiteY7-582" fmla="*/ 2352674 h 4206874"/>
              <a:gd name="connsiteX8-583" fmla="*/ 9118600 w 10304463"/>
              <a:gd name="connsiteY8-584" fmla="*/ 2092324 h 4206874"/>
              <a:gd name="connsiteX9-585" fmla="*/ 7486650 w 10304463"/>
              <a:gd name="connsiteY9-586" fmla="*/ 4067174 h 4206874"/>
              <a:gd name="connsiteX10-587" fmla="*/ 6940550 w 10304463"/>
              <a:gd name="connsiteY10-588" fmla="*/ 4206874 h 4206874"/>
              <a:gd name="connsiteX11-589" fmla="*/ 0 w 10304463"/>
              <a:gd name="connsiteY11-590" fmla="*/ 4206874 h 4206874"/>
              <a:gd name="connsiteX0-591" fmla="*/ 10290174 w 10304463"/>
              <a:gd name="connsiteY0-592" fmla="*/ 15874 h 4206874"/>
              <a:gd name="connsiteX1-593" fmla="*/ 8999538 w 10304463"/>
              <a:gd name="connsiteY1-594" fmla="*/ 1507331 h 4206874"/>
              <a:gd name="connsiteX2-595" fmla="*/ 10106819 w 10304463"/>
              <a:gd name="connsiteY2-596" fmla="*/ 2019300 h 4206874"/>
              <a:gd name="connsiteX3-597" fmla="*/ 10304463 w 10304463"/>
              <a:gd name="connsiteY3-598" fmla="*/ 0 h 4206874"/>
              <a:gd name="connsiteX4-599" fmla="*/ 8051800 w 10304463"/>
              <a:gd name="connsiteY4-600" fmla="*/ 1019174 h 4206874"/>
              <a:gd name="connsiteX5-601" fmla="*/ 8674100 w 10304463"/>
              <a:gd name="connsiteY5-602" fmla="*/ 1438274 h 4206874"/>
              <a:gd name="connsiteX6-603" fmla="*/ 8826500 w 10304463"/>
              <a:gd name="connsiteY6-604" fmla="*/ 2479674 h 4206874"/>
              <a:gd name="connsiteX7-605" fmla="*/ 9486900 w 10304463"/>
              <a:gd name="connsiteY7-606" fmla="*/ 2352674 h 4206874"/>
              <a:gd name="connsiteX8-607" fmla="*/ 9118600 w 10304463"/>
              <a:gd name="connsiteY8-608" fmla="*/ 2092324 h 4206874"/>
              <a:gd name="connsiteX9-609" fmla="*/ 7486650 w 10304463"/>
              <a:gd name="connsiteY9-610" fmla="*/ 4067174 h 4206874"/>
              <a:gd name="connsiteX10-611" fmla="*/ 6940550 w 10304463"/>
              <a:gd name="connsiteY10-612" fmla="*/ 4206874 h 4206874"/>
              <a:gd name="connsiteX11-613" fmla="*/ 0 w 10304463"/>
              <a:gd name="connsiteY11-614" fmla="*/ 4206874 h 4206874"/>
              <a:gd name="connsiteX0-615" fmla="*/ 10290174 w 10304463"/>
              <a:gd name="connsiteY0-616" fmla="*/ 15874 h 4206874"/>
              <a:gd name="connsiteX1-617" fmla="*/ 8999538 w 10304463"/>
              <a:gd name="connsiteY1-618" fmla="*/ 1507331 h 4206874"/>
              <a:gd name="connsiteX2-619" fmla="*/ 10106819 w 10304463"/>
              <a:gd name="connsiteY2-620" fmla="*/ 2019300 h 4206874"/>
              <a:gd name="connsiteX3-621" fmla="*/ 10304463 w 10304463"/>
              <a:gd name="connsiteY3-622" fmla="*/ 0 h 4206874"/>
              <a:gd name="connsiteX4-623" fmla="*/ 8051800 w 10304463"/>
              <a:gd name="connsiteY4-624" fmla="*/ 1019174 h 4206874"/>
              <a:gd name="connsiteX5-625" fmla="*/ 8674100 w 10304463"/>
              <a:gd name="connsiteY5-626" fmla="*/ 1438274 h 4206874"/>
              <a:gd name="connsiteX6-627" fmla="*/ 8826500 w 10304463"/>
              <a:gd name="connsiteY6-628" fmla="*/ 2479674 h 4206874"/>
              <a:gd name="connsiteX7-629" fmla="*/ 9486900 w 10304463"/>
              <a:gd name="connsiteY7-630" fmla="*/ 2352674 h 4206874"/>
              <a:gd name="connsiteX8-631" fmla="*/ 9118600 w 10304463"/>
              <a:gd name="connsiteY8-632" fmla="*/ 2092324 h 4206874"/>
              <a:gd name="connsiteX9-633" fmla="*/ 7486650 w 10304463"/>
              <a:gd name="connsiteY9-634" fmla="*/ 4067174 h 4206874"/>
              <a:gd name="connsiteX10-635" fmla="*/ 6940550 w 10304463"/>
              <a:gd name="connsiteY10-636" fmla="*/ 4206874 h 4206874"/>
              <a:gd name="connsiteX11-637" fmla="*/ 0 w 10304463"/>
              <a:gd name="connsiteY11-638" fmla="*/ 4206874 h 4206874"/>
              <a:gd name="connsiteX0-639" fmla="*/ 10290174 w 10304463"/>
              <a:gd name="connsiteY0-640" fmla="*/ 15874 h 4206874"/>
              <a:gd name="connsiteX1-641" fmla="*/ 8999538 w 10304463"/>
              <a:gd name="connsiteY1-642" fmla="*/ 1507331 h 4206874"/>
              <a:gd name="connsiteX2-643" fmla="*/ 10106819 w 10304463"/>
              <a:gd name="connsiteY2-644" fmla="*/ 2019300 h 4206874"/>
              <a:gd name="connsiteX3-645" fmla="*/ 10304463 w 10304463"/>
              <a:gd name="connsiteY3-646" fmla="*/ 0 h 4206874"/>
              <a:gd name="connsiteX4-647" fmla="*/ 8051800 w 10304463"/>
              <a:gd name="connsiteY4-648" fmla="*/ 1019174 h 4206874"/>
              <a:gd name="connsiteX5-649" fmla="*/ 8674100 w 10304463"/>
              <a:gd name="connsiteY5-650" fmla="*/ 1438274 h 4206874"/>
              <a:gd name="connsiteX6-651" fmla="*/ 8826500 w 10304463"/>
              <a:gd name="connsiteY6-652" fmla="*/ 2479674 h 4206874"/>
              <a:gd name="connsiteX7-653" fmla="*/ 9486900 w 10304463"/>
              <a:gd name="connsiteY7-654" fmla="*/ 2352674 h 4206874"/>
              <a:gd name="connsiteX8-655" fmla="*/ 9118600 w 10304463"/>
              <a:gd name="connsiteY8-656" fmla="*/ 2092324 h 4206874"/>
              <a:gd name="connsiteX9-657" fmla="*/ 7486650 w 10304463"/>
              <a:gd name="connsiteY9-658" fmla="*/ 4067174 h 4206874"/>
              <a:gd name="connsiteX10-659" fmla="*/ 6940550 w 10304463"/>
              <a:gd name="connsiteY10-660" fmla="*/ 4206874 h 4206874"/>
              <a:gd name="connsiteX11-661" fmla="*/ 0 w 10304463"/>
              <a:gd name="connsiteY11-662" fmla="*/ 4206874 h 4206874"/>
              <a:gd name="connsiteX0-663" fmla="*/ 10290174 w 10304463"/>
              <a:gd name="connsiteY0-664" fmla="*/ 15874 h 4206874"/>
              <a:gd name="connsiteX1-665" fmla="*/ 8999538 w 10304463"/>
              <a:gd name="connsiteY1-666" fmla="*/ 1507331 h 4206874"/>
              <a:gd name="connsiteX2-667" fmla="*/ 10106819 w 10304463"/>
              <a:gd name="connsiteY2-668" fmla="*/ 2019300 h 4206874"/>
              <a:gd name="connsiteX3-669" fmla="*/ 10304463 w 10304463"/>
              <a:gd name="connsiteY3-670" fmla="*/ 0 h 4206874"/>
              <a:gd name="connsiteX4-671" fmla="*/ 8051800 w 10304463"/>
              <a:gd name="connsiteY4-672" fmla="*/ 1019174 h 4206874"/>
              <a:gd name="connsiteX5-673" fmla="*/ 8674100 w 10304463"/>
              <a:gd name="connsiteY5-674" fmla="*/ 1438274 h 4206874"/>
              <a:gd name="connsiteX6-675" fmla="*/ 8826500 w 10304463"/>
              <a:gd name="connsiteY6-676" fmla="*/ 2479674 h 4206874"/>
              <a:gd name="connsiteX7-677" fmla="*/ 9486900 w 10304463"/>
              <a:gd name="connsiteY7-678" fmla="*/ 2352674 h 4206874"/>
              <a:gd name="connsiteX8-679" fmla="*/ 9118600 w 10304463"/>
              <a:gd name="connsiteY8-680" fmla="*/ 2092324 h 4206874"/>
              <a:gd name="connsiteX9-681" fmla="*/ 7486650 w 10304463"/>
              <a:gd name="connsiteY9-682" fmla="*/ 4067174 h 4206874"/>
              <a:gd name="connsiteX10-683" fmla="*/ 6940550 w 10304463"/>
              <a:gd name="connsiteY10-684" fmla="*/ 4206874 h 4206874"/>
              <a:gd name="connsiteX11-685" fmla="*/ 0 w 10304463"/>
              <a:gd name="connsiteY11-686" fmla="*/ 4206874 h 4206874"/>
              <a:gd name="connsiteX0-687" fmla="*/ 10290174 w 10304463"/>
              <a:gd name="connsiteY0-688" fmla="*/ 15874 h 4206874"/>
              <a:gd name="connsiteX1-689" fmla="*/ 8999538 w 10304463"/>
              <a:gd name="connsiteY1-690" fmla="*/ 1507331 h 4206874"/>
              <a:gd name="connsiteX2-691" fmla="*/ 10106819 w 10304463"/>
              <a:gd name="connsiteY2-692" fmla="*/ 2019300 h 4206874"/>
              <a:gd name="connsiteX3-693" fmla="*/ 10304463 w 10304463"/>
              <a:gd name="connsiteY3-694" fmla="*/ 0 h 4206874"/>
              <a:gd name="connsiteX4-695" fmla="*/ 8051800 w 10304463"/>
              <a:gd name="connsiteY4-696" fmla="*/ 1019174 h 4206874"/>
              <a:gd name="connsiteX5-697" fmla="*/ 8674100 w 10304463"/>
              <a:gd name="connsiteY5-698" fmla="*/ 1438274 h 4206874"/>
              <a:gd name="connsiteX6-699" fmla="*/ 8826500 w 10304463"/>
              <a:gd name="connsiteY6-700" fmla="*/ 2479674 h 4206874"/>
              <a:gd name="connsiteX7-701" fmla="*/ 9486900 w 10304463"/>
              <a:gd name="connsiteY7-702" fmla="*/ 2352674 h 4206874"/>
              <a:gd name="connsiteX8-703" fmla="*/ 9118600 w 10304463"/>
              <a:gd name="connsiteY8-704" fmla="*/ 2092324 h 4206874"/>
              <a:gd name="connsiteX9-705" fmla="*/ 7486650 w 10304463"/>
              <a:gd name="connsiteY9-706" fmla="*/ 4067174 h 4206874"/>
              <a:gd name="connsiteX10-707" fmla="*/ 6940550 w 10304463"/>
              <a:gd name="connsiteY10-708" fmla="*/ 4206874 h 4206874"/>
              <a:gd name="connsiteX11-709" fmla="*/ 0 w 10304463"/>
              <a:gd name="connsiteY11-710" fmla="*/ 4206874 h 4206874"/>
              <a:gd name="connsiteX0-711" fmla="*/ 10290174 w 10304463"/>
              <a:gd name="connsiteY0-712" fmla="*/ 15874 h 4206874"/>
              <a:gd name="connsiteX1-713" fmla="*/ 8999538 w 10304463"/>
              <a:gd name="connsiteY1-714" fmla="*/ 1507331 h 4206874"/>
              <a:gd name="connsiteX2-715" fmla="*/ 10106819 w 10304463"/>
              <a:gd name="connsiteY2-716" fmla="*/ 2019300 h 4206874"/>
              <a:gd name="connsiteX3-717" fmla="*/ 10304463 w 10304463"/>
              <a:gd name="connsiteY3-718" fmla="*/ 0 h 4206874"/>
              <a:gd name="connsiteX4-719" fmla="*/ 8051800 w 10304463"/>
              <a:gd name="connsiteY4-720" fmla="*/ 1019174 h 4206874"/>
              <a:gd name="connsiteX5-721" fmla="*/ 8674100 w 10304463"/>
              <a:gd name="connsiteY5-722" fmla="*/ 1438274 h 4206874"/>
              <a:gd name="connsiteX6-723" fmla="*/ 8826500 w 10304463"/>
              <a:gd name="connsiteY6-724" fmla="*/ 2479674 h 4206874"/>
              <a:gd name="connsiteX7-725" fmla="*/ 9486900 w 10304463"/>
              <a:gd name="connsiteY7-726" fmla="*/ 2352674 h 4206874"/>
              <a:gd name="connsiteX8-727" fmla="*/ 9118600 w 10304463"/>
              <a:gd name="connsiteY8-728" fmla="*/ 2092324 h 4206874"/>
              <a:gd name="connsiteX9-729" fmla="*/ 7486650 w 10304463"/>
              <a:gd name="connsiteY9-730" fmla="*/ 4067174 h 4206874"/>
              <a:gd name="connsiteX10-731" fmla="*/ 6940550 w 10304463"/>
              <a:gd name="connsiteY10-732" fmla="*/ 4206874 h 4206874"/>
              <a:gd name="connsiteX11-733" fmla="*/ 0 w 10304463"/>
              <a:gd name="connsiteY11-734" fmla="*/ 4206874 h 4206874"/>
              <a:gd name="connsiteX0-735" fmla="*/ 10290174 w 10304463"/>
              <a:gd name="connsiteY0-736" fmla="*/ 15874 h 4206874"/>
              <a:gd name="connsiteX1-737" fmla="*/ 8999538 w 10304463"/>
              <a:gd name="connsiteY1-738" fmla="*/ 1507331 h 4206874"/>
              <a:gd name="connsiteX2-739" fmla="*/ 10106819 w 10304463"/>
              <a:gd name="connsiteY2-740" fmla="*/ 2019300 h 4206874"/>
              <a:gd name="connsiteX3-741" fmla="*/ 10304463 w 10304463"/>
              <a:gd name="connsiteY3-742" fmla="*/ 0 h 4206874"/>
              <a:gd name="connsiteX4-743" fmla="*/ 8051800 w 10304463"/>
              <a:gd name="connsiteY4-744" fmla="*/ 1019174 h 4206874"/>
              <a:gd name="connsiteX5-745" fmla="*/ 8674100 w 10304463"/>
              <a:gd name="connsiteY5-746" fmla="*/ 1438274 h 4206874"/>
              <a:gd name="connsiteX6-747" fmla="*/ 8826500 w 10304463"/>
              <a:gd name="connsiteY6-748" fmla="*/ 2479674 h 4206874"/>
              <a:gd name="connsiteX7-749" fmla="*/ 9486900 w 10304463"/>
              <a:gd name="connsiteY7-750" fmla="*/ 2352674 h 4206874"/>
              <a:gd name="connsiteX8-751" fmla="*/ 9118600 w 10304463"/>
              <a:gd name="connsiteY8-752" fmla="*/ 2092324 h 4206874"/>
              <a:gd name="connsiteX9-753" fmla="*/ 7486650 w 10304463"/>
              <a:gd name="connsiteY9-754" fmla="*/ 4067174 h 4206874"/>
              <a:gd name="connsiteX10-755" fmla="*/ 6940550 w 10304463"/>
              <a:gd name="connsiteY10-756" fmla="*/ 4206874 h 4206874"/>
              <a:gd name="connsiteX11-757" fmla="*/ 0 w 10304463"/>
              <a:gd name="connsiteY11-758" fmla="*/ 4206874 h 4206874"/>
              <a:gd name="connsiteX0-759" fmla="*/ 10290174 w 10304463"/>
              <a:gd name="connsiteY0-760" fmla="*/ 15874 h 4206874"/>
              <a:gd name="connsiteX1-761" fmla="*/ 8999538 w 10304463"/>
              <a:gd name="connsiteY1-762" fmla="*/ 1507331 h 4206874"/>
              <a:gd name="connsiteX2-763" fmla="*/ 10106819 w 10304463"/>
              <a:gd name="connsiteY2-764" fmla="*/ 2019300 h 4206874"/>
              <a:gd name="connsiteX3-765" fmla="*/ 10304463 w 10304463"/>
              <a:gd name="connsiteY3-766" fmla="*/ 0 h 4206874"/>
              <a:gd name="connsiteX4-767" fmla="*/ 8051800 w 10304463"/>
              <a:gd name="connsiteY4-768" fmla="*/ 1019174 h 4206874"/>
              <a:gd name="connsiteX5-769" fmla="*/ 8674100 w 10304463"/>
              <a:gd name="connsiteY5-770" fmla="*/ 1438274 h 4206874"/>
              <a:gd name="connsiteX6-771" fmla="*/ 8826500 w 10304463"/>
              <a:gd name="connsiteY6-772" fmla="*/ 2479674 h 4206874"/>
              <a:gd name="connsiteX7-773" fmla="*/ 9486900 w 10304463"/>
              <a:gd name="connsiteY7-774" fmla="*/ 2352674 h 4206874"/>
              <a:gd name="connsiteX8-775" fmla="*/ 9118600 w 10304463"/>
              <a:gd name="connsiteY8-776" fmla="*/ 2092324 h 4206874"/>
              <a:gd name="connsiteX9-777" fmla="*/ 7486650 w 10304463"/>
              <a:gd name="connsiteY9-778" fmla="*/ 4067174 h 4206874"/>
              <a:gd name="connsiteX10-779" fmla="*/ 6940550 w 10304463"/>
              <a:gd name="connsiteY10-780" fmla="*/ 4206874 h 4206874"/>
              <a:gd name="connsiteX11-781" fmla="*/ 0 w 10304463"/>
              <a:gd name="connsiteY11-782" fmla="*/ 4206874 h 4206874"/>
              <a:gd name="connsiteX0-783" fmla="*/ 10290174 w 10304463"/>
              <a:gd name="connsiteY0-784" fmla="*/ 15874 h 4206874"/>
              <a:gd name="connsiteX1-785" fmla="*/ 8999538 w 10304463"/>
              <a:gd name="connsiteY1-786" fmla="*/ 1507331 h 4206874"/>
              <a:gd name="connsiteX2-787" fmla="*/ 10106819 w 10304463"/>
              <a:gd name="connsiteY2-788" fmla="*/ 2019300 h 4206874"/>
              <a:gd name="connsiteX3-789" fmla="*/ 10304463 w 10304463"/>
              <a:gd name="connsiteY3-790" fmla="*/ 0 h 4206874"/>
              <a:gd name="connsiteX4-791" fmla="*/ 8051800 w 10304463"/>
              <a:gd name="connsiteY4-792" fmla="*/ 1019174 h 4206874"/>
              <a:gd name="connsiteX5-793" fmla="*/ 8674100 w 10304463"/>
              <a:gd name="connsiteY5-794" fmla="*/ 1438274 h 4206874"/>
              <a:gd name="connsiteX6-795" fmla="*/ 8826500 w 10304463"/>
              <a:gd name="connsiteY6-796" fmla="*/ 2479674 h 4206874"/>
              <a:gd name="connsiteX7-797" fmla="*/ 9486900 w 10304463"/>
              <a:gd name="connsiteY7-798" fmla="*/ 2352674 h 4206874"/>
              <a:gd name="connsiteX8-799" fmla="*/ 9118600 w 10304463"/>
              <a:gd name="connsiteY8-800" fmla="*/ 2092324 h 4206874"/>
              <a:gd name="connsiteX9-801" fmla="*/ 7486650 w 10304463"/>
              <a:gd name="connsiteY9-802" fmla="*/ 4067174 h 4206874"/>
              <a:gd name="connsiteX10-803" fmla="*/ 6940550 w 10304463"/>
              <a:gd name="connsiteY10-804" fmla="*/ 4206874 h 4206874"/>
              <a:gd name="connsiteX11-805" fmla="*/ 0 w 10304463"/>
              <a:gd name="connsiteY11-806" fmla="*/ 4206874 h 4206874"/>
              <a:gd name="connsiteX0-807" fmla="*/ 10290174 w 10304463"/>
              <a:gd name="connsiteY0-808" fmla="*/ 15874 h 4206874"/>
              <a:gd name="connsiteX1-809" fmla="*/ 8999538 w 10304463"/>
              <a:gd name="connsiteY1-810" fmla="*/ 1507331 h 4206874"/>
              <a:gd name="connsiteX2-811" fmla="*/ 10106819 w 10304463"/>
              <a:gd name="connsiteY2-812" fmla="*/ 2019300 h 4206874"/>
              <a:gd name="connsiteX3-813" fmla="*/ 10304463 w 10304463"/>
              <a:gd name="connsiteY3-814" fmla="*/ 0 h 4206874"/>
              <a:gd name="connsiteX4-815" fmla="*/ 8051800 w 10304463"/>
              <a:gd name="connsiteY4-816" fmla="*/ 1019174 h 4206874"/>
              <a:gd name="connsiteX5-817" fmla="*/ 8674100 w 10304463"/>
              <a:gd name="connsiteY5-818" fmla="*/ 1438274 h 4206874"/>
              <a:gd name="connsiteX6-819" fmla="*/ 8826500 w 10304463"/>
              <a:gd name="connsiteY6-820" fmla="*/ 2479674 h 4206874"/>
              <a:gd name="connsiteX7-821" fmla="*/ 9486900 w 10304463"/>
              <a:gd name="connsiteY7-822" fmla="*/ 2352674 h 4206874"/>
              <a:gd name="connsiteX8-823" fmla="*/ 9118600 w 10304463"/>
              <a:gd name="connsiteY8-824" fmla="*/ 2092324 h 4206874"/>
              <a:gd name="connsiteX9-825" fmla="*/ 7486650 w 10304463"/>
              <a:gd name="connsiteY9-826" fmla="*/ 4067174 h 4206874"/>
              <a:gd name="connsiteX10-827" fmla="*/ 6940550 w 10304463"/>
              <a:gd name="connsiteY10-828" fmla="*/ 4206874 h 4206874"/>
              <a:gd name="connsiteX11-829" fmla="*/ 0 w 10304463"/>
              <a:gd name="connsiteY11-830" fmla="*/ 4206874 h 4206874"/>
              <a:gd name="connsiteX0-831" fmla="*/ 10290174 w 10304463"/>
              <a:gd name="connsiteY0-832" fmla="*/ 15874 h 4206874"/>
              <a:gd name="connsiteX1-833" fmla="*/ 8999538 w 10304463"/>
              <a:gd name="connsiteY1-834" fmla="*/ 1507331 h 4206874"/>
              <a:gd name="connsiteX2-835" fmla="*/ 10106819 w 10304463"/>
              <a:gd name="connsiteY2-836" fmla="*/ 2019300 h 4206874"/>
              <a:gd name="connsiteX3-837" fmla="*/ 10304463 w 10304463"/>
              <a:gd name="connsiteY3-838" fmla="*/ 0 h 4206874"/>
              <a:gd name="connsiteX4-839" fmla="*/ 8051800 w 10304463"/>
              <a:gd name="connsiteY4-840" fmla="*/ 1019174 h 4206874"/>
              <a:gd name="connsiteX5-841" fmla="*/ 8674100 w 10304463"/>
              <a:gd name="connsiteY5-842" fmla="*/ 1438274 h 4206874"/>
              <a:gd name="connsiteX6-843" fmla="*/ 8826500 w 10304463"/>
              <a:gd name="connsiteY6-844" fmla="*/ 2479674 h 4206874"/>
              <a:gd name="connsiteX7-845" fmla="*/ 9486900 w 10304463"/>
              <a:gd name="connsiteY7-846" fmla="*/ 2352674 h 4206874"/>
              <a:gd name="connsiteX8-847" fmla="*/ 9118600 w 10304463"/>
              <a:gd name="connsiteY8-848" fmla="*/ 2092324 h 4206874"/>
              <a:gd name="connsiteX9-849" fmla="*/ 7486650 w 10304463"/>
              <a:gd name="connsiteY9-850" fmla="*/ 4067174 h 4206874"/>
              <a:gd name="connsiteX10-851" fmla="*/ 6940550 w 10304463"/>
              <a:gd name="connsiteY10-852" fmla="*/ 4206874 h 4206874"/>
              <a:gd name="connsiteX11-853" fmla="*/ 0 w 10304463"/>
              <a:gd name="connsiteY11-854" fmla="*/ 4206874 h 4206874"/>
              <a:gd name="connsiteX0-855" fmla="*/ 10290174 w 10304463"/>
              <a:gd name="connsiteY0-856" fmla="*/ 15874 h 4206874"/>
              <a:gd name="connsiteX1-857" fmla="*/ 8999538 w 10304463"/>
              <a:gd name="connsiteY1-858" fmla="*/ 1507331 h 4206874"/>
              <a:gd name="connsiteX2-859" fmla="*/ 10106819 w 10304463"/>
              <a:gd name="connsiteY2-860" fmla="*/ 2019300 h 4206874"/>
              <a:gd name="connsiteX3-861" fmla="*/ 10304463 w 10304463"/>
              <a:gd name="connsiteY3-862" fmla="*/ 0 h 4206874"/>
              <a:gd name="connsiteX4-863" fmla="*/ 8051800 w 10304463"/>
              <a:gd name="connsiteY4-864" fmla="*/ 1019174 h 4206874"/>
              <a:gd name="connsiteX5-865" fmla="*/ 8674100 w 10304463"/>
              <a:gd name="connsiteY5-866" fmla="*/ 1438274 h 4206874"/>
              <a:gd name="connsiteX6-867" fmla="*/ 8826500 w 10304463"/>
              <a:gd name="connsiteY6-868" fmla="*/ 2479674 h 4206874"/>
              <a:gd name="connsiteX7-869" fmla="*/ 9486900 w 10304463"/>
              <a:gd name="connsiteY7-870" fmla="*/ 2352674 h 4206874"/>
              <a:gd name="connsiteX8-871" fmla="*/ 9118600 w 10304463"/>
              <a:gd name="connsiteY8-872" fmla="*/ 2092324 h 4206874"/>
              <a:gd name="connsiteX9-873" fmla="*/ 7486650 w 10304463"/>
              <a:gd name="connsiteY9-874" fmla="*/ 4067174 h 4206874"/>
              <a:gd name="connsiteX10-875" fmla="*/ 6940550 w 10304463"/>
              <a:gd name="connsiteY10-876" fmla="*/ 4206874 h 4206874"/>
              <a:gd name="connsiteX11-877" fmla="*/ 0 w 10304463"/>
              <a:gd name="connsiteY11-878" fmla="*/ 4206874 h 4206874"/>
              <a:gd name="connsiteX0-879" fmla="*/ 10565979 w 10580268"/>
              <a:gd name="connsiteY0-880" fmla="*/ 15874 h 4206874"/>
              <a:gd name="connsiteX1-881" fmla="*/ 9275343 w 10580268"/>
              <a:gd name="connsiteY1-882" fmla="*/ 1507331 h 4206874"/>
              <a:gd name="connsiteX2-883" fmla="*/ 10382624 w 10580268"/>
              <a:gd name="connsiteY2-884" fmla="*/ 2019300 h 4206874"/>
              <a:gd name="connsiteX3-885" fmla="*/ 10580268 w 10580268"/>
              <a:gd name="connsiteY3-886" fmla="*/ 0 h 4206874"/>
              <a:gd name="connsiteX4-887" fmla="*/ 8327605 w 10580268"/>
              <a:gd name="connsiteY4-888" fmla="*/ 1019174 h 4206874"/>
              <a:gd name="connsiteX5-889" fmla="*/ 8949905 w 10580268"/>
              <a:gd name="connsiteY5-890" fmla="*/ 1438274 h 4206874"/>
              <a:gd name="connsiteX6-891" fmla="*/ 9102305 w 10580268"/>
              <a:gd name="connsiteY6-892" fmla="*/ 2479674 h 4206874"/>
              <a:gd name="connsiteX7-893" fmla="*/ 9762705 w 10580268"/>
              <a:gd name="connsiteY7-894" fmla="*/ 2352674 h 4206874"/>
              <a:gd name="connsiteX8-895" fmla="*/ 9394405 w 10580268"/>
              <a:gd name="connsiteY8-896" fmla="*/ 2092324 h 4206874"/>
              <a:gd name="connsiteX9-897" fmla="*/ 7762455 w 10580268"/>
              <a:gd name="connsiteY9-898" fmla="*/ 4067174 h 4206874"/>
              <a:gd name="connsiteX10-899" fmla="*/ 7216355 w 10580268"/>
              <a:gd name="connsiteY10-900" fmla="*/ 4206874 h 4206874"/>
              <a:gd name="connsiteX11-901" fmla="*/ 0 w 10580268"/>
              <a:gd name="connsiteY11-902" fmla="*/ 4197024 h 4206874"/>
              <a:gd name="connsiteX0-903" fmla="*/ 10565979 w 10580268"/>
              <a:gd name="connsiteY0-904" fmla="*/ 15874 h 4206874"/>
              <a:gd name="connsiteX1-905" fmla="*/ 9275343 w 10580268"/>
              <a:gd name="connsiteY1-906" fmla="*/ 1507331 h 4206874"/>
              <a:gd name="connsiteX2-907" fmla="*/ 10382624 w 10580268"/>
              <a:gd name="connsiteY2-908" fmla="*/ 2019300 h 4206874"/>
              <a:gd name="connsiteX3-909" fmla="*/ 10580268 w 10580268"/>
              <a:gd name="connsiteY3-910" fmla="*/ 0 h 4206874"/>
              <a:gd name="connsiteX4-911" fmla="*/ 8327605 w 10580268"/>
              <a:gd name="connsiteY4-912" fmla="*/ 1019174 h 4206874"/>
              <a:gd name="connsiteX5-913" fmla="*/ 8949905 w 10580268"/>
              <a:gd name="connsiteY5-914" fmla="*/ 1438274 h 4206874"/>
              <a:gd name="connsiteX6-915" fmla="*/ 9102305 w 10580268"/>
              <a:gd name="connsiteY6-916" fmla="*/ 2479674 h 4206874"/>
              <a:gd name="connsiteX7-917" fmla="*/ 9762705 w 10580268"/>
              <a:gd name="connsiteY7-918" fmla="*/ 2352674 h 4206874"/>
              <a:gd name="connsiteX8-919" fmla="*/ 9394405 w 10580268"/>
              <a:gd name="connsiteY8-920" fmla="*/ 2092324 h 4206874"/>
              <a:gd name="connsiteX9-921" fmla="*/ 7762455 w 10580268"/>
              <a:gd name="connsiteY9-922" fmla="*/ 4067174 h 4206874"/>
              <a:gd name="connsiteX10-923" fmla="*/ 7216355 w 10580268"/>
              <a:gd name="connsiteY10-924" fmla="*/ 4206874 h 4206874"/>
              <a:gd name="connsiteX11-925" fmla="*/ 0 w 10580268"/>
              <a:gd name="connsiteY11-926" fmla="*/ 4197024 h 4206874"/>
              <a:gd name="connsiteX0-927" fmla="*/ 10565979 w 10580268"/>
              <a:gd name="connsiteY0-928" fmla="*/ 15874 h 4206874"/>
              <a:gd name="connsiteX1-929" fmla="*/ 9275343 w 10580268"/>
              <a:gd name="connsiteY1-930" fmla="*/ 1507331 h 4206874"/>
              <a:gd name="connsiteX2-931" fmla="*/ 10382624 w 10580268"/>
              <a:gd name="connsiteY2-932" fmla="*/ 2019300 h 4206874"/>
              <a:gd name="connsiteX3-933" fmla="*/ 10580268 w 10580268"/>
              <a:gd name="connsiteY3-934" fmla="*/ 0 h 4206874"/>
              <a:gd name="connsiteX4-935" fmla="*/ 8327605 w 10580268"/>
              <a:gd name="connsiteY4-936" fmla="*/ 1019174 h 4206874"/>
              <a:gd name="connsiteX5-937" fmla="*/ 8949905 w 10580268"/>
              <a:gd name="connsiteY5-938" fmla="*/ 1438274 h 4206874"/>
              <a:gd name="connsiteX6-939" fmla="*/ 9102305 w 10580268"/>
              <a:gd name="connsiteY6-940" fmla="*/ 2479674 h 4206874"/>
              <a:gd name="connsiteX7-941" fmla="*/ 9762705 w 10580268"/>
              <a:gd name="connsiteY7-942" fmla="*/ 2352674 h 4206874"/>
              <a:gd name="connsiteX8-943" fmla="*/ 9394405 w 10580268"/>
              <a:gd name="connsiteY8-944" fmla="*/ 2092324 h 4206874"/>
              <a:gd name="connsiteX9-945" fmla="*/ 7762455 w 10580268"/>
              <a:gd name="connsiteY9-946" fmla="*/ 4067174 h 4206874"/>
              <a:gd name="connsiteX10-947" fmla="*/ 7216355 w 10580268"/>
              <a:gd name="connsiteY10-948" fmla="*/ 4206874 h 4206874"/>
              <a:gd name="connsiteX11-949" fmla="*/ 0 w 10580268"/>
              <a:gd name="connsiteY11-950" fmla="*/ 4197024 h 4206874"/>
              <a:gd name="connsiteX0-951" fmla="*/ 10565979 w 10580268"/>
              <a:gd name="connsiteY0-952" fmla="*/ 15874 h 4206874"/>
              <a:gd name="connsiteX1-953" fmla="*/ 9275343 w 10580268"/>
              <a:gd name="connsiteY1-954" fmla="*/ 1507331 h 4206874"/>
              <a:gd name="connsiteX2-955" fmla="*/ 10382624 w 10580268"/>
              <a:gd name="connsiteY2-956" fmla="*/ 2019300 h 4206874"/>
              <a:gd name="connsiteX3-957" fmla="*/ 10580268 w 10580268"/>
              <a:gd name="connsiteY3-958" fmla="*/ 0 h 4206874"/>
              <a:gd name="connsiteX4-959" fmla="*/ 8327605 w 10580268"/>
              <a:gd name="connsiteY4-960" fmla="*/ 1019174 h 4206874"/>
              <a:gd name="connsiteX5-961" fmla="*/ 8949905 w 10580268"/>
              <a:gd name="connsiteY5-962" fmla="*/ 1438274 h 4206874"/>
              <a:gd name="connsiteX6-963" fmla="*/ 9102305 w 10580268"/>
              <a:gd name="connsiteY6-964" fmla="*/ 2479674 h 4206874"/>
              <a:gd name="connsiteX7-965" fmla="*/ 9762705 w 10580268"/>
              <a:gd name="connsiteY7-966" fmla="*/ 2352674 h 4206874"/>
              <a:gd name="connsiteX8-967" fmla="*/ 9394405 w 10580268"/>
              <a:gd name="connsiteY8-968" fmla="*/ 2092324 h 4206874"/>
              <a:gd name="connsiteX9-969" fmla="*/ 7762455 w 10580268"/>
              <a:gd name="connsiteY9-970" fmla="*/ 4067174 h 4206874"/>
              <a:gd name="connsiteX10-971" fmla="*/ 7216355 w 10580268"/>
              <a:gd name="connsiteY10-972" fmla="*/ 4206874 h 4206874"/>
              <a:gd name="connsiteX11-973" fmla="*/ 0 w 10580268"/>
              <a:gd name="connsiteY11-974" fmla="*/ 4197024 h 4206874"/>
              <a:gd name="connsiteX0-975" fmla="*/ 10565979 w 10580268"/>
              <a:gd name="connsiteY0-976" fmla="*/ 15874 h 4206874"/>
              <a:gd name="connsiteX1-977" fmla="*/ 9275343 w 10580268"/>
              <a:gd name="connsiteY1-978" fmla="*/ 1507331 h 4206874"/>
              <a:gd name="connsiteX2-979" fmla="*/ 10382624 w 10580268"/>
              <a:gd name="connsiteY2-980" fmla="*/ 2019300 h 4206874"/>
              <a:gd name="connsiteX3-981" fmla="*/ 10580268 w 10580268"/>
              <a:gd name="connsiteY3-982" fmla="*/ 0 h 4206874"/>
              <a:gd name="connsiteX4-983" fmla="*/ 8327605 w 10580268"/>
              <a:gd name="connsiteY4-984" fmla="*/ 1019174 h 4206874"/>
              <a:gd name="connsiteX5-985" fmla="*/ 8949905 w 10580268"/>
              <a:gd name="connsiteY5-986" fmla="*/ 1438274 h 4206874"/>
              <a:gd name="connsiteX6-987" fmla="*/ 9102305 w 10580268"/>
              <a:gd name="connsiteY6-988" fmla="*/ 2479674 h 4206874"/>
              <a:gd name="connsiteX7-989" fmla="*/ 9762705 w 10580268"/>
              <a:gd name="connsiteY7-990" fmla="*/ 2352674 h 4206874"/>
              <a:gd name="connsiteX8-991" fmla="*/ 9394405 w 10580268"/>
              <a:gd name="connsiteY8-992" fmla="*/ 2092324 h 4206874"/>
              <a:gd name="connsiteX9-993" fmla="*/ 7762455 w 10580268"/>
              <a:gd name="connsiteY9-994" fmla="*/ 4067174 h 4206874"/>
              <a:gd name="connsiteX10-995" fmla="*/ 7216355 w 10580268"/>
              <a:gd name="connsiteY10-996" fmla="*/ 4206874 h 4206874"/>
              <a:gd name="connsiteX11-997" fmla="*/ 0 w 10580268"/>
              <a:gd name="connsiteY11-998" fmla="*/ 4197024 h 4206874"/>
              <a:gd name="connsiteX0-999" fmla="*/ 10565979 w 10580268"/>
              <a:gd name="connsiteY0-1000" fmla="*/ 15874 h 4206874"/>
              <a:gd name="connsiteX1-1001" fmla="*/ 9275343 w 10580268"/>
              <a:gd name="connsiteY1-1002" fmla="*/ 1507331 h 4206874"/>
              <a:gd name="connsiteX2-1003" fmla="*/ 10382624 w 10580268"/>
              <a:gd name="connsiteY2-1004" fmla="*/ 2019300 h 4206874"/>
              <a:gd name="connsiteX3-1005" fmla="*/ 10580268 w 10580268"/>
              <a:gd name="connsiteY3-1006" fmla="*/ 0 h 4206874"/>
              <a:gd name="connsiteX4-1007" fmla="*/ 8327605 w 10580268"/>
              <a:gd name="connsiteY4-1008" fmla="*/ 1019174 h 4206874"/>
              <a:gd name="connsiteX5-1009" fmla="*/ 8949905 w 10580268"/>
              <a:gd name="connsiteY5-1010" fmla="*/ 1438274 h 4206874"/>
              <a:gd name="connsiteX6-1011" fmla="*/ 9102305 w 10580268"/>
              <a:gd name="connsiteY6-1012" fmla="*/ 2479674 h 4206874"/>
              <a:gd name="connsiteX7-1013" fmla="*/ 9762705 w 10580268"/>
              <a:gd name="connsiteY7-1014" fmla="*/ 2352674 h 4206874"/>
              <a:gd name="connsiteX8-1015" fmla="*/ 9394405 w 10580268"/>
              <a:gd name="connsiteY8-1016" fmla="*/ 2092324 h 4206874"/>
              <a:gd name="connsiteX9-1017" fmla="*/ 7762455 w 10580268"/>
              <a:gd name="connsiteY9-1018" fmla="*/ 4067174 h 4206874"/>
              <a:gd name="connsiteX10-1019" fmla="*/ 7216355 w 10580268"/>
              <a:gd name="connsiteY10-1020" fmla="*/ 4206874 h 4206874"/>
              <a:gd name="connsiteX11-1021" fmla="*/ 0 w 10580268"/>
              <a:gd name="connsiteY11-1022" fmla="*/ 4197024 h 4206874"/>
              <a:gd name="connsiteX0-1023" fmla="*/ 10565979 w 10580268"/>
              <a:gd name="connsiteY0-1024" fmla="*/ 15874 h 4206874"/>
              <a:gd name="connsiteX1-1025" fmla="*/ 9275343 w 10580268"/>
              <a:gd name="connsiteY1-1026" fmla="*/ 1507331 h 4206874"/>
              <a:gd name="connsiteX2-1027" fmla="*/ 10382624 w 10580268"/>
              <a:gd name="connsiteY2-1028" fmla="*/ 2019300 h 4206874"/>
              <a:gd name="connsiteX3-1029" fmla="*/ 10580268 w 10580268"/>
              <a:gd name="connsiteY3-1030" fmla="*/ 0 h 4206874"/>
              <a:gd name="connsiteX4-1031" fmla="*/ 8327605 w 10580268"/>
              <a:gd name="connsiteY4-1032" fmla="*/ 1019174 h 4206874"/>
              <a:gd name="connsiteX5-1033" fmla="*/ 8949905 w 10580268"/>
              <a:gd name="connsiteY5-1034" fmla="*/ 1438274 h 4206874"/>
              <a:gd name="connsiteX6-1035" fmla="*/ 9102305 w 10580268"/>
              <a:gd name="connsiteY6-1036" fmla="*/ 2479674 h 4206874"/>
              <a:gd name="connsiteX7-1037" fmla="*/ 9762705 w 10580268"/>
              <a:gd name="connsiteY7-1038" fmla="*/ 2352674 h 4206874"/>
              <a:gd name="connsiteX8-1039" fmla="*/ 9394405 w 10580268"/>
              <a:gd name="connsiteY8-1040" fmla="*/ 2092324 h 4206874"/>
              <a:gd name="connsiteX9-1041" fmla="*/ 7762455 w 10580268"/>
              <a:gd name="connsiteY9-1042" fmla="*/ 4067174 h 4206874"/>
              <a:gd name="connsiteX10-1043" fmla="*/ 7216355 w 10580268"/>
              <a:gd name="connsiteY10-1044" fmla="*/ 4206874 h 4206874"/>
              <a:gd name="connsiteX11-1045" fmla="*/ 0 w 10580268"/>
              <a:gd name="connsiteY11-1046" fmla="*/ 4197024 h 4206874"/>
              <a:gd name="connsiteX0-1047" fmla="*/ 10565979 w 10580268"/>
              <a:gd name="connsiteY0-1048" fmla="*/ 15874 h 4206874"/>
              <a:gd name="connsiteX1-1049" fmla="*/ 9275343 w 10580268"/>
              <a:gd name="connsiteY1-1050" fmla="*/ 1507331 h 4206874"/>
              <a:gd name="connsiteX2-1051" fmla="*/ 10382624 w 10580268"/>
              <a:gd name="connsiteY2-1052" fmla="*/ 2019300 h 4206874"/>
              <a:gd name="connsiteX3-1053" fmla="*/ 10580268 w 10580268"/>
              <a:gd name="connsiteY3-1054" fmla="*/ 0 h 4206874"/>
              <a:gd name="connsiteX4-1055" fmla="*/ 8327605 w 10580268"/>
              <a:gd name="connsiteY4-1056" fmla="*/ 1019174 h 4206874"/>
              <a:gd name="connsiteX5-1057" fmla="*/ 8949905 w 10580268"/>
              <a:gd name="connsiteY5-1058" fmla="*/ 1438274 h 4206874"/>
              <a:gd name="connsiteX6-1059" fmla="*/ 9102305 w 10580268"/>
              <a:gd name="connsiteY6-1060" fmla="*/ 2479674 h 4206874"/>
              <a:gd name="connsiteX7-1061" fmla="*/ 9762705 w 10580268"/>
              <a:gd name="connsiteY7-1062" fmla="*/ 2352674 h 4206874"/>
              <a:gd name="connsiteX8-1063" fmla="*/ 9394405 w 10580268"/>
              <a:gd name="connsiteY8-1064" fmla="*/ 2092324 h 4206874"/>
              <a:gd name="connsiteX9-1065" fmla="*/ 7762455 w 10580268"/>
              <a:gd name="connsiteY9-1066" fmla="*/ 4067174 h 4206874"/>
              <a:gd name="connsiteX10-1067" fmla="*/ 7216355 w 10580268"/>
              <a:gd name="connsiteY10-1068" fmla="*/ 4206874 h 4206874"/>
              <a:gd name="connsiteX11-1069" fmla="*/ 0 w 10580268"/>
              <a:gd name="connsiteY11-1070" fmla="*/ 4197024 h 4206874"/>
              <a:gd name="connsiteX0-1071" fmla="*/ 10565979 w 10580268"/>
              <a:gd name="connsiteY0-1072" fmla="*/ 15874 h 4206874"/>
              <a:gd name="connsiteX1-1073" fmla="*/ 9275343 w 10580268"/>
              <a:gd name="connsiteY1-1074" fmla="*/ 1507331 h 4206874"/>
              <a:gd name="connsiteX2-1075" fmla="*/ 10382624 w 10580268"/>
              <a:gd name="connsiteY2-1076" fmla="*/ 2019300 h 4206874"/>
              <a:gd name="connsiteX3-1077" fmla="*/ 10580268 w 10580268"/>
              <a:gd name="connsiteY3-1078" fmla="*/ 0 h 4206874"/>
              <a:gd name="connsiteX4-1079" fmla="*/ 8327605 w 10580268"/>
              <a:gd name="connsiteY4-1080" fmla="*/ 1019174 h 4206874"/>
              <a:gd name="connsiteX5-1081" fmla="*/ 8949905 w 10580268"/>
              <a:gd name="connsiteY5-1082" fmla="*/ 1438274 h 4206874"/>
              <a:gd name="connsiteX6-1083" fmla="*/ 9102305 w 10580268"/>
              <a:gd name="connsiteY6-1084" fmla="*/ 2479674 h 4206874"/>
              <a:gd name="connsiteX7-1085" fmla="*/ 9762705 w 10580268"/>
              <a:gd name="connsiteY7-1086" fmla="*/ 2352674 h 4206874"/>
              <a:gd name="connsiteX8-1087" fmla="*/ 9394405 w 10580268"/>
              <a:gd name="connsiteY8-1088" fmla="*/ 2092324 h 4206874"/>
              <a:gd name="connsiteX9-1089" fmla="*/ 7762455 w 10580268"/>
              <a:gd name="connsiteY9-1090" fmla="*/ 4067174 h 4206874"/>
              <a:gd name="connsiteX10-1091" fmla="*/ 7216355 w 10580268"/>
              <a:gd name="connsiteY10-1092" fmla="*/ 4206874 h 4206874"/>
              <a:gd name="connsiteX11-1093" fmla="*/ 0 w 10580268"/>
              <a:gd name="connsiteY11-1094" fmla="*/ 4197024 h 4206874"/>
              <a:gd name="connsiteX0-1095" fmla="*/ 10565979 w 10580268"/>
              <a:gd name="connsiteY0-1096" fmla="*/ 15874 h 4206874"/>
              <a:gd name="connsiteX1-1097" fmla="*/ 9275343 w 10580268"/>
              <a:gd name="connsiteY1-1098" fmla="*/ 1507331 h 4206874"/>
              <a:gd name="connsiteX2-1099" fmla="*/ 10382624 w 10580268"/>
              <a:gd name="connsiteY2-1100" fmla="*/ 2019300 h 4206874"/>
              <a:gd name="connsiteX3-1101" fmla="*/ 10580268 w 10580268"/>
              <a:gd name="connsiteY3-1102" fmla="*/ 0 h 4206874"/>
              <a:gd name="connsiteX4-1103" fmla="*/ 8327605 w 10580268"/>
              <a:gd name="connsiteY4-1104" fmla="*/ 1019174 h 4206874"/>
              <a:gd name="connsiteX5-1105" fmla="*/ 8949905 w 10580268"/>
              <a:gd name="connsiteY5-1106" fmla="*/ 1438274 h 4206874"/>
              <a:gd name="connsiteX6-1107" fmla="*/ 9102305 w 10580268"/>
              <a:gd name="connsiteY6-1108" fmla="*/ 2479674 h 4206874"/>
              <a:gd name="connsiteX7-1109" fmla="*/ 9762705 w 10580268"/>
              <a:gd name="connsiteY7-1110" fmla="*/ 2352674 h 4206874"/>
              <a:gd name="connsiteX8-1111" fmla="*/ 9394405 w 10580268"/>
              <a:gd name="connsiteY8-1112" fmla="*/ 2092324 h 4206874"/>
              <a:gd name="connsiteX9-1113" fmla="*/ 7762455 w 10580268"/>
              <a:gd name="connsiteY9-1114" fmla="*/ 4067174 h 4206874"/>
              <a:gd name="connsiteX10-1115" fmla="*/ 7216355 w 10580268"/>
              <a:gd name="connsiteY10-1116" fmla="*/ 4206874 h 4206874"/>
              <a:gd name="connsiteX11-1117" fmla="*/ 0 w 10580268"/>
              <a:gd name="connsiteY11-1118" fmla="*/ 4197024 h 4206874"/>
              <a:gd name="connsiteX0-1119" fmla="*/ 10565979 w 10580268"/>
              <a:gd name="connsiteY0-1120" fmla="*/ 15874 h 4206874"/>
              <a:gd name="connsiteX1-1121" fmla="*/ 9275343 w 10580268"/>
              <a:gd name="connsiteY1-1122" fmla="*/ 1507331 h 4206874"/>
              <a:gd name="connsiteX2-1123" fmla="*/ 10382624 w 10580268"/>
              <a:gd name="connsiteY2-1124" fmla="*/ 2019300 h 4206874"/>
              <a:gd name="connsiteX3-1125" fmla="*/ 10580268 w 10580268"/>
              <a:gd name="connsiteY3-1126" fmla="*/ 0 h 4206874"/>
              <a:gd name="connsiteX4-1127" fmla="*/ 8327605 w 10580268"/>
              <a:gd name="connsiteY4-1128" fmla="*/ 1019174 h 4206874"/>
              <a:gd name="connsiteX5-1129" fmla="*/ 8949905 w 10580268"/>
              <a:gd name="connsiteY5-1130" fmla="*/ 1438274 h 4206874"/>
              <a:gd name="connsiteX6-1131" fmla="*/ 9102305 w 10580268"/>
              <a:gd name="connsiteY6-1132" fmla="*/ 2479674 h 4206874"/>
              <a:gd name="connsiteX7-1133" fmla="*/ 9762705 w 10580268"/>
              <a:gd name="connsiteY7-1134" fmla="*/ 2352674 h 4206874"/>
              <a:gd name="connsiteX8-1135" fmla="*/ 9394405 w 10580268"/>
              <a:gd name="connsiteY8-1136" fmla="*/ 2092324 h 4206874"/>
              <a:gd name="connsiteX9-1137" fmla="*/ 7762455 w 10580268"/>
              <a:gd name="connsiteY9-1138" fmla="*/ 4067174 h 4206874"/>
              <a:gd name="connsiteX10-1139" fmla="*/ 7216355 w 10580268"/>
              <a:gd name="connsiteY10-1140" fmla="*/ 4206874 h 4206874"/>
              <a:gd name="connsiteX11-1141" fmla="*/ 0 w 10580268"/>
              <a:gd name="connsiteY11-1142" fmla="*/ 4197024 h 4206874"/>
              <a:gd name="connsiteX0-1143" fmla="*/ 10565979 w 10580268"/>
              <a:gd name="connsiteY0-1144" fmla="*/ 15874 h 4206874"/>
              <a:gd name="connsiteX1-1145" fmla="*/ 9275343 w 10580268"/>
              <a:gd name="connsiteY1-1146" fmla="*/ 1507331 h 4206874"/>
              <a:gd name="connsiteX2-1147" fmla="*/ 10382624 w 10580268"/>
              <a:gd name="connsiteY2-1148" fmla="*/ 2019300 h 4206874"/>
              <a:gd name="connsiteX3-1149" fmla="*/ 10580268 w 10580268"/>
              <a:gd name="connsiteY3-1150" fmla="*/ 0 h 4206874"/>
              <a:gd name="connsiteX4-1151" fmla="*/ 8327605 w 10580268"/>
              <a:gd name="connsiteY4-1152" fmla="*/ 1019174 h 4206874"/>
              <a:gd name="connsiteX5-1153" fmla="*/ 8949905 w 10580268"/>
              <a:gd name="connsiteY5-1154" fmla="*/ 1438274 h 4206874"/>
              <a:gd name="connsiteX6-1155" fmla="*/ 9102305 w 10580268"/>
              <a:gd name="connsiteY6-1156" fmla="*/ 2479674 h 4206874"/>
              <a:gd name="connsiteX7-1157" fmla="*/ 9762705 w 10580268"/>
              <a:gd name="connsiteY7-1158" fmla="*/ 2352674 h 4206874"/>
              <a:gd name="connsiteX8-1159" fmla="*/ 9394405 w 10580268"/>
              <a:gd name="connsiteY8-1160" fmla="*/ 2092324 h 4206874"/>
              <a:gd name="connsiteX9-1161" fmla="*/ 7762455 w 10580268"/>
              <a:gd name="connsiteY9-1162" fmla="*/ 4067174 h 4206874"/>
              <a:gd name="connsiteX10-1163" fmla="*/ 7216355 w 10580268"/>
              <a:gd name="connsiteY10-1164" fmla="*/ 4206874 h 4206874"/>
              <a:gd name="connsiteX11-1165" fmla="*/ 0 w 10580268"/>
              <a:gd name="connsiteY11-1166" fmla="*/ 4197024 h 4206874"/>
              <a:gd name="connsiteX0-1167" fmla="*/ 10565979 w 10580268"/>
              <a:gd name="connsiteY0-1168" fmla="*/ 15874 h 4206874"/>
              <a:gd name="connsiteX1-1169" fmla="*/ 9275343 w 10580268"/>
              <a:gd name="connsiteY1-1170" fmla="*/ 1507331 h 4206874"/>
              <a:gd name="connsiteX2-1171" fmla="*/ 10382624 w 10580268"/>
              <a:gd name="connsiteY2-1172" fmla="*/ 2019300 h 4206874"/>
              <a:gd name="connsiteX3-1173" fmla="*/ 10580268 w 10580268"/>
              <a:gd name="connsiteY3-1174" fmla="*/ 0 h 4206874"/>
              <a:gd name="connsiteX4-1175" fmla="*/ 8327605 w 10580268"/>
              <a:gd name="connsiteY4-1176" fmla="*/ 1019174 h 4206874"/>
              <a:gd name="connsiteX5-1177" fmla="*/ 8949905 w 10580268"/>
              <a:gd name="connsiteY5-1178" fmla="*/ 1438274 h 4206874"/>
              <a:gd name="connsiteX6-1179" fmla="*/ 9102305 w 10580268"/>
              <a:gd name="connsiteY6-1180" fmla="*/ 2479674 h 4206874"/>
              <a:gd name="connsiteX7-1181" fmla="*/ 9762705 w 10580268"/>
              <a:gd name="connsiteY7-1182" fmla="*/ 2352674 h 4206874"/>
              <a:gd name="connsiteX8-1183" fmla="*/ 9394405 w 10580268"/>
              <a:gd name="connsiteY8-1184" fmla="*/ 2092324 h 4206874"/>
              <a:gd name="connsiteX9-1185" fmla="*/ 7762455 w 10580268"/>
              <a:gd name="connsiteY9-1186" fmla="*/ 4067174 h 4206874"/>
              <a:gd name="connsiteX10-1187" fmla="*/ 7216355 w 10580268"/>
              <a:gd name="connsiteY10-1188" fmla="*/ 4206874 h 4206874"/>
              <a:gd name="connsiteX11-1189" fmla="*/ 0 w 10580268"/>
              <a:gd name="connsiteY11-1190" fmla="*/ 4197024 h 4206874"/>
              <a:gd name="connsiteX0-1191" fmla="*/ 10565979 w 10580268"/>
              <a:gd name="connsiteY0-1192" fmla="*/ 15874 h 4206874"/>
              <a:gd name="connsiteX1-1193" fmla="*/ 9275343 w 10580268"/>
              <a:gd name="connsiteY1-1194" fmla="*/ 1507331 h 4206874"/>
              <a:gd name="connsiteX2-1195" fmla="*/ 10382624 w 10580268"/>
              <a:gd name="connsiteY2-1196" fmla="*/ 2019300 h 4206874"/>
              <a:gd name="connsiteX3-1197" fmla="*/ 10580268 w 10580268"/>
              <a:gd name="connsiteY3-1198" fmla="*/ 0 h 4206874"/>
              <a:gd name="connsiteX4-1199" fmla="*/ 8327605 w 10580268"/>
              <a:gd name="connsiteY4-1200" fmla="*/ 1019174 h 4206874"/>
              <a:gd name="connsiteX5-1201" fmla="*/ 8949905 w 10580268"/>
              <a:gd name="connsiteY5-1202" fmla="*/ 1438274 h 4206874"/>
              <a:gd name="connsiteX6-1203" fmla="*/ 9102305 w 10580268"/>
              <a:gd name="connsiteY6-1204" fmla="*/ 2479674 h 4206874"/>
              <a:gd name="connsiteX7-1205" fmla="*/ 9762705 w 10580268"/>
              <a:gd name="connsiteY7-1206" fmla="*/ 2352674 h 4206874"/>
              <a:gd name="connsiteX8-1207" fmla="*/ 9394405 w 10580268"/>
              <a:gd name="connsiteY8-1208" fmla="*/ 2092324 h 4206874"/>
              <a:gd name="connsiteX9-1209" fmla="*/ 7762455 w 10580268"/>
              <a:gd name="connsiteY9-1210" fmla="*/ 4067174 h 4206874"/>
              <a:gd name="connsiteX10-1211" fmla="*/ 7216355 w 10580268"/>
              <a:gd name="connsiteY10-1212" fmla="*/ 4206874 h 4206874"/>
              <a:gd name="connsiteX11-1213" fmla="*/ 0 w 10580268"/>
              <a:gd name="connsiteY11-1214" fmla="*/ 4197024 h 4206874"/>
              <a:gd name="connsiteX0-1215" fmla="*/ 10565979 w 10580268"/>
              <a:gd name="connsiteY0-1216" fmla="*/ 15874 h 4206874"/>
              <a:gd name="connsiteX1-1217" fmla="*/ 9275343 w 10580268"/>
              <a:gd name="connsiteY1-1218" fmla="*/ 1507331 h 4206874"/>
              <a:gd name="connsiteX2-1219" fmla="*/ 10382624 w 10580268"/>
              <a:gd name="connsiteY2-1220" fmla="*/ 2019300 h 4206874"/>
              <a:gd name="connsiteX3-1221" fmla="*/ 10580268 w 10580268"/>
              <a:gd name="connsiteY3-1222" fmla="*/ 0 h 4206874"/>
              <a:gd name="connsiteX4-1223" fmla="*/ 8327605 w 10580268"/>
              <a:gd name="connsiteY4-1224" fmla="*/ 1019174 h 4206874"/>
              <a:gd name="connsiteX5-1225" fmla="*/ 8949905 w 10580268"/>
              <a:gd name="connsiteY5-1226" fmla="*/ 1438274 h 4206874"/>
              <a:gd name="connsiteX6-1227" fmla="*/ 9102305 w 10580268"/>
              <a:gd name="connsiteY6-1228" fmla="*/ 2479674 h 4206874"/>
              <a:gd name="connsiteX7-1229" fmla="*/ 9762705 w 10580268"/>
              <a:gd name="connsiteY7-1230" fmla="*/ 2352674 h 4206874"/>
              <a:gd name="connsiteX8-1231" fmla="*/ 9394405 w 10580268"/>
              <a:gd name="connsiteY8-1232" fmla="*/ 2092324 h 4206874"/>
              <a:gd name="connsiteX9-1233" fmla="*/ 7762455 w 10580268"/>
              <a:gd name="connsiteY9-1234" fmla="*/ 4067174 h 4206874"/>
              <a:gd name="connsiteX10-1235" fmla="*/ 7216355 w 10580268"/>
              <a:gd name="connsiteY10-1236" fmla="*/ 4206874 h 4206874"/>
              <a:gd name="connsiteX11-1237" fmla="*/ 0 w 10580268"/>
              <a:gd name="connsiteY11-1238" fmla="*/ 4197024 h 4206874"/>
              <a:gd name="connsiteX0-1239" fmla="*/ 10565979 w 10580268"/>
              <a:gd name="connsiteY0-1240" fmla="*/ 15874 h 4206874"/>
              <a:gd name="connsiteX1-1241" fmla="*/ 9275343 w 10580268"/>
              <a:gd name="connsiteY1-1242" fmla="*/ 1507331 h 4206874"/>
              <a:gd name="connsiteX2-1243" fmla="*/ 10382624 w 10580268"/>
              <a:gd name="connsiteY2-1244" fmla="*/ 2019300 h 4206874"/>
              <a:gd name="connsiteX3-1245" fmla="*/ 10580268 w 10580268"/>
              <a:gd name="connsiteY3-1246" fmla="*/ 0 h 4206874"/>
              <a:gd name="connsiteX4-1247" fmla="*/ 8327605 w 10580268"/>
              <a:gd name="connsiteY4-1248" fmla="*/ 1019174 h 4206874"/>
              <a:gd name="connsiteX5-1249" fmla="*/ 8949905 w 10580268"/>
              <a:gd name="connsiteY5-1250" fmla="*/ 1438274 h 4206874"/>
              <a:gd name="connsiteX6-1251" fmla="*/ 9102305 w 10580268"/>
              <a:gd name="connsiteY6-1252" fmla="*/ 2479674 h 4206874"/>
              <a:gd name="connsiteX7-1253" fmla="*/ 9762705 w 10580268"/>
              <a:gd name="connsiteY7-1254" fmla="*/ 2352674 h 4206874"/>
              <a:gd name="connsiteX8-1255" fmla="*/ 9394405 w 10580268"/>
              <a:gd name="connsiteY8-1256" fmla="*/ 2092324 h 4206874"/>
              <a:gd name="connsiteX9-1257" fmla="*/ 7762455 w 10580268"/>
              <a:gd name="connsiteY9-1258" fmla="*/ 4067174 h 4206874"/>
              <a:gd name="connsiteX10-1259" fmla="*/ 7216355 w 10580268"/>
              <a:gd name="connsiteY10-1260" fmla="*/ 4206874 h 4206874"/>
              <a:gd name="connsiteX11-1261" fmla="*/ 0 w 10580268"/>
              <a:gd name="connsiteY11-1262" fmla="*/ 4197024 h 4206874"/>
              <a:gd name="connsiteX0-1263" fmla="*/ 10565979 w 10580268"/>
              <a:gd name="connsiteY0-1264" fmla="*/ 15874 h 4206874"/>
              <a:gd name="connsiteX1-1265" fmla="*/ 9275343 w 10580268"/>
              <a:gd name="connsiteY1-1266" fmla="*/ 1507331 h 4206874"/>
              <a:gd name="connsiteX2-1267" fmla="*/ 10382624 w 10580268"/>
              <a:gd name="connsiteY2-1268" fmla="*/ 2019300 h 4206874"/>
              <a:gd name="connsiteX3-1269" fmla="*/ 10580268 w 10580268"/>
              <a:gd name="connsiteY3-1270" fmla="*/ 0 h 4206874"/>
              <a:gd name="connsiteX4-1271" fmla="*/ 8327605 w 10580268"/>
              <a:gd name="connsiteY4-1272" fmla="*/ 1019174 h 4206874"/>
              <a:gd name="connsiteX5-1273" fmla="*/ 8949905 w 10580268"/>
              <a:gd name="connsiteY5-1274" fmla="*/ 1438274 h 4206874"/>
              <a:gd name="connsiteX6-1275" fmla="*/ 9102305 w 10580268"/>
              <a:gd name="connsiteY6-1276" fmla="*/ 2479674 h 4206874"/>
              <a:gd name="connsiteX7-1277" fmla="*/ 9762705 w 10580268"/>
              <a:gd name="connsiteY7-1278" fmla="*/ 2352674 h 4206874"/>
              <a:gd name="connsiteX8-1279" fmla="*/ 9394405 w 10580268"/>
              <a:gd name="connsiteY8-1280" fmla="*/ 2092324 h 4206874"/>
              <a:gd name="connsiteX9-1281" fmla="*/ 7762455 w 10580268"/>
              <a:gd name="connsiteY9-1282" fmla="*/ 4067174 h 4206874"/>
              <a:gd name="connsiteX10-1283" fmla="*/ 7216355 w 10580268"/>
              <a:gd name="connsiteY10-1284" fmla="*/ 4206874 h 4206874"/>
              <a:gd name="connsiteX11-1285" fmla="*/ 0 w 10580268"/>
              <a:gd name="connsiteY11-1286" fmla="*/ 4197024 h 4206874"/>
              <a:gd name="connsiteX0-1287" fmla="*/ 10565979 w 10580268"/>
              <a:gd name="connsiteY0-1288" fmla="*/ 15874 h 4206874"/>
              <a:gd name="connsiteX1-1289" fmla="*/ 9275343 w 10580268"/>
              <a:gd name="connsiteY1-1290" fmla="*/ 1507331 h 4206874"/>
              <a:gd name="connsiteX2-1291" fmla="*/ 10382624 w 10580268"/>
              <a:gd name="connsiteY2-1292" fmla="*/ 2019300 h 4206874"/>
              <a:gd name="connsiteX3-1293" fmla="*/ 10580268 w 10580268"/>
              <a:gd name="connsiteY3-1294" fmla="*/ 0 h 4206874"/>
              <a:gd name="connsiteX4-1295" fmla="*/ 8327605 w 10580268"/>
              <a:gd name="connsiteY4-1296" fmla="*/ 1019174 h 4206874"/>
              <a:gd name="connsiteX5-1297" fmla="*/ 8949905 w 10580268"/>
              <a:gd name="connsiteY5-1298" fmla="*/ 1438274 h 4206874"/>
              <a:gd name="connsiteX6-1299" fmla="*/ 9102305 w 10580268"/>
              <a:gd name="connsiteY6-1300" fmla="*/ 2479674 h 4206874"/>
              <a:gd name="connsiteX7-1301" fmla="*/ 9762705 w 10580268"/>
              <a:gd name="connsiteY7-1302" fmla="*/ 2352674 h 4206874"/>
              <a:gd name="connsiteX8-1303" fmla="*/ 9394405 w 10580268"/>
              <a:gd name="connsiteY8-1304" fmla="*/ 2092324 h 4206874"/>
              <a:gd name="connsiteX9-1305" fmla="*/ 7762455 w 10580268"/>
              <a:gd name="connsiteY9-1306" fmla="*/ 4067174 h 4206874"/>
              <a:gd name="connsiteX10-1307" fmla="*/ 7216355 w 10580268"/>
              <a:gd name="connsiteY10-1308" fmla="*/ 4206874 h 4206874"/>
              <a:gd name="connsiteX11-1309" fmla="*/ 0 w 10580268"/>
              <a:gd name="connsiteY11-1310" fmla="*/ 4197024 h 42068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61" y="connsiteY9-362"/>
              </a:cxn>
              <a:cxn ang="0">
                <a:pos x="connsiteX10-423" y="connsiteY10-424"/>
              </a:cxn>
              <a:cxn ang="0">
                <a:pos x="connsiteX11-469" y="connsiteY11-470"/>
              </a:cxn>
            </a:cxnLst>
            <a:rect l="l" t="t" r="r" b="b"/>
            <a:pathLst>
              <a:path w="10580268" h="4206874">
                <a:moveTo>
                  <a:pt x="10565979" y="15874"/>
                </a:moveTo>
                <a:lnTo>
                  <a:pt x="9275343" y="1507331"/>
                </a:lnTo>
                <a:lnTo>
                  <a:pt x="10382624" y="2019300"/>
                </a:lnTo>
                <a:lnTo>
                  <a:pt x="10580268" y="0"/>
                </a:lnTo>
                <a:lnTo>
                  <a:pt x="8327605" y="1019174"/>
                </a:lnTo>
                <a:lnTo>
                  <a:pt x="8949905" y="1438274"/>
                </a:lnTo>
                <a:cubicBezTo>
                  <a:pt x="8888522" y="1703916"/>
                  <a:pt x="8795650" y="2269670"/>
                  <a:pt x="9102305" y="2479674"/>
                </a:cubicBezTo>
                <a:cubicBezTo>
                  <a:pt x="9473413" y="2733817"/>
                  <a:pt x="9758633" y="2587691"/>
                  <a:pt x="9762705" y="2352674"/>
                </a:cubicBezTo>
                <a:cubicBezTo>
                  <a:pt x="9766498" y="2133771"/>
                  <a:pt x="9553731" y="2041040"/>
                  <a:pt x="9394405" y="2092324"/>
                </a:cubicBezTo>
                <a:cubicBezTo>
                  <a:pt x="8993582" y="2221341"/>
                  <a:pt x="8553028" y="3701093"/>
                  <a:pt x="7762455" y="4067174"/>
                </a:cubicBezTo>
                <a:cubicBezTo>
                  <a:pt x="7532529" y="4173643"/>
                  <a:pt x="7476540" y="4187080"/>
                  <a:pt x="7216355" y="4206874"/>
                </a:cubicBezTo>
                <a:lnTo>
                  <a:pt x="0" y="4197024"/>
                </a:lnTo>
              </a:path>
            </a:pathLst>
          </a:custGeom>
          <a:noFill/>
          <a:ln w="165100" cap="rnd">
            <a:gradFill>
              <a:gsLst>
                <a:gs pos="10000">
                  <a:schemeClr val="accent1">
                    <a:lumMod val="20000"/>
                    <a:lumOff val="80000"/>
                  </a:schemeClr>
                </a:gs>
                <a:gs pos="9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412100" y="3009900"/>
            <a:ext cx="4569600" cy="1930400"/>
          </a:xfrm>
        </p:spPr>
        <p:txBody>
          <a:bodyPr wrap="square" anchor="t">
            <a:normAutofit/>
          </a:bodyPr>
          <a:lstStyle>
            <a:lvl1pPr algn="l">
              <a:defRPr sz="54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412100" y="1645400"/>
            <a:ext cx="4569600" cy="1224000"/>
          </a:xfrm>
        </p:spPr>
        <p:txBody>
          <a:bodyPr wrap="none" anchor="b">
            <a:normAutofit/>
          </a:bodyPr>
          <a:lstStyle>
            <a:lvl1pPr marL="0" indent="0" algn="l">
              <a:buNone/>
              <a:defRPr sz="5400" b="1"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7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0"/>
          <p:cNvSpPr/>
          <p:nvPr userDrawn="1">
            <p:custDataLst>
              <p:tags r:id="rId3"/>
            </p:custDataLst>
          </p:nvPr>
        </p:nvSpPr>
        <p:spPr>
          <a:xfrm>
            <a:off x="0" y="3772535"/>
            <a:ext cx="2491105" cy="493395"/>
          </a:xfrm>
          <a:custGeom>
            <a:avLst/>
            <a:gdLst>
              <a:gd name="connsiteX0" fmla="*/ 0 w 3822"/>
              <a:gd name="connsiteY0" fmla="*/ 0 h 777"/>
              <a:gd name="connsiteX1" fmla="*/ 3822 w 3822"/>
              <a:gd name="connsiteY1" fmla="*/ 777 h 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22" h="777">
                <a:moveTo>
                  <a:pt x="0" y="0"/>
                </a:moveTo>
                <a:cubicBezTo>
                  <a:pt x="1749" y="41"/>
                  <a:pt x="3384" y="519"/>
                  <a:pt x="3822" y="777"/>
                </a:cubicBezTo>
              </a:path>
            </a:pathLst>
          </a:custGeom>
          <a:noFill/>
          <a:ln w="165100" cap="flat">
            <a:solidFill>
              <a:schemeClr val="accent1">
                <a:lumMod val="20000"/>
                <a:lumOff val="80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4"/>
            </p:custDataLst>
          </p:nvPr>
        </p:nvSpPr>
        <p:spPr>
          <a:xfrm>
            <a:off x="2450121" y="4292063"/>
            <a:ext cx="9741651" cy="1769110"/>
          </a:xfrm>
          <a:custGeom>
            <a:avLst/>
            <a:gdLst>
              <a:gd name="connsiteX0" fmla="*/ 15341 w 15341"/>
              <a:gd name="connsiteY0" fmla="*/ 2786 h 2786"/>
              <a:gd name="connsiteX1" fmla="*/ 4363 w 15341"/>
              <a:gd name="connsiteY1" fmla="*/ 2786 h 2786"/>
              <a:gd name="connsiteX2" fmla="*/ 55 w 15341"/>
              <a:gd name="connsiteY2" fmla="*/ 1369 h 2786"/>
              <a:gd name="connsiteX3" fmla="*/ 1630 w 15341"/>
              <a:gd name="connsiteY3" fmla="*/ 1393 h 2786"/>
              <a:gd name="connsiteX4" fmla="*/ 427 w 15341"/>
              <a:gd name="connsiteY4" fmla="*/ 663 h 2786"/>
              <a:gd name="connsiteX5" fmla="*/ 106 w 15341"/>
              <a:gd name="connsiteY5" fmla="*/ 0 h 2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41" h="2786">
                <a:moveTo>
                  <a:pt x="15341" y="2786"/>
                </a:moveTo>
                <a:lnTo>
                  <a:pt x="4363" y="2786"/>
                </a:lnTo>
                <a:cubicBezTo>
                  <a:pt x="3090" y="2648"/>
                  <a:pt x="1247" y="2346"/>
                  <a:pt x="55" y="1369"/>
                </a:cubicBezTo>
                <a:cubicBezTo>
                  <a:pt x="-340" y="1044"/>
                  <a:pt x="1511" y="1549"/>
                  <a:pt x="1630" y="1393"/>
                </a:cubicBezTo>
                <a:cubicBezTo>
                  <a:pt x="1749" y="1238"/>
                  <a:pt x="1048" y="967"/>
                  <a:pt x="427" y="663"/>
                </a:cubicBezTo>
                <a:lnTo>
                  <a:pt x="106" y="0"/>
                </a:lnTo>
              </a:path>
            </a:pathLst>
          </a:custGeom>
          <a:noFill/>
          <a:ln w="165100"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5"/>
            </p:custDataLst>
          </p:nvPr>
        </p:nvSpPr>
        <p:spPr>
          <a:xfrm>
            <a:off x="2248905" y="2650927"/>
            <a:ext cx="1731909" cy="1988439"/>
          </a:xfrm>
          <a:custGeom>
            <a:avLst/>
            <a:gdLst>
              <a:gd name="connsiteX0" fmla="*/ 835978 w 1671956"/>
              <a:gd name="connsiteY0" fmla="*/ 0 h 1919605"/>
              <a:gd name="connsiteX1" fmla="*/ 1671956 w 1671956"/>
              <a:gd name="connsiteY1" fmla="*/ 835978 h 1919605"/>
              <a:gd name="connsiteX2" fmla="*/ 1606261 w 1671956"/>
              <a:gd name="connsiteY2" fmla="*/ 1161379 h 1919605"/>
              <a:gd name="connsiteX3" fmla="*/ 1562218 w 1671956"/>
              <a:gd name="connsiteY3" fmla="*/ 1242521 h 1919605"/>
              <a:gd name="connsiteX4" fmla="*/ 1577340 w 1671956"/>
              <a:gd name="connsiteY4" fmla="*/ 1243330 h 1919605"/>
              <a:gd name="connsiteX5" fmla="*/ 1177290 w 1671956"/>
              <a:gd name="connsiteY5" fmla="*/ 1919605 h 1919605"/>
              <a:gd name="connsiteX6" fmla="*/ 248285 w 1671956"/>
              <a:gd name="connsiteY6" fmla="*/ 1548130 h 1919605"/>
              <a:gd name="connsiteX7" fmla="*/ 57785 w 1671956"/>
              <a:gd name="connsiteY7" fmla="*/ 1162050 h 1919605"/>
              <a:gd name="connsiteX8" fmla="*/ 66307 w 1671956"/>
              <a:gd name="connsiteY8" fmla="*/ 1162506 h 1919605"/>
              <a:gd name="connsiteX9" fmla="*/ 65695 w 1671956"/>
              <a:gd name="connsiteY9" fmla="*/ 1161379 h 1919605"/>
              <a:gd name="connsiteX10" fmla="*/ 0 w 1671956"/>
              <a:gd name="connsiteY10" fmla="*/ 835978 h 1919605"/>
              <a:gd name="connsiteX11" fmla="*/ 835978 w 1671956"/>
              <a:gd name="connsiteY11" fmla="*/ 0 h 1919605"/>
              <a:gd name="connsiteX0-1" fmla="*/ 835978 w 1671956"/>
              <a:gd name="connsiteY0-2" fmla="*/ 0 h 1919605"/>
              <a:gd name="connsiteX1-3" fmla="*/ 1671956 w 1671956"/>
              <a:gd name="connsiteY1-4" fmla="*/ 835978 h 1919605"/>
              <a:gd name="connsiteX2-5" fmla="*/ 1606261 w 1671956"/>
              <a:gd name="connsiteY2-6" fmla="*/ 1161379 h 1919605"/>
              <a:gd name="connsiteX3-7" fmla="*/ 1562218 w 1671956"/>
              <a:gd name="connsiteY3-8" fmla="*/ 1242521 h 1919605"/>
              <a:gd name="connsiteX4-9" fmla="*/ 1177290 w 1671956"/>
              <a:gd name="connsiteY4-10" fmla="*/ 1919605 h 1919605"/>
              <a:gd name="connsiteX5-11" fmla="*/ 248285 w 1671956"/>
              <a:gd name="connsiteY5-12" fmla="*/ 1548130 h 1919605"/>
              <a:gd name="connsiteX6-13" fmla="*/ 57785 w 1671956"/>
              <a:gd name="connsiteY6-14" fmla="*/ 1162050 h 1919605"/>
              <a:gd name="connsiteX7-15" fmla="*/ 66307 w 1671956"/>
              <a:gd name="connsiteY7-16" fmla="*/ 1162506 h 1919605"/>
              <a:gd name="connsiteX8-17" fmla="*/ 65695 w 1671956"/>
              <a:gd name="connsiteY8-18" fmla="*/ 1161379 h 1919605"/>
              <a:gd name="connsiteX9-19" fmla="*/ 0 w 1671956"/>
              <a:gd name="connsiteY9-20" fmla="*/ 835978 h 1919605"/>
              <a:gd name="connsiteX10-21" fmla="*/ 835978 w 1671956"/>
              <a:gd name="connsiteY10-22" fmla="*/ 0 h 1919605"/>
              <a:gd name="connsiteX0-23" fmla="*/ 835978 w 1671956"/>
              <a:gd name="connsiteY0-24" fmla="*/ 0 h 1919605"/>
              <a:gd name="connsiteX1-25" fmla="*/ 1671956 w 1671956"/>
              <a:gd name="connsiteY1-26" fmla="*/ 835978 h 1919605"/>
              <a:gd name="connsiteX2-27" fmla="*/ 1606261 w 1671956"/>
              <a:gd name="connsiteY2-28" fmla="*/ 1161379 h 1919605"/>
              <a:gd name="connsiteX3-29" fmla="*/ 1562218 w 1671956"/>
              <a:gd name="connsiteY3-30" fmla="*/ 1242521 h 1919605"/>
              <a:gd name="connsiteX4-31" fmla="*/ 1177290 w 1671956"/>
              <a:gd name="connsiteY4-32" fmla="*/ 1919605 h 1919605"/>
              <a:gd name="connsiteX5-33" fmla="*/ 248285 w 1671956"/>
              <a:gd name="connsiteY5-34" fmla="*/ 1548130 h 1919605"/>
              <a:gd name="connsiteX6-35" fmla="*/ 66307 w 1671956"/>
              <a:gd name="connsiteY6-36" fmla="*/ 1162506 h 1919605"/>
              <a:gd name="connsiteX7-37" fmla="*/ 65695 w 1671956"/>
              <a:gd name="connsiteY7-38" fmla="*/ 1161379 h 1919605"/>
              <a:gd name="connsiteX8-39" fmla="*/ 0 w 1671956"/>
              <a:gd name="connsiteY8-40" fmla="*/ 835978 h 1919605"/>
              <a:gd name="connsiteX9-41" fmla="*/ 835978 w 1671956"/>
              <a:gd name="connsiteY9-42" fmla="*/ 0 h 1919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71956" h="1919605">
                <a:moveTo>
                  <a:pt x="835978" y="0"/>
                </a:moveTo>
                <a:cubicBezTo>
                  <a:pt x="1297676" y="0"/>
                  <a:pt x="1671956" y="374280"/>
                  <a:pt x="1671956" y="835978"/>
                </a:cubicBezTo>
                <a:cubicBezTo>
                  <a:pt x="1671956" y="951403"/>
                  <a:pt x="1648564" y="1061364"/>
                  <a:pt x="1606261" y="1161379"/>
                </a:cubicBezTo>
                <a:lnTo>
                  <a:pt x="1562218" y="1242521"/>
                </a:lnTo>
                <a:lnTo>
                  <a:pt x="1177290" y="1919605"/>
                </a:lnTo>
                <a:lnTo>
                  <a:pt x="248285" y="1548130"/>
                </a:lnTo>
                <a:lnTo>
                  <a:pt x="66307" y="1162506"/>
                </a:lnTo>
                <a:lnTo>
                  <a:pt x="65695" y="1161379"/>
                </a:lnTo>
                <a:cubicBezTo>
                  <a:pt x="23393" y="1061364"/>
                  <a:pt x="0" y="951403"/>
                  <a:pt x="0" y="835978"/>
                </a:cubicBezTo>
                <a:cubicBezTo>
                  <a:pt x="0" y="374280"/>
                  <a:pt x="374280" y="0"/>
                  <a:pt x="835978" y="0"/>
                </a:cubicBezTo>
                <a:close/>
              </a:path>
            </a:pathLst>
          </a:custGeom>
          <a:noFill/>
          <a:ln w="165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圆角矩形 5"/>
          <p:cNvSpPr/>
          <p:nvPr userDrawn="1">
            <p:custDataLst>
              <p:tags r:id="rId6"/>
            </p:custDataLst>
          </p:nvPr>
        </p:nvSpPr>
        <p:spPr>
          <a:xfrm rot="21000000">
            <a:off x="2602865" y="1561465"/>
            <a:ext cx="196215" cy="62928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圆角矩形 7"/>
          <p:cNvSpPr/>
          <p:nvPr userDrawn="1">
            <p:custDataLst>
              <p:tags r:id="rId7"/>
            </p:custDataLst>
          </p:nvPr>
        </p:nvSpPr>
        <p:spPr>
          <a:xfrm rot="600000" flipH="1">
            <a:off x="3422015" y="1561465"/>
            <a:ext cx="196215" cy="62928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圆角矩形 8"/>
          <p:cNvSpPr/>
          <p:nvPr userDrawn="1">
            <p:custDataLst>
              <p:tags r:id="rId8"/>
            </p:custDataLst>
          </p:nvPr>
        </p:nvSpPr>
        <p:spPr>
          <a:xfrm rot="2700000" flipH="1">
            <a:off x="4237990" y="2147570"/>
            <a:ext cx="196215" cy="59753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圆角矩形 10"/>
          <p:cNvSpPr/>
          <p:nvPr userDrawn="1">
            <p:custDataLst>
              <p:tags r:id="rId9"/>
            </p:custDataLst>
          </p:nvPr>
        </p:nvSpPr>
        <p:spPr>
          <a:xfrm rot="18900000">
            <a:off x="1786890" y="2147570"/>
            <a:ext cx="196215" cy="59753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弧形 18"/>
          <p:cNvSpPr>
            <a:spLocks noChangeAspect="1"/>
          </p:cNvSpPr>
          <p:nvPr userDrawn="1">
            <p:custDataLst>
              <p:tags r:id="rId10"/>
            </p:custDataLst>
          </p:nvPr>
        </p:nvSpPr>
        <p:spPr>
          <a:xfrm>
            <a:off x="2603278" y="2983296"/>
            <a:ext cx="1023161" cy="1023161"/>
          </a:xfrm>
          <a:prstGeom prst="arc">
            <a:avLst>
              <a:gd name="adj1" fmla="val 11947030"/>
              <a:gd name="adj2" fmla="val 15472635"/>
            </a:avLst>
          </a:prstGeom>
          <a:noFill/>
          <a:ln w="152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6096000" y="1656000"/>
            <a:ext cx="5257200" cy="1800000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5"/>
            </p:custDataLst>
          </p:nvPr>
        </p:nvSpPr>
        <p:spPr>
          <a:xfrm>
            <a:off x="7897200" y="4025266"/>
            <a:ext cx="3456000" cy="57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: 形状 8"/>
          <p:cNvSpPr>
            <a:spLocks noChangeAspect="1"/>
          </p:cNvSpPr>
          <p:nvPr userDrawn="1">
            <p:custDataLst>
              <p:tags r:id="rId17"/>
            </p:custDataLst>
          </p:nvPr>
        </p:nvSpPr>
        <p:spPr>
          <a:xfrm rot="300000">
            <a:off x="10297795" y="553085"/>
            <a:ext cx="775970" cy="824230"/>
          </a:xfrm>
          <a:custGeom>
            <a:avLst/>
            <a:gdLst>
              <a:gd name="connsiteX0" fmla="*/ 1214 w 1222"/>
              <a:gd name="connsiteY0" fmla="*/ 9 h 1298"/>
              <a:gd name="connsiteX1" fmla="*/ 515 w 1222"/>
              <a:gd name="connsiteY1" fmla="*/ 899 h 1298"/>
              <a:gd name="connsiteX2" fmla="*/ 1115 w 1222"/>
              <a:gd name="connsiteY2" fmla="*/ 1204 h 1298"/>
              <a:gd name="connsiteX3" fmla="*/ 1222 w 1222"/>
              <a:gd name="connsiteY3" fmla="*/ 0 h 1298"/>
              <a:gd name="connsiteX4" fmla="*/ 0 w 1222"/>
              <a:gd name="connsiteY4" fmla="*/ 608 h 1298"/>
              <a:gd name="connsiteX5" fmla="*/ 360 w 1222"/>
              <a:gd name="connsiteY5" fmla="*/ 875 h 1298"/>
              <a:gd name="connsiteX6" fmla="*/ 346 w 1222"/>
              <a:gd name="connsiteY6" fmla="*/ 1298 h 1298"/>
              <a:gd name="connsiteX7" fmla="*/ 654 w 1222"/>
              <a:gd name="connsiteY7" fmla="*/ 976 h 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2" h="1298">
                <a:moveTo>
                  <a:pt x="1214" y="9"/>
                </a:moveTo>
                <a:lnTo>
                  <a:pt x="515" y="899"/>
                </a:lnTo>
                <a:lnTo>
                  <a:pt x="1115" y="1204"/>
                </a:lnTo>
                <a:lnTo>
                  <a:pt x="1222" y="0"/>
                </a:lnTo>
                <a:lnTo>
                  <a:pt x="0" y="608"/>
                </a:lnTo>
                <a:lnTo>
                  <a:pt x="360" y="875"/>
                </a:lnTo>
                <a:cubicBezTo>
                  <a:pt x="354" y="1026"/>
                  <a:pt x="348" y="1170"/>
                  <a:pt x="346" y="1298"/>
                </a:cubicBezTo>
                <a:cubicBezTo>
                  <a:pt x="497" y="1139"/>
                  <a:pt x="556" y="1068"/>
                  <a:pt x="654" y="976"/>
                </a:cubicBezTo>
              </a:path>
            </a:pathLst>
          </a:custGeom>
          <a:noFill/>
          <a:ln w="60325" cap="rnd">
            <a:solidFill>
              <a:schemeClr val="accent1">
                <a:lumMod val="60000"/>
                <a:lumOff val="40000"/>
                <a:alpha val="46000"/>
              </a:scheme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image" Target="../media/image1.jpeg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56.xml"/><Relationship Id="rId1" Type="http://schemas.openxmlformats.org/officeDocument/2006/relationships/tags" Target="../tags/tag14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../media/image2.jpeg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6.xml"/><Relationship Id="rId11" Type="http://schemas.openxmlformats.org/officeDocument/2006/relationships/image" Target="../media/image3.jpeg"/><Relationship Id="rId10" Type="http://schemas.openxmlformats.org/officeDocument/2006/relationships/tags" Target="../tags/tag165.xml"/><Relationship Id="rId1" Type="http://schemas.openxmlformats.org/officeDocument/2006/relationships/tags" Target="../tags/tag15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image" Target="../media/image4.jpeg"/><Relationship Id="rId10" Type="http://schemas.openxmlformats.org/officeDocument/2006/relationships/notesSlide" Target="../notesSlides/notesSlide2.xml"/><Relationship Id="rId1" Type="http://schemas.openxmlformats.org/officeDocument/2006/relationships/tags" Target="../tags/tag16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87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image" Target="../media/image7.jpeg"/><Relationship Id="rId12" Type="http://schemas.openxmlformats.org/officeDocument/2006/relationships/tags" Target="../tags/tag183.xml"/><Relationship Id="rId11" Type="http://schemas.openxmlformats.org/officeDocument/2006/relationships/image" Target="../media/image6.jpeg"/><Relationship Id="rId10" Type="http://schemas.openxmlformats.org/officeDocument/2006/relationships/tags" Target="../tags/tag182.xml"/><Relationship Id="rId1" Type="http://schemas.openxmlformats.org/officeDocument/2006/relationships/tags" Target="../tags/tag17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记录我的美好生活（凸透镜成像原理）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14"/>
          <p:cNvSpPr/>
          <p:nvPr>
            <p:custDataLst>
              <p:tags r:id="rId1"/>
            </p:custDataLst>
          </p:nvPr>
        </p:nvSpPr>
        <p:spPr>
          <a:xfrm flipH="1" flipV="1">
            <a:off x="2199562" y="2970666"/>
            <a:ext cx="3409950" cy="2887345"/>
          </a:xfrm>
          <a:custGeom>
            <a:avLst/>
            <a:gdLst>
              <a:gd name="connsiteX0" fmla="*/ 1 w 570"/>
              <a:gd name="connsiteY0" fmla="*/ 476 h 476"/>
              <a:gd name="connsiteX1" fmla="*/ 0 w 570"/>
              <a:gd name="connsiteY1" fmla="*/ 0 h 476"/>
              <a:gd name="connsiteX2" fmla="*/ 570 w 570"/>
              <a:gd name="connsiteY2" fmla="*/ 476 h 476"/>
              <a:gd name="connsiteX3" fmla="*/ 1 w 570"/>
              <a:gd name="connsiteY3" fmla="*/ 476 h 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0" h="4547">
                <a:moveTo>
                  <a:pt x="579" y="0"/>
                </a:moveTo>
                <a:lnTo>
                  <a:pt x="1030" y="362"/>
                </a:lnTo>
                <a:lnTo>
                  <a:pt x="5026" y="362"/>
                </a:lnTo>
                <a:cubicBezTo>
                  <a:pt x="5185" y="362"/>
                  <a:pt x="5317" y="471"/>
                  <a:pt x="5354" y="618"/>
                </a:cubicBezTo>
                <a:lnTo>
                  <a:pt x="5355" y="624"/>
                </a:lnTo>
                <a:lnTo>
                  <a:pt x="5359" y="638"/>
                </a:lnTo>
                <a:cubicBezTo>
                  <a:pt x="5366" y="666"/>
                  <a:pt x="5370" y="695"/>
                  <a:pt x="5370" y="726"/>
                </a:cubicBezTo>
                <a:lnTo>
                  <a:pt x="5370" y="4198"/>
                </a:lnTo>
                <a:cubicBezTo>
                  <a:pt x="5370" y="4391"/>
                  <a:pt x="5214" y="4547"/>
                  <a:pt x="5021" y="4547"/>
                </a:cubicBezTo>
                <a:lnTo>
                  <a:pt x="349" y="4547"/>
                </a:lnTo>
                <a:cubicBezTo>
                  <a:pt x="258" y="4547"/>
                  <a:pt x="176" y="4513"/>
                  <a:pt x="114" y="4456"/>
                </a:cubicBezTo>
                <a:lnTo>
                  <a:pt x="114" y="4456"/>
                </a:lnTo>
                <a:lnTo>
                  <a:pt x="111" y="4453"/>
                </a:lnTo>
                <a:cubicBezTo>
                  <a:pt x="43" y="4392"/>
                  <a:pt x="0" y="4302"/>
                  <a:pt x="0" y="4203"/>
                </a:cubicBezTo>
                <a:lnTo>
                  <a:pt x="0" y="4198"/>
                </a:lnTo>
                <a:lnTo>
                  <a:pt x="0" y="726"/>
                </a:lnTo>
                <a:lnTo>
                  <a:pt x="0" y="700"/>
                </a:lnTo>
                <a:cubicBezTo>
                  <a:pt x="0" y="513"/>
                  <a:pt x="151" y="362"/>
                  <a:pt x="338" y="362"/>
                </a:cubicBezTo>
                <a:lnTo>
                  <a:pt x="580" y="362"/>
                </a:lnTo>
                <a:lnTo>
                  <a:pt x="579" y="0"/>
                </a:lnTo>
                <a:close/>
              </a:path>
            </a:pathLst>
          </a:custGeom>
          <a:gradFill>
            <a:gsLst>
              <a:gs pos="80000">
                <a:schemeClr val="accent1">
                  <a:alpha val="60000"/>
                </a:schemeClr>
              </a:gs>
              <a:gs pos="0">
                <a:schemeClr val="accent1">
                  <a:lumMod val="60000"/>
                  <a:lumOff val="40000"/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15"/>
          <p:cNvSpPr/>
          <p:nvPr>
            <p:custDataLst>
              <p:tags r:id="rId2"/>
            </p:custDataLst>
          </p:nvPr>
        </p:nvSpPr>
        <p:spPr>
          <a:xfrm>
            <a:off x="704137" y="1826396"/>
            <a:ext cx="4646295" cy="3843064"/>
          </a:xfrm>
          <a:custGeom>
            <a:avLst/>
            <a:gdLst>
              <a:gd name="adj" fmla="val 8696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17" h="6052">
                <a:moveTo>
                  <a:pt x="489" y="0"/>
                </a:moveTo>
                <a:lnTo>
                  <a:pt x="6828" y="0"/>
                </a:lnTo>
                <a:cubicBezTo>
                  <a:pt x="7098" y="0"/>
                  <a:pt x="7317" y="219"/>
                  <a:pt x="7317" y="489"/>
                </a:cubicBezTo>
                <a:lnTo>
                  <a:pt x="7317" y="5134"/>
                </a:lnTo>
                <a:cubicBezTo>
                  <a:pt x="7317" y="5404"/>
                  <a:pt x="7098" y="5623"/>
                  <a:pt x="6828" y="5623"/>
                </a:cubicBezTo>
                <a:lnTo>
                  <a:pt x="1234" y="5623"/>
                </a:lnTo>
                <a:lnTo>
                  <a:pt x="699" y="6052"/>
                </a:lnTo>
                <a:lnTo>
                  <a:pt x="700" y="5623"/>
                </a:lnTo>
                <a:lnTo>
                  <a:pt x="489" y="5623"/>
                </a:lnTo>
                <a:cubicBezTo>
                  <a:pt x="219" y="5623"/>
                  <a:pt x="0" y="5404"/>
                  <a:pt x="0" y="5134"/>
                </a:cubicBezTo>
                <a:lnTo>
                  <a:pt x="0" y="489"/>
                </a:lnTo>
                <a:cubicBezTo>
                  <a:pt x="0" y="219"/>
                  <a:pt x="219" y="0"/>
                  <a:pt x="489" y="0"/>
                </a:cubicBezTo>
                <a:close/>
              </a:path>
            </a:pathLst>
          </a:custGeom>
          <a:gradFill>
            <a:gsLst>
              <a:gs pos="65000">
                <a:schemeClr val="accent1"/>
              </a:gs>
              <a:gs pos="2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 descr="/data/temp/e3ae25f3-b6d9-11ef-bb73-ba3825c686d8.jpg@base@tag=imgScale&amp;m=1&amp;w=1209&amp;h=909&amp;q=95e3ae25f3-b6d9-11ef-bb73-ba3825c686d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17785" b="17997"/>
          <a:stretch>
            <a:fillRect/>
          </a:stretch>
        </p:blipFill>
        <p:spPr>
          <a:xfrm>
            <a:off x="838200" y="1971302"/>
            <a:ext cx="4356100" cy="3274060"/>
          </a:xfrm>
          <a:prstGeom prst="roundRect">
            <a:avLst>
              <a:gd name="adj" fmla="val 6291"/>
            </a:avLst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如何在古代记录美丽景色</a:t>
            </a:r>
            <a:endParaRPr lang="zh-CN" altLang="en-US"/>
          </a:p>
        </p:txBody>
      </p:sp>
      <p:sp>
        <p:nvSpPr>
          <p:cNvPr id="2" name="圆角矩形 13"/>
          <p:cNvSpPr/>
          <p:nvPr>
            <p:custDataLst>
              <p:tags r:id="rId6"/>
            </p:custDataLst>
          </p:nvPr>
        </p:nvSpPr>
        <p:spPr>
          <a:xfrm>
            <a:off x="6212569" y="1652231"/>
            <a:ext cx="1826527" cy="527357"/>
          </a:xfrm>
          <a:prstGeom prst="roundRect">
            <a:avLst>
              <a:gd name="adj" fmla="val 120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古代记录方式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6212569" y="2249120"/>
            <a:ext cx="5246174" cy="14984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古代人用石壁作画记录打猎场景，后发明文字刻于龟壳、竹简，纸笔颜料让图画更生动。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圆角矩形 24"/>
          <p:cNvSpPr/>
          <p:nvPr>
            <p:custDataLst>
              <p:tags r:id="rId8"/>
            </p:custDataLst>
          </p:nvPr>
        </p:nvSpPr>
        <p:spPr>
          <a:xfrm>
            <a:off x="6212569" y="4166150"/>
            <a:ext cx="1826527" cy="529190"/>
          </a:xfrm>
          <a:prstGeom prst="roundRect">
            <a:avLst>
              <a:gd name="adj" fmla="val 1199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相机发展历程</a:t>
            </a:r>
            <a:endParaRPr lang="zh-CN" altLang="en-US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6212569" y="4762403"/>
            <a:ext cx="5246174" cy="14984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1816年法国人尼埃普发明首台相机，照片初只能短暂保留，1826-1827年拍下首张永久照片，相机从胶片到数码，记录人类记忆。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相机与凸透镜成像原理</a:t>
            </a:r>
            <a:endParaRPr lang="zh-CN" altLang="en-US"/>
          </a:p>
        </p:txBody>
      </p:sp>
      <p:sp>
        <p:nvSpPr>
          <p:cNvPr id="2" name="Union_#color_$accent1_$accent2-804&amp;11218"/>
          <p:cNvSpPr/>
          <p:nvPr>
            <p:custDataLst>
              <p:tags r:id="rId2"/>
            </p:custDataLst>
          </p:nvPr>
        </p:nvSpPr>
        <p:spPr>
          <a:xfrm>
            <a:off x="122618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物体远离凸透镜，像会变小且在凸透镜一倍到两倍焦距间，是倒立实像，相机利用了这个原理。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“_#color-824&amp;2665"/>
          <p:cNvSpPr/>
          <p:nvPr>
            <p:custDataLst>
              <p:tags r:id="rId3"/>
            </p:custDataLst>
          </p:nvPr>
        </p:nvSpPr>
        <p:spPr>
          <a:xfrm>
            <a:off x="4892675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7" name="Union_#color_$accent1_$accent2-824&amp;2655"/>
          <p:cNvSpPr/>
          <p:nvPr>
            <p:custDataLst>
              <p:tags r:id="rId4"/>
            </p:custDataLst>
          </p:nvPr>
        </p:nvSpPr>
        <p:spPr>
          <a:xfrm>
            <a:off x="639381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相机通过镜头形成倒立缩小的实像，这是相机成像的基本原理。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" name="图片 7" descr="/data/temp/e5219577-b6d9-11ef-ae19-9ee4f815a397.jpg@base@tag=imgScale&amp;m=1&amp;w=247&amp;h=247&amp;q=95e5219577-b6d9-11ef-ae19-9ee4f815a39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6712" r="16712"/>
          <a:stretch>
            <a:fillRect/>
          </a:stretch>
        </p:blipFill>
        <p:spPr>
          <a:xfrm>
            <a:off x="1708785" y="4637405"/>
            <a:ext cx="889000" cy="889000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2826385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物距与像的变化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“_#color-824&amp;2668"/>
          <p:cNvSpPr/>
          <p:nvPr>
            <p:custDataLst>
              <p:tags r:id="rId8"/>
            </p:custDataLst>
          </p:nvPr>
        </p:nvSpPr>
        <p:spPr>
          <a:xfrm>
            <a:off x="10060941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7994016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相机成像原理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图片 11" descr="/data/temp/e5219639-b6d9-11ef-ae19-9ee4f815a397.jpg@base@tag=imgScale&amp;m=1&amp;w=247&amp;h=247&amp;q=95e5219639-b6d9-11ef-ae19-9ee4f815a39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16712" r="16712"/>
          <a:stretch>
            <a:fillRect/>
          </a:stretch>
        </p:blipFill>
        <p:spPr>
          <a:xfrm>
            <a:off x="6908801" y="4638040"/>
            <a:ext cx="888365" cy="8883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/data/temp/e757f450-b6d9-11ef-9e5e-46096c320747.jpge757f450-b6d9-11ef-9e5e-46096c32074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145" b="145"/>
          <a:stretch>
            <a:fillRect/>
          </a:stretch>
        </p:blipFill>
        <p:spPr>
          <a:xfrm>
            <a:off x="-4597" y="0"/>
            <a:ext cx="12196598" cy="5094605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-9196" y="-13018"/>
            <a:ext cx="12192000" cy="50946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52000"/>
                </a:srgbClr>
              </a:gs>
              <a:gs pos="35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 w="3175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490980" y="1123950"/>
            <a:ext cx="4605020" cy="1916414"/>
          </a:xfrm>
        </p:spPr>
        <p:txBody>
          <a:bodyPr lIns="0" tIns="0" rIns="0" bIns="0" anchor="b" anchorCtr="0">
            <a:noAutofit/>
          </a:bodyPr>
          <a:lstStyle/>
          <a:p>
            <a:r>
              <a:rPr lang="zh-CN" altLang="en-US" sz="4400" dirty="0">
                <a:solidFill>
                  <a:schemeClr val="lt1">
                    <a:lumMod val="100000"/>
                  </a:schemeClr>
                </a:solidFill>
                <a:sym typeface="+mn-ea"/>
              </a:rPr>
              <a:t>投影仪与凸透镜成像原理</a:t>
            </a:r>
            <a:endParaRPr lang="zh-CN" altLang="en-US" sz="4400" dirty="0">
              <a:solidFill>
                <a:schemeClr val="lt1">
                  <a:lumMod val="100000"/>
                </a:schemeClr>
              </a:solidFill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024255" y="3428047"/>
            <a:ext cx="10130790" cy="2667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484630" y="4375467"/>
            <a:ext cx="9210675" cy="14141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</a:rPr>
              <a:t>凸透镜用作聚光，使光源在1-2倍焦距间形成实像，投射在2倍焦距外的屏幕上。与相机成像原理相似但功能不同，相机成缩小像，投影仪则放大图像。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485265" y="3735387"/>
            <a:ext cx="9210675" cy="4984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FFFF"/>
                </a:solidFill>
                <a:latin typeface="+mn-ea"/>
                <a:cs typeface="+mn-ea"/>
              </a:rPr>
              <a:t>投影仪工作原理</a:t>
            </a:r>
            <a:endParaRPr lang="zh-CN" altLang="en-US" sz="2800" b="1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眼睛与凸透镜成像原理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眼睛通过晶状体成像，近视时晶状体与视网膜距离变长，导致图像落在视网膜前，造成视力模糊。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眼睛的凸透镜成像原理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老师温馨提醒：要适度用眼，保护视力，明亮眼睛能更好地观察美好世界。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老师的温馨提醒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209072" y="3449632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近视眼镜通过凹透镜延长物距，使光线在眼睛后一点聚焦，从而改善视力。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8209072" y="2782213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近视的原因与眼镜的作用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5" name="图片 24" descr="/data/temp/e3abafd6-b6d9-11ef-9115-92504dd09d38.jpg@base@tag=imgScale&amp;m=1&amp;w=450&amp;h=450&amp;q=95e3abafd6-b6d9-11ef-9115-92504dd09d3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669" r="13289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/data/temp/e3abb0bd-b6d9-11ef-9115-92504dd09d38.jpg@base@tag=imgScale&amp;m=1&amp;w=450&amp;h=450&amp;q=95e3abb0bd-b6d9-11ef-9115-92504dd09d3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4623" r="14623"/>
          <a:stretch>
            <a:fillRect/>
          </a:stretch>
        </p:blipFill>
        <p:spPr>
          <a:xfrm>
            <a:off x="6278572" y="2882548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 descr="/data/temp/e3abb0f2-b6d9-11ef-9115-92504dd09d38.jpg@base@tag=imgScale&amp;m=1&amp;w=450&amp;h=450&amp;q=95e3abb0f2-b6d9-11ef-9115-92504dd09d3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6454" r="26780"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6350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八边形 1"/>
          <p:cNvSpPr/>
          <p:nvPr>
            <p:custDataLst>
              <p:tags r:id="rId14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8" name="八边形 17"/>
          <p:cNvSpPr/>
          <p:nvPr>
            <p:custDataLst>
              <p:tags r:id="rId15"/>
            </p:custDataLst>
          </p:nvPr>
        </p:nvSpPr>
        <p:spPr>
          <a:xfrm>
            <a:off x="7391785" y="3996395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9" name="八边形 18"/>
          <p:cNvSpPr/>
          <p:nvPr>
            <p:custDataLst>
              <p:tags r:id="rId16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谢谢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02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03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04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0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2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3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8"/>
</p:tagLst>
</file>

<file path=ppt/tags/tag1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8589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8589"/>
</p:tagLst>
</file>

<file path=ppt/tags/tag14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8589"/>
  <p:tag name="KSO_WM_TEMPLATE_CATEGORY" val="custom"/>
  <p:tag name="KSO_WM_TEMPLATE_MASTER_TYPE" val="0"/>
</p:tagLst>
</file>

<file path=ppt/tags/tag1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9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9"/>
  <p:tag name="KSO_WM_TEMPLATE_CATEGORY" val="custom"/>
  <p:tag name="KSO_WM_UNIT_ISCONTENTSTITLE" val="0"/>
  <p:tag name="KSO_WM_UNIT_VALUE" val="8"/>
  <p:tag name="KSO_WM_UNIT_PRESET_TEXT" val="添加文档标题"/>
  <p:tag name="KSO_WM_UNIT_TEXT_TYPE" val="1"/>
</p:tagLst>
</file>

<file path=ppt/tags/tag147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8589"/>
  <p:tag name="KSO_WM_TEMPLATE_CATEGORY" val="custom"/>
  <p:tag name="KSO_WM_SLIDE_INDEX" val="1"/>
  <p:tag name="KSO_WM_SLIDE_ID" val="custom20238589_1"/>
  <p:tag name="KSO_WM_TEMPLATE_MASTER_TYPE" val="0"/>
  <p:tag name="KSO_WM_SLIDE_LAYOUT" val="a_f"/>
  <p:tag name="KSO_WM_SLIDE_LAYOUT_CNT" val="1_2"/>
</p:tagLst>
</file>

<file path=ppt/tags/tag1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04_1*i*1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04_1*i*2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VALUE" val="909*1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04_1*d*1"/>
  <p:tag name="KSO_WM_TEMPLATE_CATEGORY" val="custom"/>
  <p:tag name="KSO_WM_TEMPLATE_INDEX" val="20232404"/>
  <p:tag name="KSO_WM_UNIT_LAYERLEVEL" val="1"/>
  <p:tag name="KSO_WM_TAG_VERSION" val="3.0"/>
  <p:tag name="KSO_WM_BEAUTIFY_FLAG" val="#wm#"/>
  <p:tag name="KSO_WM_UNIT_LINE_FORE_SCHEMECOLOR_INDEX" val="5"/>
  <p:tag name="KSO_WM_UNIT_LINE_FILL_TYPE" val="2"/>
  <p:tag name="KSO_WM_UNIT_USESOURCEFORMAT_APPLY" val="0"/>
  <p:tag name="MH_PIC_SOURCE_TYPE" val="generate_slide_ai*VCG41N1225822345*auto_gallery_ai_v2.0.3.241203_ONLINE*1733823242060_0.211_d272b3c7789a-slide-0"/>
  <p:tag name="KSO_WM_UNIT_FILL_FORE_SCHEMECOLOR_INDEX" val="5"/>
  <p:tag name="KSO_WM_UNIT_FILL_TYPE" val="1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TEXT_FILL_FORE_SCHEMECOLOR_INDEX" val="13"/>
  <p:tag name="KSO_WM_UNIT_TEXT_FILL_TYPE" val="1"/>
  <p:tag name="KSO_WM_UNIT_USESOURCEFORMAT_APPLY" val="0"/>
  <p:tag name="KSO_WM_TEMPLATE_INDEX" val="20232404"/>
  <p:tag name="KSO_WM_UNIT_ID" val="custom20232404_1*a*1"/>
  <p:tag name="KSO_WM_UNIT_TEXT_TYPE" val="1"/>
  <p:tag name="KSO_WM_UNIT_PRESET_TEXT" val="单击此处添加标题"/>
</p:tagLst>
</file>

<file path=ppt/tags/tag1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21_1*l_h_a*1_1_1"/>
  <p:tag name="KSO_WM_TEMPLATE_CATEGORY" val="diagram"/>
  <p:tag name="KSO_WM_TEMPLATE_INDEX" val="20233321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width&quot;:413.092285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添加标题"/>
  <p:tag name="KSO_WM_UNIT_USESOURCEFORMAT_APPLY" val="0"/>
</p:tagLst>
</file>

<file path=ppt/tags/tag1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21_1*l_h_f*1_1_1"/>
  <p:tag name="KSO_WM_TEMPLATE_CATEGORY" val="diagram"/>
  <p:tag name="KSO_WM_TEMPLATE_INDEX" val="2023332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width&quot;:413.0922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单击此处添加内容简明扼要地阐述您的观点。"/>
  <p:tag name="KSO_WM_UNIT_USESOURCEFORMAT_APPLY" val="0"/>
</p:tagLst>
</file>

<file path=ppt/tags/tag1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21_1*l_h_a*1_2_1"/>
  <p:tag name="KSO_WM_TEMPLATE_CATEGORY" val="diagram"/>
  <p:tag name="KSO_WM_TEMPLATE_INDEX" val="20233321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width&quot;:413.09228515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添加标题"/>
  <p:tag name="KSO_WM_UNIT_USESOURCEFORMAT_APPLY" val="0"/>
</p:tagLst>
</file>

<file path=ppt/tags/tag15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21_1*l_h_f*1_2_1"/>
  <p:tag name="KSO_WM_TEMPLATE_CATEGORY" val="diagram"/>
  <p:tag name="KSO_WM_TEMPLATE_INDEX" val="2023332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width&quot;:413.0922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单击此处添加内容简明扼要地阐述您的观点。"/>
  <p:tag name="KSO_WM_UNIT_USESOURCEFORMAT_APPLY" val="0"/>
</p:tagLst>
</file>

<file path=ppt/tags/tag15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411.56*333.516"/>
  <p:tag name="KSO_WM_SLIDE_POSITION" val="489.945*159.524"/>
  <p:tag name="KSO_WM_SLIDE_SUBTYPE" val="picTxt"/>
  <p:tag name="KSO_WM_DIAGRAM_GROUP_CODE" val="l1-1"/>
  <p:tag name="KSO_WM_SLIDE_DIAGTYPE" val="l"/>
  <p:tag name="KSO_WM_SLIDE_LAYOUT_NAME" val="仅标题"/>
  <p:tag name="KSO_WM_TEMPLATE_INDEX" val="20238589"/>
  <p:tag name="KSO_WM_TEMPLATE_SUBCATEGORY" val="0"/>
  <p:tag name="KSO_WM_SLIDE_INDEX" val="1"/>
  <p:tag name="KSO_WM_TAG_VERSION" val="3.0"/>
  <p:tag name="KSO_WM_SLIDE_ID" val="custom20232404_1"/>
  <p:tag name="KSO_WM_SLIDE_ITEM_CNT" val="3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1*l_h_f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,单击此处添加文本具体内容"/>
  <p:tag name="KSO_WM_UNIT_TEXT_TYPE" val="1"/>
  <p:tag name="KSO_WM_UNIT_USESOURCEFORMAT_APPLY" val="0"/>
</p:tagLst>
</file>

<file path=ppt/tags/tag1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4_1*l_h_i*1_1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NUMDGMTITLE" val="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1*l_h_f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UNIT_VALUE" val="54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，单击此处添加文本具体内容"/>
  <p:tag name="KSO_WM_UNIT_TEXT_TYPE" val="1"/>
  <p:tag name="KSO_WM_UNIT_USESOURCEFORMAT_APPLY" val="0"/>
</p:tagLst>
</file>

<file path=ppt/tags/tag1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1*l_h_d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VCG41N1276456606*auto_gallery_ai_v2.0.3.241203_ONLINE*1733823242060_0.211_d272b3c7789a-slide-1"/>
  <p:tag name="KSO_WM_UNIT_LINE_FILL_TYPE" val="2"/>
  <p:tag name="KSO_WM_UNIT_USESOURCEFORMAT_APPLY" val="0"/>
</p:tagLst>
</file>

<file path=ppt/tags/tag1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1*l_h_a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1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4_1*l_h_i*1_2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1*l_h_a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12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1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1*l_h_d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VCG41N847062254*auto_gallery_ai_v2.0.3.241203_ONLINE*1733823242060_0.211_d272b3c7789a-slide-1"/>
  <p:tag name="KSO_WM_UNIT_LINE_FILL_TYPE" val="2"/>
  <p:tag name="KSO_WM_UNIT_USESOURCEFORMAT_APPLY" val="0"/>
</p:tagLst>
</file>

<file path=ppt/tags/tag166.xml><?xml version="1.0" encoding="utf-8"?>
<p:tagLst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6.91*286.45"/>
  <p:tag name="KSO_WM_SLIDE_POSITION" val="96.545*148.7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8589"/>
  <p:tag name="KSO_WM_SLIDE_LAYOUT" val="a_l"/>
  <p:tag name="KSO_WM_SLIDE_LAYOUT_CNT" val="1_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03_1*d*1"/>
  <p:tag name="KSO_WM_TEMPLATE_CATEGORY" val="custom"/>
  <p:tag name="KSO_WM_TEMPLATE_INDEX" val="20231803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  <p:tag name="KSO_WM_UNIT_VALUE" val="1414*3385"/>
  <p:tag name="MH_PIC_SOURCE_TYPE" val="generate_slide_ai**auto_ai_ai_v2.0.3.241203_ONLINE*1733823242060_0.211_d272b3c7789a-slide-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1803_1*i*2"/>
  <p:tag name="KSO_WM_TEMPLATE_CATEGORY" val="custom"/>
  <p:tag name="KSO_WM_TEMPLATE_INDEX" val="2023180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14"/>
  <p:tag name="KSO_WM_TEMPLATE_INDEX" val="20231803"/>
  <p:tag name="KSO_WM_UNIT_ID" val="custom20231803_1*a*1"/>
  <p:tag name="KSO_WM_UNIT_TEXT_FILL_FORE_SCHEMECOLOR_INDEX" val="2"/>
  <p:tag name="KSO_WM_UNIT_TEXT_FILL_TYPE" val="1"/>
  <p:tag name="KSO_WM_UNIT_USESOURCEFORMAT_APPLY" val="0"/>
  <p:tag name="KSO_WM_UNIT_TEXT_TYPE" val="1"/>
  <p:tag name="KSO_WM_UNIT_PRESET_TEXT" val="单击此处&#10;添加文档标题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763_1*l_i*1_1"/>
  <p:tag name="KSO_WM_TEMPLATE_CATEGORY" val="diagram"/>
  <p:tag name="KSO_WM_TEMPLATE_INDEX" val="20231763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1"/>
  <p:tag name="KSO_WM_DIAGRAM_VIRTUALLY_FRAME" val="{&quot;height&quot;:210.0500030517578,&quot;width&quot;:797.70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63_1*l_h_f*1_1_1"/>
  <p:tag name="KSO_WM_TEMPLATE_CATEGORY" val="diagram"/>
  <p:tag name="KSO_WM_TEMPLATE_INDEX" val="20231763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1"/>
  <p:tag name="KSO_WM_DIAGRAM_VIRTUALLY_FRAME" val="{&quot;height&quot;:210.0500030517578,&quot;width&quot;:797.7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单击此处输入你的项正文，文字是您思想的提炼，请尽量言简意赅的阐述观点。单击此处输入你的项正文，文字是您思想的提炼。单击此处输入你的项正文，文字是您思想的提炼，请尽量言简意赅的阐述观点。单击此处输入你的项正文，文字是您思想的提炼。"/>
  <p:tag name="KSO_WM_UNIT_USESOURCEFORMAT_APPLY" val="0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63_1*l_h_a*1_1_1"/>
  <p:tag name="KSO_WM_TEMPLATE_CATEGORY" val="diagram"/>
  <p:tag name="KSO_WM_TEMPLATE_INDEX" val="20231763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3"/>
  <p:tag name="KSO_WM_DIAGRAM_MIN_ITEMCNT" val="1"/>
  <p:tag name="KSO_WM_DIAGRAM_VIRTUALLY_FRAME" val="{&quot;height&quot;:210.0500030517578,&quot;width&quot;:797.7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单击添加标题"/>
  <p:tag name="KSO_WM_UNIT_USESOURCEFORMAT_APPLY" val="0"/>
</p:tagLst>
</file>

<file path=ppt/tags/tag173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797.7*210.05"/>
  <p:tag name="KSO_WM_SLIDE_POSITION" val="80.65*269.9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8589"/>
  <p:tag name="KSO_WM_TEMPLATE_SUBCATEGORY" val="0"/>
  <p:tag name="KSO_WM_SLIDE_INDEX" val="1"/>
  <p:tag name="KSO_WM_TAG_VERSION" val="3.0"/>
  <p:tag name="KSO_WM_SLIDE_ID" val="custom20231803_1"/>
  <p:tag name="KSO_WM_SLIDE_ITEM_CNT" val="1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1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1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2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1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1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1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&#10;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1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1445838780*auto_gallery_ai_v2.0.3.241203_ONLINE*1733823242060_0.211_d272b3c7789a-slide-3"/>
  <p:tag name="KSO_WM_UNIT_LINE_FILL_TYPE" val="2"/>
  <p:tag name="KSO_WM_UNIT_USESOURCEFORMAT_APPLY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165068900*auto_gallery_ai_v2.0.3.241203_ONLINE*1733823242060_0.211_d272b3c7789a-slide-3"/>
  <p:tag name="KSO_WM_UNIT_LINE_FILL_TYPE" val="2"/>
  <p:tag name="KSO_WM_UNIT_USESOURCEFORMAT_APPLY" val="0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211319741982*auto_gallery_ai_v2.0.3.241203_ONLINE*1733823242060_0.211_d272b3c7789a-slide-3"/>
  <p:tag name="KSO_WM_UNIT_LINE_FILL_TYPE" val="2"/>
  <p:tag name="KSO_WM_UNIT_USESOURCEFORMAT_APPLY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20238589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9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9"/>
  <p:tag name="KSO_WM_TEMPLATE_CATEGORY" val="custom"/>
  <p:tag name="KSO_WM_UNIT_ISCONTENTSTITLE" val="0"/>
</p:tagLst>
</file>

<file path=ppt/tags/tag189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8589"/>
  <p:tag name="KSO_WM_TEMPLATE_CATEGORY" val="custom"/>
  <p:tag name="KSO_WM_SLIDE_INDEX" val="9"/>
  <p:tag name="KSO_WM_SLIDE_ID" val="custom20238589_9"/>
  <p:tag name="KSO_WM_TEMPLATE_MASTER_TYPE" val="0"/>
  <p:tag name="KSO_WM_SLIDE_LAYOUT" val="a_f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PRESENTATION_SOURCE" val="WPPAIGeneratePPT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8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PRESET_TEXT" val="年号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7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8"/>
</p:tagLst>
</file>

<file path=ppt/tags/tag7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编辑母版标题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9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7"/>
</p:tagLst>
</file>

<file path=ppt/tags/tag9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9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简约风灯泡线条职场办公">
  <a:themeElements>
    <a:clrScheme name="蓝色灯泡">
      <a:dk1>
        <a:srgbClr val="000000"/>
      </a:dk1>
      <a:lt1>
        <a:srgbClr val="FFFFFF"/>
      </a:lt1>
      <a:dk2>
        <a:srgbClr val="022544"/>
      </a:dk2>
      <a:lt2>
        <a:srgbClr val="E1EEF7"/>
      </a:lt2>
      <a:accent1>
        <a:srgbClr val="4962FB"/>
      </a:accent1>
      <a:accent2>
        <a:srgbClr val="FF613F"/>
      </a:accent2>
      <a:accent3>
        <a:srgbClr val="E54C5E"/>
      </a:accent3>
      <a:accent4>
        <a:srgbClr val="FFB605"/>
      </a:accent4>
      <a:accent5>
        <a:srgbClr val="00CECC"/>
      </a:accent5>
      <a:accent6>
        <a:srgbClr val="31F1A9"/>
      </a:accent6>
      <a:hlink>
        <a:srgbClr val="0026E5"/>
      </a:hlink>
      <a:folHlink>
        <a:srgbClr val="7E1FAD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WPS 演示</Application>
  <PresentationFormat>宽屏</PresentationFormat>
  <Paragraphs>50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简约风灯泡线条职场办公</vt:lpstr>
      <vt:lpstr>记录我的美好生活（凸透镜成像原理）</vt:lpstr>
      <vt:lpstr>如何在古代记录美丽景色</vt:lpstr>
      <vt:lpstr>相机与凸透镜成像原理</vt:lpstr>
      <vt:lpstr>投影仪与凸透镜成像原理</vt:lpstr>
      <vt:lpstr>眼睛与凸透镜成像原理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2024-12-10T09:35:04Z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0E711D43FBC04AE3A7142830822B39B7_11</vt:lpwstr>
  </property>
</Properties>
</file>