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3.xml" ContentType="application/vnd.openxmlformats-officedocument.them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4.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5.xml" ContentType="application/vnd.openxmlformats-officedocument.theme+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6.xml" ContentType="application/vnd.openxmlformats-officedocument.theme+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heme/themeOverride1.xml" ContentType="application/vnd.openxmlformats-officedocument.themeOverr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heme/themeOverride2.xml" ContentType="application/vnd.openxmlformats-officedocument.themeOverr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theme/themeOverride3.xml" ContentType="application/vnd.openxmlformats-officedocument.themeOverr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theme/themeOverride4.xml" ContentType="application/vnd.openxmlformats-officedocument.themeOverr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theme/themeOverride5.xml" ContentType="application/vnd.openxmlformats-officedocument.themeOverr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9" r:id="rId2"/>
    <p:sldMasterId id="2147483679" r:id="rId3"/>
    <p:sldMasterId id="2147483690" r:id="rId4"/>
    <p:sldMasterId id="2147483701" r:id="rId5"/>
    <p:sldMasterId id="2147483712" r:id="rId6"/>
    <p:sldMasterId id="2147483723" r:id="rId7"/>
  </p:sldMasterIdLst>
  <p:notesMasterIdLst>
    <p:notesMasterId r:id="rId40"/>
  </p:notesMasterIdLst>
  <p:sldIdLst>
    <p:sldId id="810" r:id="rId8"/>
    <p:sldId id="841" r:id="rId9"/>
    <p:sldId id="844" r:id="rId10"/>
    <p:sldId id="480" r:id="rId11"/>
    <p:sldId id="1008" r:id="rId12"/>
    <p:sldId id="264" r:id="rId13"/>
    <p:sldId id="927" r:id="rId14"/>
    <p:sldId id="898" r:id="rId15"/>
    <p:sldId id="957" r:id="rId16"/>
    <p:sldId id="701" r:id="rId17"/>
    <p:sldId id="963" r:id="rId18"/>
    <p:sldId id="698" r:id="rId19"/>
    <p:sldId id="728" r:id="rId20"/>
    <p:sldId id="699" r:id="rId21"/>
    <p:sldId id="989" r:id="rId22"/>
    <p:sldId id="959" r:id="rId23"/>
    <p:sldId id="990" r:id="rId24"/>
    <p:sldId id="985" r:id="rId25"/>
    <p:sldId id="960" r:id="rId26"/>
    <p:sldId id="385" r:id="rId27"/>
    <p:sldId id="545" r:id="rId28"/>
    <p:sldId id="961" r:id="rId29"/>
    <p:sldId id="988" r:id="rId30"/>
    <p:sldId id="762" r:id="rId31"/>
    <p:sldId id="394" r:id="rId32"/>
    <p:sldId id="495" r:id="rId33"/>
    <p:sldId id="422" r:id="rId34"/>
    <p:sldId id="774" r:id="rId35"/>
    <p:sldId id="380" r:id="rId36"/>
    <p:sldId id="376" r:id="rId37"/>
    <p:sldId id="379" r:id="rId38"/>
    <p:sldId id="258" r:id="rId39"/>
  </p:sldIdLst>
  <p:sldSz cx="12192000" cy="6858000"/>
  <p:notesSz cx="7104063" cy="10234613"/>
  <p:custDataLst>
    <p:tags r:id="rId4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FCE9"/>
    <a:srgbClr val="F39800"/>
    <a:srgbClr val="ED7D31"/>
    <a:srgbClr val="4C180F"/>
    <a:srgbClr val="5B0D1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75" autoAdjust="0"/>
    <p:restoredTop sz="95320" autoAdjust="0"/>
  </p:normalViewPr>
  <p:slideViewPr>
    <p:cSldViewPr snapToGrid="0">
      <p:cViewPr varScale="1">
        <p:scale>
          <a:sx n="84" d="100"/>
          <a:sy n="84" d="100"/>
        </p:scale>
        <p:origin x="114" y="77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presProps" Target="presProp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9.xml"/><Relationship Id="rId29" Type="http://schemas.openxmlformats.org/officeDocument/2006/relationships/slide" Target="slides/slide22.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viewProps" Target="viewProps.xml"/><Relationship Id="rId8" Type="http://schemas.openxmlformats.org/officeDocument/2006/relationships/slide" Target="slides/slide1.xml"/><Relationship Id="rId3"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20" Type="http://schemas.openxmlformats.org/officeDocument/2006/relationships/slide" Target="slides/slide13.xml"/><Relationship Id="rId41"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188595" cy="574719"/>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167998" y="0"/>
            <a:ext cx="3188595" cy="574719"/>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2019/12/16</a:t>
            </a:fld>
            <a:endParaRPr lang="zh-CN" altLang="en-US"/>
          </a:p>
        </p:txBody>
      </p:sp>
      <p:sp>
        <p:nvSpPr>
          <p:cNvPr id="4" name="幻灯片图像占位符 3"/>
          <p:cNvSpPr>
            <a:spLocks noGrp="1" noRot="1" noChangeAspect="1"/>
          </p:cNvSpPr>
          <p:nvPr>
            <p:ph type="sldImg" idx="2"/>
          </p:nvPr>
        </p:nvSpPr>
        <p:spPr>
          <a:xfrm>
            <a:off x="242770" y="1431824"/>
            <a:ext cx="6872756" cy="386592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35830" y="5512523"/>
            <a:ext cx="5886637" cy="4510246"/>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10879875"/>
            <a:ext cx="3188595" cy="574718"/>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167998" y="10879875"/>
            <a:ext cx="3188595" cy="574718"/>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242888" y="1431925"/>
            <a:ext cx="6872287" cy="3865563"/>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242888" y="1431925"/>
            <a:ext cx="6872287" cy="3865563"/>
          </a:xfrm>
        </p:spPr>
      </p:sp>
      <p:sp>
        <p:nvSpPr>
          <p:cNvPr id="3" name="文本占位符 2"/>
          <p:cNvSpPr>
            <a:spLocks noGrp="1"/>
          </p:cNvSpPr>
          <p:nvPr>
            <p:ph type="body" idx="3"/>
          </p:nvPr>
        </p:nvSpPr>
        <p:spPr/>
        <p:txBody>
          <a:bodyPr/>
          <a:lstStyle/>
          <a:p>
            <a:r>
              <a:rPr lang="zh-CN" altLang="en-US" dirty="0">
                <a:sym typeface="+mn-ea"/>
              </a:rPr>
              <a:t>【讲解】</a:t>
            </a:r>
            <a:r>
              <a:rPr lang="zh-CN" altLang="en-US">
                <a:sym typeface="+mn-ea"/>
              </a:rPr>
              <a:t>比如</a:t>
            </a:r>
            <a:r>
              <a:rPr lang="zh-CN" altLang="en-US" dirty="0">
                <a:sym typeface="+mn-ea"/>
              </a:rPr>
              <a:t>一个曲别针大约1g，1000个曲别针就是1千克，相当于两瓶矿泉水的质量；而1万瓶矿泉水就是5吨，相当于一头大象。</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242888" y="1431925"/>
            <a:ext cx="6872287" cy="3865563"/>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242888" y="1431925"/>
            <a:ext cx="6872287" cy="3865563"/>
          </a:xfrm>
        </p:spPr>
      </p:sp>
      <p:sp>
        <p:nvSpPr>
          <p:cNvPr id="3" name="文本占位符 2"/>
          <p:cNvSpPr>
            <a:spLocks noGrp="1"/>
          </p:cNvSpPr>
          <p:nvPr>
            <p:ph type="body" idx="3"/>
          </p:nvPr>
        </p:nvSpPr>
        <p:spPr/>
        <p:txBody>
          <a:bodyPr/>
          <a:lstStyle/>
          <a:p>
            <a:r>
              <a:rPr lang="zh-CN" altLang="en-US" dirty="0"/>
              <a:t>【话术衔接】那认识了质量和质量的单位，我们继续玩游戏哈，这次你们要猜一猜这些东西有多重，要带单位哦。</a:t>
            </a:r>
            <a:endParaRPr lang="en-US" altLang="zh-CN" dirty="0"/>
          </a:p>
          <a:p>
            <a:pPr marL="0" marR="0" lvl="0" indent="0" algn="l" defTabSz="914400" rtl="0" eaLnBrk="1" fontAlgn="auto" latinLnBrk="0" hangingPunct="1">
              <a:lnSpc>
                <a:spcPct val="100000"/>
              </a:lnSpc>
              <a:spcBef>
                <a:spcPts val="0"/>
              </a:spcBef>
              <a:spcAft>
                <a:spcPts val="0"/>
              </a:spcAft>
              <a:buClrTx/>
              <a:buSzTx/>
              <a:buFontTx/>
              <a:buNone/>
              <a:defRPr/>
            </a:pPr>
            <a:r>
              <a:rPr lang="zh-CN" altLang="en-US" dirty="0"/>
              <a:t>注意！助教老师准备道具，学生每人挑一样进行称重。老师进行数据统计，不要完全放任。</a:t>
            </a:r>
          </a:p>
          <a:p>
            <a:r>
              <a:rPr lang="zh-CN" altLang="en-US" dirty="0"/>
              <a:t>【实验/游戏】（比较质量游戏）</a:t>
            </a:r>
          </a:p>
          <a:p>
            <a:r>
              <a:rPr lang="zh-CN" altLang="en-US" dirty="0"/>
              <a:t>准备：文具、课本、乒乓球、1升以上加水水杯（或者超过称重工具量程的东西）、纸片50张（桌面上先摆一张，其他收起来备用）</a:t>
            </a:r>
          </a:p>
          <a:p>
            <a:r>
              <a:rPr lang="zh-CN" altLang="en-US" dirty="0"/>
              <a:t>游戏过程：</a:t>
            </a:r>
          </a:p>
          <a:p>
            <a:r>
              <a:rPr lang="zh-CN" altLang="en-US" dirty="0"/>
              <a:t>1、观察：老师事先准备好东西，让学生通过观察和用手掂量各个物品来判断它们的质量；</a:t>
            </a:r>
          </a:p>
          <a:p>
            <a:r>
              <a:rPr lang="zh-CN" altLang="en-US" dirty="0"/>
              <a:t>2、猜测：让学生按照自己的排序，依次猜一猜它们的质量，看看谁猜的最准哈；</a:t>
            </a:r>
          </a:p>
          <a:p>
            <a:r>
              <a:rPr lang="zh-CN" altLang="en-US" dirty="0"/>
              <a:t>3、学生给出了自己的答案后，老师指出答案不一致，引出通过电子秤进行称重验证；</a:t>
            </a:r>
          </a:p>
          <a:p>
            <a:r>
              <a:rPr lang="zh-CN" altLang="en-US" dirty="0"/>
              <a:t>4、老师称量一个物品，强调所用称的单位是什么。（目的是让学生模仿老师使用电子秤称量物品，不至于一上来就把电子秤弄坏，课程后面会讲注意事项。）</a:t>
            </a:r>
          </a:p>
          <a:p>
            <a:r>
              <a:rPr lang="zh-CN" altLang="en-US" dirty="0"/>
              <a:t>5、老师选择学生从小到大依次测量这些物品，并且记录好数据，可以板书。</a:t>
            </a:r>
          </a:p>
          <a:p>
            <a:r>
              <a:rPr lang="zh-CN" altLang="en-US" dirty="0"/>
              <a:t>实验总结：从这个数字上我们看出，XXX同学测出来硬币的质量是最接近（后面的以此类推）。</a:t>
            </a:r>
          </a:p>
          <a:p>
            <a:r>
              <a:rPr lang="zh-CN" altLang="en-US" dirty="0"/>
              <a:t>【提问】不过大家在称量水杯和纸片的时候，发现电子秤不能显示出他们的质量，这是为什么呢？难道说电子秤坏了？或者是电子秤跟它们不熟？</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242888" y="1431925"/>
            <a:ext cx="6872287" cy="3865563"/>
          </a:xfrm>
        </p:spPr>
      </p:sp>
      <p:sp>
        <p:nvSpPr>
          <p:cNvPr id="3" name="文本占位符 2"/>
          <p:cNvSpPr>
            <a:spLocks noGrp="1"/>
          </p:cNvSpPr>
          <p:nvPr>
            <p:ph type="body" idx="3"/>
          </p:nvPr>
        </p:nvSpPr>
        <p:spPr/>
        <p:txBody>
          <a:bodyPr/>
          <a:lstStyle/>
          <a:p>
            <a:r>
              <a:rPr lang="zh-CN" altLang="en-US" dirty="0"/>
              <a:t>【衔接话术】称水杯的时候我们看到电子秤上有显示，但不是数字了，说明加水的水杯已经太重了，超出了电子秤的称量最大限度，也就是电子秤的量程，所以没有任何数值。而纸片呢，因为它太轻，电子秤精度不够，根本感受不到纸片的重量，所以显示0克。因此我们在用任何一种秤的时候，我们应该先看看它量程和精度。</a:t>
            </a:r>
            <a:endParaRPr lang="en-US" altLang="zh-CN" dirty="0"/>
          </a:p>
          <a:p>
            <a:pPr marL="0" marR="0" lvl="0" indent="0" algn="l" defTabSz="914400" rtl="0" eaLnBrk="1" fontAlgn="auto" latinLnBrk="0" hangingPunct="1">
              <a:lnSpc>
                <a:spcPct val="100000"/>
              </a:lnSpc>
              <a:spcBef>
                <a:spcPts val="0"/>
              </a:spcBef>
              <a:spcAft>
                <a:spcPts val="0"/>
              </a:spcAft>
              <a:buClrTx/>
              <a:buSzTx/>
              <a:buFontTx/>
              <a:buNone/>
              <a:defRPr/>
            </a:pPr>
            <a:r>
              <a:rPr lang="zh-CN" altLang="en-US" dirty="0"/>
              <a:t>那么问题来了，</a:t>
            </a:r>
            <a:r>
              <a:rPr lang="zh-CN" altLang="en-US" dirty="0">
                <a:solidFill>
                  <a:schemeClr val="tx1"/>
                </a:solidFill>
              </a:rPr>
              <a:t>对于这样的太轻或者太重的物体，应该怎么称重呢？</a:t>
            </a:r>
            <a:endParaRPr lang="en-US" altLang="zh-CN" dirty="0">
              <a:solidFill>
                <a:schemeClr val="tx1"/>
              </a:solidFill>
            </a:endParaRPr>
          </a:p>
          <a:p>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242888" y="1431925"/>
            <a:ext cx="6872287" cy="3865563"/>
          </a:xfrm>
        </p:spPr>
      </p:sp>
      <p:sp>
        <p:nvSpPr>
          <p:cNvPr id="3" name="文本占位符 2"/>
          <p:cNvSpPr>
            <a:spLocks noGrp="1"/>
          </p:cNvSpPr>
          <p:nvPr>
            <p:ph type="body" idx="3"/>
          </p:nvPr>
        </p:nvSpPr>
        <p:spPr/>
        <p:txBody>
          <a:bodyPr/>
          <a:lstStyle/>
          <a:p>
            <a:r>
              <a:rPr lang="zh-CN" altLang="en-US" dirty="0"/>
              <a:t>【提问】比如说，如果哪一天恐龙真的复活了，那么大，那么重，我们是怎么知道它们的体重的呢？</a:t>
            </a:r>
          </a:p>
          <a:p>
            <a:pPr marL="0" marR="0" lvl="0" indent="0" algn="l" defTabSz="914400" rtl="0" eaLnBrk="1" fontAlgn="auto" latinLnBrk="0" hangingPunct="1">
              <a:lnSpc>
                <a:spcPct val="100000"/>
              </a:lnSpc>
              <a:spcBef>
                <a:spcPts val="0"/>
              </a:spcBef>
              <a:spcAft>
                <a:spcPts val="0"/>
              </a:spcAft>
              <a:buClrTx/>
              <a:buSzTx/>
              <a:buFontTx/>
              <a:buNone/>
              <a:defRPr/>
            </a:pPr>
            <a:r>
              <a:rPr lang="zh-CN" altLang="en-US" dirty="0"/>
              <a:t>学生回答：</a:t>
            </a:r>
            <a:r>
              <a:rPr lang="zh-CN" altLang="en-US" dirty="0">
                <a:solidFill>
                  <a:schemeClr val="tx1"/>
                </a:solidFill>
              </a:rPr>
              <a:t>学生想到的答案可能会是换一个更大的秤，或者曹冲秤象的方法</a:t>
            </a:r>
            <a:endParaRPr lang="en-US" altLang="zh-CN"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dirty="0">
                <a:solidFill>
                  <a:schemeClr val="tx1"/>
                </a:solidFill>
              </a:rPr>
              <a:t>可是如果我们没有这么大的秤该怎么办呢？</a:t>
            </a:r>
            <a:endParaRPr lang="en-US" altLang="zh-CN"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defRPr/>
            </a:pPr>
            <a:endParaRPr lang="zh-CN" altLang="en-US" dirty="0">
              <a:solidFill>
                <a:schemeClr val="tx1"/>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242888" y="1431925"/>
            <a:ext cx="6872287" cy="3865563"/>
          </a:xfrm>
        </p:spPr>
      </p:sp>
      <p:sp>
        <p:nvSpPr>
          <p:cNvPr id="3" name="文本占位符 2"/>
          <p:cNvSpPr>
            <a:spLocks noGrp="1"/>
          </p:cNvSpPr>
          <p:nvPr>
            <p:ph type="body" idx="3"/>
          </p:nvPr>
        </p:nvSpPr>
        <p:spPr/>
        <p:txBody>
          <a:bodyPr/>
          <a:lstStyle/>
          <a:p>
            <a:r>
              <a:rPr lang="zh-CN" altLang="en-US" dirty="0"/>
              <a:t>【故事】有的同学很聪明，一下想到了曹冲称象的故事，那么这位同学可以给大家说一下是怎么回事吗？（如果没有学生知道，老师可以自己讲）</a:t>
            </a:r>
          </a:p>
          <a:p>
            <a:r>
              <a:rPr lang="zh-CN" altLang="en-US" dirty="0"/>
              <a:t>曹操的儿子曹冲到五六岁的时候，另外一个国家的首领孙权曾经送来过一头巨象，曹操想要知道这象的有多重，询问他的下属，有的说造一个巨大的秤，有的说把大象杀了切成一块一块的，都没法想出称象的办法。曹冲说：“把象安放到大船上，在水面所达到的地方做上记号，再让船装载其它东西，（称一下这些东西），那么比较就能知道结果了。”曹操听了很高兴，马上照这个办法做了。有同学说了，老师我才不相信呢。那么我们就通过实验来验证一下。</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242888" y="1431925"/>
            <a:ext cx="6872287" cy="3865563"/>
          </a:xfrm>
        </p:spPr>
      </p:sp>
      <p:sp>
        <p:nvSpPr>
          <p:cNvPr id="3" name="文本占位符 2"/>
          <p:cNvSpPr>
            <a:spLocks noGrp="1"/>
          </p:cNvSpPr>
          <p:nvPr>
            <p:ph type="body" idx="3"/>
          </p:nvPr>
        </p:nvSpPr>
        <p:spPr/>
        <p:txBody>
          <a:bodyPr/>
          <a:lstStyle/>
          <a:p>
            <a:r>
              <a:rPr lang="zh-CN" altLang="en-US" dirty="0">
                <a:sym typeface="+mn-ea"/>
              </a:rPr>
              <a:t>【实验/游戏】【模拟称大象质量实验】</a:t>
            </a:r>
            <a:endParaRPr lang="en-US" altLang="zh-CN" dirty="0">
              <a:sym typeface="+mn-ea"/>
            </a:endParaRPr>
          </a:p>
          <a:p>
            <a:r>
              <a:rPr lang="zh-CN" altLang="en-US" dirty="0"/>
              <a:t>为了更好的证明，我们选择在电子秤量程范围内的重的东西和轻的东西。</a:t>
            </a:r>
          </a:p>
          <a:p>
            <a:r>
              <a:rPr lang="zh-CN" altLang="en-US" dirty="0"/>
              <a:t>准备：笔、烧杯（模拟船）、水、一根固体胶棒（模拟大象）、荧光石（模拟石头）、电子秤。</a:t>
            </a:r>
          </a:p>
          <a:p>
            <a:r>
              <a:rPr lang="zh-CN" altLang="en-US" dirty="0"/>
              <a:t>实验过程：</a:t>
            </a:r>
          </a:p>
          <a:p>
            <a:r>
              <a:rPr lang="zh-CN" altLang="en-US" dirty="0"/>
              <a:t>1、烧杯中加水（可以浮起来水杯即可），水杯放在烧杯中，烧杯中放入固体胶棒（立在杯中），用马克笔记录水杯的吃水线；</a:t>
            </a:r>
          </a:p>
          <a:p>
            <a:r>
              <a:rPr lang="zh-CN" altLang="en-US" dirty="0"/>
              <a:t>2、取出胶棒，往水杯中放入荧光石，直到水面和刚刚的吃水线一样高。</a:t>
            </a:r>
          </a:p>
          <a:p>
            <a:r>
              <a:rPr lang="zh-CN" altLang="en-US" dirty="0"/>
              <a:t>3、用电子秤称出烧杯和荧光石的质量</a:t>
            </a:r>
            <a:endParaRPr lang="en-US" altLang="zh-CN" dirty="0"/>
          </a:p>
          <a:p>
            <a:r>
              <a:rPr lang="en-US" altLang="zh-CN" dirty="0"/>
              <a:t>4</a:t>
            </a:r>
            <a:r>
              <a:rPr lang="zh-CN" altLang="en-US" dirty="0"/>
              <a:t>、用电子秤称出烧杯和胶棒的质量</a:t>
            </a:r>
          </a:p>
          <a:p>
            <a:r>
              <a:rPr lang="zh-CN" altLang="en-US" dirty="0"/>
              <a:t>实验总结：称重用的荧光石的质量基本上等于一根胶棒的质量，曹冲称象是非常正确的，我们应该为古人的大智慧鼓掌！</a:t>
            </a:r>
            <a:endParaRPr lang="en-US" altLang="zh-CN" dirty="0"/>
          </a:p>
          <a:p>
            <a:r>
              <a:rPr lang="zh-CN" altLang="en-US" dirty="0"/>
              <a:t>所以之后遇到比较重的物体我们可以把它分解成一个一个小的物体来分别称重，最后再进行相加就可以了。</a:t>
            </a:r>
          </a:p>
          <a:p>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242888" y="1431925"/>
            <a:ext cx="6872287" cy="3865563"/>
          </a:xfrm>
        </p:spPr>
      </p:sp>
      <p:sp>
        <p:nvSpPr>
          <p:cNvPr id="3" name="文本占位符 2"/>
          <p:cNvSpPr>
            <a:spLocks noGrp="1"/>
          </p:cNvSpPr>
          <p:nvPr>
            <p:ph type="body" idx="3"/>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dirty="0"/>
              <a:t>【衔接话术】上面是我们称量重量级物体的方法，那如果像刚才的小纸片我们怎么测量它们的质量呢？</a:t>
            </a:r>
            <a:endParaRPr lang="en-US" altLang="zh-CN" dirty="0"/>
          </a:p>
          <a:p>
            <a:pPr marL="0" marR="0" lvl="0" indent="0" algn="l" defTabSz="914400" rtl="0" eaLnBrk="1" fontAlgn="auto" latinLnBrk="0" hangingPunct="1">
              <a:lnSpc>
                <a:spcPct val="100000"/>
              </a:lnSpc>
              <a:spcBef>
                <a:spcPts val="0"/>
              </a:spcBef>
              <a:spcAft>
                <a:spcPts val="0"/>
              </a:spcAft>
              <a:buClrTx/>
              <a:buSzTx/>
              <a:buFontTx/>
              <a:buNone/>
              <a:defRPr/>
            </a:pPr>
            <a:r>
              <a:rPr lang="zh-CN" altLang="en-US" dirty="0"/>
              <a:t>刚才我们称超大物体是把它化整为零，那超小物体呢？是不是可以化零为整呢？我们来试一试</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242888" y="1431925"/>
            <a:ext cx="6872287" cy="3865563"/>
          </a:xfrm>
        </p:spPr>
      </p:sp>
      <p:sp>
        <p:nvSpPr>
          <p:cNvPr id="3" name="文本占位符 2"/>
          <p:cNvSpPr>
            <a:spLocks noGrp="1"/>
          </p:cNvSpPr>
          <p:nvPr>
            <p:ph type="body" idx="3"/>
          </p:nvPr>
        </p:nvSpPr>
        <p:spPr/>
        <p:txBody>
          <a:bodyPr/>
          <a:lstStyle/>
          <a:p>
            <a:r>
              <a:rPr lang="zh-CN" altLang="en-US" dirty="0"/>
              <a:t>【实验/游戏】【称纸片质量实验】</a:t>
            </a:r>
          </a:p>
          <a:p>
            <a:r>
              <a:rPr lang="zh-CN" altLang="en-US" dirty="0"/>
              <a:t>准备：电子秤，纸片（</a:t>
            </a:r>
            <a:r>
              <a:rPr lang="en-US" altLang="zh-CN" dirty="0"/>
              <a:t>10</a:t>
            </a:r>
            <a:r>
              <a:rPr lang="zh-CN" altLang="en-US" dirty="0"/>
              <a:t>张）</a:t>
            </a:r>
          </a:p>
          <a:p>
            <a:r>
              <a:rPr lang="zh-CN" altLang="en-US" dirty="0"/>
              <a:t>实验过程：</a:t>
            </a:r>
            <a:endParaRPr lang="en-US" altLang="zh-CN" dirty="0"/>
          </a:p>
          <a:p>
            <a:pPr marL="0" marR="0" lvl="0" indent="0" algn="l" defTabSz="914400" rtl="0" eaLnBrk="1" fontAlgn="auto" latinLnBrk="0" hangingPunct="1">
              <a:lnSpc>
                <a:spcPct val="100000"/>
              </a:lnSpc>
              <a:spcBef>
                <a:spcPts val="0"/>
              </a:spcBef>
              <a:spcAft>
                <a:spcPts val="0"/>
              </a:spcAft>
              <a:buClrTx/>
              <a:buSzTx/>
              <a:buFontTx/>
              <a:buNone/>
              <a:defRPr/>
            </a:pPr>
            <a:r>
              <a:rPr dirty="0"/>
              <a:t>1、用电子秤称量一张卡片的质量，记录结果；</a:t>
            </a:r>
          </a:p>
          <a:p>
            <a:pPr marL="0" marR="0" lvl="0" indent="0" algn="l" defTabSz="914400" rtl="0" eaLnBrk="1" fontAlgn="auto" latinLnBrk="0" hangingPunct="1">
              <a:lnSpc>
                <a:spcPct val="100000"/>
              </a:lnSpc>
              <a:spcBef>
                <a:spcPts val="0"/>
              </a:spcBef>
              <a:spcAft>
                <a:spcPts val="0"/>
              </a:spcAft>
              <a:buClrTx/>
              <a:buSzTx/>
              <a:buFontTx/>
              <a:buNone/>
              <a:defRPr/>
            </a:pPr>
            <a:r>
              <a:rPr dirty="0"/>
              <a:t>2、用电子秤称量10张卡片的质量，记录结果</a:t>
            </a:r>
          </a:p>
          <a:p>
            <a:r>
              <a:rPr lang="zh-CN" altLang="en-US" dirty="0"/>
              <a:t>实验总结：</a:t>
            </a:r>
            <a:r>
              <a:rPr lang="en-US" altLang="zh-CN" dirty="0"/>
              <a:t>10</a:t>
            </a:r>
            <a:r>
              <a:rPr lang="zh-CN" altLang="en-US" dirty="0"/>
              <a:t>卡片的质量我们测出来了，那每张是多少呢？我们其实用除法就可以知道了。</a:t>
            </a:r>
            <a:endParaRPr lang="en-US" altLang="zh-CN"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242888" y="1431925"/>
            <a:ext cx="6872287" cy="3865563"/>
          </a:xfrm>
        </p:spPr>
      </p:sp>
      <p:sp>
        <p:nvSpPr>
          <p:cNvPr id="3" name="文本占位符 2"/>
          <p:cNvSpPr>
            <a:spLocks noGrp="1"/>
          </p:cNvSpPr>
          <p:nvPr>
            <p:ph type="body" idx="3"/>
          </p:nvPr>
        </p:nvSpPr>
        <p:spPr/>
        <p:txBody>
          <a:bodyPr/>
          <a:lstStyle/>
          <a:p>
            <a:r>
              <a:rPr lang="zh-CN" altLang="en-US" dirty="0"/>
              <a:t>【总结】可能有同学觉得，称量一张纸片的质量有什么了不起的。</a:t>
            </a:r>
            <a:endParaRPr lang="en-US" altLang="zh-CN" dirty="0"/>
          </a:p>
          <a:p>
            <a:pPr marL="0" marR="0" lvl="0" indent="0" algn="l" defTabSz="914400" rtl="0" eaLnBrk="1" fontAlgn="auto" latinLnBrk="0" hangingPunct="1">
              <a:lnSpc>
                <a:spcPct val="100000"/>
              </a:lnSpc>
              <a:spcBef>
                <a:spcPts val="0"/>
              </a:spcBef>
              <a:spcAft>
                <a:spcPts val="0"/>
              </a:spcAft>
              <a:buClrTx/>
              <a:buSzTx/>
              <a:buFontTx/>
              <a:buNone/>
              <a:defRPr/>
            </a:pPr>
            <a:r>
              <a:rPr lang="zh-CN" altLang="en-US" dirty="0"/>
              <a:t>刚才称量纸片，我们用的是化零为整的方法，这个在生活中有很大的应用</a:t>
            </a:r>
            <a:r>
              <a:rPr lang="en-US" altLang="zh-CN" dirty="0"/>
              <a:t>——</a:t>
            </a:r>
            <a:r>
              <a:rPr lang="zh-CN" altLang="en-US" dirty="0"/>
              <a:t>比如计算细菌的质量。</a:t>
            </a:r>
            <a:endParaRPr lang="en-US" altLang="zh-CN" dirty="0"/>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b="0" i="0" kern="1200" dirty="0">
                <a:solidFill>
                  <a:schemeClr val="tx1"/>
                </a:solidFill>
                <a:effectLst/>
                <a:latin typeface="+mn-lt"/>
                <a:ea typeface="+mn-ea"/>
                <a:cs typeface="+mn-cs"/>
              </a:rPr>
              <a:t>先把菌群均匀化，细化分割成小块，算出小块的质量，再计算出细菌的数量，然后用总质量除以数量就能算出单个细菌的质量了。</a:t>
            </a:r>
          </a:p>
          <a:p>
            <a:pPr marL="0" marR="0" lvl="0" indent="0" algn="l" defTabSz="914400" rtl="0" eaLnBrk="1" fontAlgn="auto" latinLnBrk="0" hangingPunct="1">
              <a:lnSpc>
                <a:spcPct val="100000"/>
              </a:lnSpc>
              <a:spcBef>
                <a:spcPts val="0"/>
              </a:spcBef>
              <a:spcAft>
                <a:spcPts val="0"/>
              </a:spcAft>
              <a:buClrTx/>
              <a:buSzTx/>
              <a:buFontTx/>
              <a:buNone/>
              <a:defRPr/>
            </a:pPr>
            <a:r>
              <a:rPr lang="zh-CN" altLang="en-US" dirty="0"/>
              <a:t>【总结】通过刚刚的实验，之后如果有超过量程或者达不到精度的物体，我们也有方法来解决了。如果重的物体，我们就把它分成很多小的物体，如果是轻的物体，我们可以很多轻的物体集合起来一起称。</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r>
              <a:rPr lang="zh-CN" altLang="en-US" dirty="0"/>
              <a:t>复习回顾</a:t>
            </a:r>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Verdana" panose="020B0604030504040204" pitchFamily="34" charset="0"/>
                <a:ea typeface="微软雅黑" panose="020B0503020204020204" charset="-122"/>
                <a:cs typeface="+mn-cs"/>
              </a:rPr>
              <a:t>2</a:t>
            </a:fld>
            <a:endParaRPr kumimoji="0" lang="zh-CN" altLang="en-US" sz="1200" b="0" i="0" u="none" strike="noStrike" kern="1200" cap="none" spc="0" normalizeH="0" baseline="0" noProof="0">
              <a:ln>
                <a:noFill/>
              </a:ln>
              <a:solidFill>
                <a:prstClr val="black"/>
              </a:solidFill>
              <a:effectLst/>
              <a:uLnTx/>
              <a:uFillTx/>
              <a:latin typeface="Verdana" panose="020B0604030504040204" pitchFamily="34" charset="0"/>
              <a:ea typeface="微软雅黑" panose="020B0503020204020204" charset="-122"/>
              <a:cs typeface="+mn-cs"/>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242888" y="1431925"/>
            <a:ext cx="6872287" cy="3865563"/>
          </a:xfrm>
        </p:spPr>
      </p:sp>
      <p:sp>
        <p:nvSpPr>
          <p:cNvPr id="3" name="文本占位符 2"/>
          <p:cNvSpPr>
            <a:spLocks noGrp="1"/>
          </p:cNvSpPr>
          <p:nvPr>
            <p:ph type="body" idx="3"/>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242888" y="1431925"/>
            <a:ext cx="6872287" cy="3865563"/>
          </a:xfrm>
        </p:spPr>
      </p:sp>
      <p:sp>
        <p:nvSpPr>
          <p:cNvPr id="3" name="文本占位符 2"/>
          <p:cNvSpPr>
            <a:spLocks noGrp="1"/>
          </p:cNvSpPr>
          <p:nvPr>
            <p:ph type="body" idx="3"/>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dirty="0">
                <a:sym typeface="+mn-ea"/>
              </a:rPr>
              <a:t>【衔接】一般来说质量一旦确定了就不会变来变去了，比如这个铁块，称了一下</a:t>
            </a:r>
            <a:r>
              <a:rPr lang="en-US" altLang="zh-CN" dirty="0">
                <a:sym typeface="+mn-ea"/>
              </a:rPr>
              <a:t>1</a:t>
            </a:r>
            <a:r>
              <a:rPr lang="zh-CN" altLang="en-US" dirty="0">
                <a:sym typeface="+mn-ea"/>
              </a:rPr>
              <a:t>千克，那么你今天称和明天称，它都是</a:t>
            </a:r>
            <a:r>
              <a:rPr lang="en-US" altLang="zh-CN" dirty="0">
                <a:sym typeface="+mn-ea"/>
              </a:rPr>
              <a:t>1</a:t>
            </a:r>
            <a:r>
              <a:rPr lang="zh-CN" altLang="en-US" dirty="0">
                <a:sym typeface="+mn-ea"/>
              </a:rPr>
              <a:t>千克，不会突然变重或者变轻。但是我今天却遇到了一个怪事情。这个铁块的质量好像会随时变来变去。</a:t>
            </a:r>
            <a:endParaRPr lang="zh-CN" altLang="en-US" dirty="0"/>
          </a:p>
          <a:p>
            <a:r>
              <a:rPr lang="zh-CN" altLang="en-US" dirty="0"/>
              <a:t>【实验/游戏】</a:t>
            </a:r>
            <a:endParaRPr lang="en-US" altLang="zh-CN" dirty="0"/>
          </a:p>
          <a:p>
            <a:r>
              <a:rPr lang="zh-CN" altLang="en-US" dirty="0"/>
              <a:t>【善变的铁盒】</a:t>
            </a:r>
          </a:p>
          <a:p>
            <a:r>
              <a:rPr lang="zh-CN" altLang="en-US" dirty="0"/>
              <a:t> 准备：电子秤、磁铁、铁块</a:t>
            </a:r>
            <a:endParaRPr lang="en-US" altLang="zh-CN" dirty="0"/>
          </a:p>
          <a:p>
            <a:r>
              <a:rPr lang="zh-CN" altLang="en-US" dirty="0"/>
              <a:t>实验过程：</a:t>
            </a:r>
          </a:p>
          <a:p>
            <a:r>
              <a:rPr lang="zh-CN" altLang="en-US" dirty="0"/>
              <a:t>1、先把铁块放在电子秤上，称出质量，记录好数据，与之后的实验做比较；</a:t>
            </a:r>
          </a:p>
          <a:p>
            <a:r>
              <a:rPr lang="zh-CN" altLang="en-US" dirty="0"/>
              <a:t>2、在电子秤下面放上磁铁，然后再把铁块放在电子秤上，等示数变大稳定后，记录数据；</a:t>
            </a:r>
          </a:p>
          <a:p>
            <a:r>
              <a:rPr lang="zh-CN" altLang="en-US" dirty="0"/>
              <a:t>实验总结：大家注意看，铁块本身的质量有没有变化？有没有多出来一块或者少了一块？并没有对不对，但是我们的电子秤称出来的数据变大了呢？（挑两名学生解释），因为磁铁向下吸引着铁块，所以铁块对秤面的压力变大了，然后电子秤的数值也增大了。所以其实电子秤并不知道这个铁块是实心还是空心，有多少铁分子在里头，不知道它的质量，它只能感受到铁块因为重力而对它产生的向下的压力。</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242888" y="1431925"/>
            <a:ext cx="6872287" cy="3865563"/>
          </a:xfrm>
        </p:spPr>
      </p:sp>
      <p:sp>
        <p:nvSpPr>
          <p:cNvPr id="3" name="文本占位符 2"/>
          <p:cNvSpPr>
            <a:spLocks noGrp="1"/>
          </p:cNvSpPr>
          <p:nvPr>
            <p:ph type="body" idx="3"/>
          </p:nvPr>
        </p:nvSpPr>
        <p:spPr/>
        <p:txBody>
          <a:bodyPr/>
          <a:lstStyle/>
          <a:p>
            <a:r>
              <a:rPr lang="zh-CN" altLang="en-US" dirty="0"/>
              <a:t>【提问】我们还用我们这个小的电子秤来试试，我们把物体放在这个电子秤上，它就会显示出这个物体的质量，那如果我不放物体，把自己的手放上边，会有显示吗？哪位同学可以试一下？如果我使点劲往下按呢？</a:t>
            </a:r>
          </a:p>
          <a:p>
            <a:r>
              <a:rPr lang="zh-CN" altLang="en-US" dirty="0"/>
              <a:t>【讲解】从刚刚的实验中我们看到，当老师把手放上去的时候，真的有显示数字，而且当我使劲往下按的时候，数字就会变大，也就是变沉了。如果我轻轻按下去，数值就会小一些。那这个时候显示的数字是我手指头的质量吗？还会变来变去。所以我们会发现我们电子秤称的其实是压力。</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242888" y="1431925"/>
            <a:ext cx="6872287" cy="3865563"/>
          </a:xfrm>
        </p:spPr>
      </p:sp>
      <p:sp>
        <p:nvSpPr>
          <p:cNvPr id="3" name="文本占位符 2"/>
          <p:cNvSpPr>
            <a:spLocks noGrp="1"/>
          </p:cNvSpPr>
          <p:nvPr>
            <p:ph type="body" idx="3"/>
          </p:nvPr>
        </p:nvSpPr>
        <p:spPr/>
        <p:txBody>
          <a:bodyPr/>
          <a:lstStyle/>
          <a:p>
            <a:r>
              <a:rPr lang="zh-CN" altLang="en-US" dirty="0"/>
              <a:t>【提问】那么当我把铁块放在秤上的时候，并没有用手向下按它，为什么它也会向下压着秤呢？它怎么不飘着呢？是什么东西在拉着它吗？</a:t>
            </a:r>
          </a:p>
          <a:p>
            <a:r>
              <a:rPr lang="zh-CN" altLang="en-US" dirty="0"/>
              <a:t>【讲解】是因为地球在吸引它，当然地球不仅拉着铁块，还拉着我们，所以我们都没办法飞起来对不对。那接下来我们通过一个小实验来模拟一下地球的引力。</a:t>
            </a:r>
          </a:p>
          <a:p>
            <a:r>
              <a:rPr lang="zh-CN" altLang="en-US" dirty="0"/>
              <a:t>【实验/游戏】【模拟地球引力】</a:t>
            </a:r>
          </a:p>
          <a:p>
            <a:r>
              <a:rPr lang="zh-CN" altLang="en-US" dirty="0"/>
              <a:t>    准备：电子秤、磁铁、铁块</a:t>
            </a:r>
          </a:p>
          <a:p>
            <a:r>
              <a:rPr lang="zh-CN" altLang="en-US" dirty="0"/>
              <a:t>    实验过程：</a:t>
            </a:r>
          </a:p>
          <a:p>
            <a:r>
              <a:rPr lang="zh-CN" altLang="en-US" dirty="0"/>
              <a:t>1、先把铁块放在电子秤上，称出质量，记录好数据，与之后的实验做比较；</a:t>
            </a:r>
          </a:p>
          <a:p>
            <a:r>
              <a:rPr lang="zh-CN" altLang="en-US" dirty="0"/>
              <a:t>2、在电子秤下面放上磁铁，然后再把铁块放在电子秤上，等示数变大稳定后，记录数据；</a:t>
            </a:r>
          </a:p>
          <a:p>
            <a:r>
              <a:rPr lang="zh-CN" altLang="en-US" dirty="0"/>
              <a:t>实验总结：大家注意看，铁块本身的质量有没有变化？有没有多出来一块或者少了一块？并没有对不对，但是我们的电子秤称出来的数据变大了呢？（挑两名学生解释），因为磁铁向下吸引着铁块，所以铁块对秤面的压力变大了，然后电子秤的数值也增大了。地球就像这个大磁铁一样吸引着地面上所有的东西，我们把地球对物体的这个吸引力的大小，叫做重力，所以其实电子秤并不知道这个铁块是实心还是空心，有多少铁分子在里头，不知道它的质量，它只能感受到铁块因为重力而对它产生的向下的压力。</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242888" y="1431925"/>
            <a:ext cx="6872287" cy="3865563"/>
          </a:xfrm>
        </p:spPr>
      </p:sp>
      <p:sp>
        <p:nvSpPr>
          <p:cNvPr id="3" name="文本占位符 2"/>
          <p:cNvSpPr>
            <a:spLocks noGrp="1"/>
          </p:cNvSpPr>
          <p:nvPr>
            <p:ph type="body" idx="3"/>
          </p:nvPr>
        </p:nvSpPr>
        <p:spPr/>
        <p:txBody>
          <a:bodyPr/>
          <a:lstStyle/>
          <a:p>
            <a:r>
              <a:rPr lang="zh-CN" altLang="zh-CN" dirty="0"/>
              <a:t>【提问】</a:t>
            </a:r>
            <a:r>
              <a:rPr lang="zh-CN" altLang="en-US" kern="0">
                <a:solidFill>
                  <a:prstClr val="white"/>
                </a:solidFill>
                <a:latin typeface="微软雅黑" panose="020B0503020204020204" charset="-122"/>
                <a:ea typeface="微软雅黑" panose="020B0503020204020204" charset="-122"/>
                <a:cs typeface="微软雅黑" panose="020B0503020204020204" charset="-122"/>
                <a:sym typeface="+mn-ea"/>
              </a:rPr>
              <a:t>空间站宇航员可以直接站在秤上称体重吗？</a:t>
            </a:r>
            <a:endParaRPr lang="zh-CN" altLang="zh-CN" dirty="0"/>
          </a:p>
          <a:p>
            <a:r>
              <a:rPr lang="zh-CN" altLang="zh-CN" dirty="0"/>
              <a:t>【讲解】</a:t>
            </a:r>
            <a:r>
              <a:rPr lang="zh-CN" altLang="en-US" kern="0">
                <a:ln>
                  <a:noFill/>
                </a:ln>
                <a:solidFill>
                  <a:prstClr val="white"/>
                </a:solidFill>
                <a:effectLst/>
                <a:uLnTx/>
                <a:uFillTx/>
                <a:latin typeface="微软雅黑" panose="020B0503020204020204" charset="-122"/>
                <a:ea typeface="微软雅黑" panose="020B0503020204020204" charset="-122"/>
                <a:cs typeface="微软雅黑" panose="020B0503020204020204" charset="-122"/>
                <a:sym typeface="+mn-ea"/>
              </a:rPr>
              <a:t>不能，因为太空中没有地球或者其他星球的吸引他，所以宇航员站在对电子秤也不能产生压力，电子秤就没有示数啦！当然用力踩一脚不算哈。</a:t>
            </a:r>
            <a:endParaRPr kumimoji="0" lang="zh-CN" altLang="en-US" b="0" i="0" u="none" strike="noStrike" kern="0" cap="none" spc="0" normalizeH="0" baseline="0" noProof="1">
              <a:ln>
                <a:noFill/>
              </a:ln>
              <a:solidFill>
                <a:prstClr val="white"/>
              </a:solidFill>
              <a:effectLst/>
              <a:uLnTx/>
              <a:uFillTx/>
              <a:latin typeface="微软雅黑" panose="020B0503020204020204" charset="-122"/>
              <a:ea typeface="微软雅黑" panose="020B0503020204020204" charset="-122"/>
              <a:cs typeface="微软雅黑" panose="020B0503020204020204" charset="-122"/>
            </a:endParaRPr>
          </a:p>
          <a:p>
            <a:endParaRPr lang="en-US" altLang="zh-CN"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242888" y="1431925"/>
            <a:ext cx="6872287" cy="3865563"/>
          </a:xfrm>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242888" y="1431925"/>
            <a:ext cx="6872287" cy="3865563"/>
          </a:xfrm>
        </p:spPr>
      </p:sp>
      <p:sp>
        <p:nvSpPr>
          <p:cNvPr id="3" name="文本占位符 2"/>
          <p:cNvSpPr>
            <a:spLocks noGrp="1"/>
          </p:cNvSpPr>
          <p:nvPr>
            <p:ph type="body" idx="3"/>
          </p:nvPr>
        </p:nvSpPr>
        <p:spPr/>
        <p:txBody>
          <a:bodyPr/>
          <a:lstStyle/>
          <a:p>
            <a:r>
              <a:rPr lang="zh-CN" altLang="en-US" dirty="0"/>
              <a:t>【讲解】其实在我们今天做的电子秤里，有一个叫做压力传感器的东西（展示），听到名字大家基本就知道它是干嘛的了对不对，又是一个传感器，就是能够把感受到的压力变成电信号。那可能会有同学问，为什么感受的是压力，显示的确实质量的单位呢？是因为电子秤中有个大脑“核心板”，它会把这个压力处理一下，变成质量显示出来。不过质量和压力也不是完全没有关系，质量越大的物体，是不是给秤的压力也就越大啊。</a:t>
            </a:r>
          </a:p>
          <a:p>
            <a:r>
              <a:rPr lang="zh-CN" altLang="en-US" dirty="0"/>
              <a:t>【讲解】所以我们用电子秤称量物体时，能不能把电子秤倒置？或者倾斜？或者电子秤称面上有别的东西，或者像刚才实验里那样用磁铁吸着电子秤？都会改变物体对秤面的压力，称出来的质量就不准了。所以电子秤在使用时要平放。</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242888" y="1431925"/>
            <a:ext cx="6872287" cy="3865563"/>
          </a:xfrm>
        </p:spPr>
      </p:sp>
      <p:sp>
        <p:nvSpPr>
          <p:cNvPr id="3" name="文本占位符 2"/>
          <p:cNvSpPr>
            <a:spLocks noGrp="1"/>
          </p:cNvSpPr>
          <p:nvPr>
            <p:ph type="body" idx="3"/>
          </p:nvPr>
        </p:nvSpPr>
        <p:spPr/>
        <p:txBody>
          <a:bodyPr/>
          <a:lstStyle/>
          <a:p>
            <a:r>
              <a:rPr lang="zh-CN" altLang="en-US"/>
              <a:t>本章节备注</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242888" y="1431925"/>
            <a:ext cx="6872287" cy="3865563"/>
          </a:xfrm>
        </p:spPr>
      </p:sp>
      <p:sp>
        <p:nvSpPr>
          <p:cNvPr id="3" name="文本占位符 2"/>
          <p:cNvSpPr>
            <a:spLocks noGrp="1"/>
          </p:cNvSpPr>
          <p:nvPr>
            <p:ph type="body" idx="3"/>
          </p:nvPr>
        </p:nvSpPr>
        <p:spPr/>
        <p:txBody>
          <a:bodyPr/>
          <a:lstStyle/>
          <a:p>
            <a:r>
              <a:rPr lang="zh-CN" altLang="en-US"/>
              <a:t>【元器件介绍】</a:t>
            </a:r>
          </a:p>
          <a:p>
            <a:r>
              <a:rPr lang="en-US" altLang="zh-CN"/>
              <a:t>a.</a:t>
            </a:r>
            <a:r>
              <a:rPr lang="zh-CN" altLang="en-US"/>
              <a:t>压力传感器：感受物体的压力并把压力变成电信号。</a:t>
            </a:r>
          </a:p>
          <a:p>
            <a:r>
              <a:rPr lang="en-US" altLang="zh-CN"/>
              <a:t>b.</a:t>
            </a:r>
            <a:r>
              <a:t>4维数码馆：显示数值。</a:t>
            </a:r>
          </a:p>
          <a:p>
            <a:r>
              <a:rPr lang="en-US"/>
              <a:t>c.MCU核心板：连接和控制外部传感器模块。</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242888" y="1431925"/>
            <a:ext cx="6872287" cy="3865563"/>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242888" y="1431925"/>
            <a:ext cx="6872287" cy="3865563"/>
          </a:xfrm>
        </p:spPr>
      </p:sp>
      <p:sp>
        <p:nvSpPr>
          <p:cNvPr id="3" name="文本占位符 2"/>
          <p:cNvSpPr>
            <a:spLocks noGrp="1"/>
          </p:cNvSpPr>
          <p:nvPr>
            <p:ph type="body" idx="3"/>
          </p:nvPr>
        </p:nvSpPr>
        <p:spPr/>
        <p:txBody>
          <a:bodyPr/>
          <a:lstStyle/>
          <a:p>
            <a:r>
              <a:rPr lang="zh-CN" altLang="en-US"/>
              <a:t>本节课整体思路</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242888" y="1431925"/>
            <a:ext cx="6872287" cy="3865563"/>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242888" y="1431925"/>
            <a:ext cx="6872287" cy="3865563"/>
          </a:xfrm>
        </p:spPr>
      </p:sp>
      <p:sp>
        <p:nvSpPr>
          <p:cNvPr id="3" name="文本占位符 2"/>
          <p:cNvSpPr>
            <a:spLocks noGrp="1"/>
          </p:cNvSpPr>
          <p:nvPr>
            <p:ph type="body" idx="3"/>
          </p:nvPr>
        </p:nvSpPr>
        <p:spPr/>
        <p:txBody>
          <a:bodyPr/>
          <a:lstStyle/>
          <a:p>
            <a:endParaRPr lang="zh-CN" altLang="en-US" dirty="0">
              <a:latin typeface="微软雅黑" panose="020B0503020204020204" charset="-122"/>
              <a:ea typeface="微软雅黑" panose="020B0503020204020204" charset="-122"/>
              <a:cs typeface="微软雅黑" panose="020B0503020204020204" charset="-122"/>
              <a:sym typeface="+mn-ea"/>
            </a:endParaRPr>
          </a:p>
          <a:p>
            <a:endParaRPr lang="zh-CN" altLang="en-US" dirty="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32</a:t>
            </a:fld>
            <a:endParaRPr lang="zh-CN" altLang="en-US"/>
          </a:p>
        </p:txBody>
      </p:sp>
    </p:spTree>
    <p:extLst>
      <p:ext uri="{BB962C8B-B14F-4D97-AF65-F5344CB8AC3E}">
        <p14:creationId xmlns:p14="http://schemas.microsoft.com/office/powerpoint/2010/main" val="12121908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50000"/>
              </a:lnSpc>
              <a:spcBef>
                <a:spcPts val="0"/>
              </a:spcBef>
              <a:spcAft>
                <a:spcPts val="0"/>
              </a:spcAft>
              <a:buClrTx/>
              <a:buSzTx/>
              <a:buFontTx/>
              <a:buNone/>
              <a:defRPr/>
            </a:pPr>
            <a:r>
              <a:rPr lang="zh-CN" altLang="en-US" dirty="0"/>
              <a:t>【衔接话术】老师最近认识了一些国际友人，他们最近做了一件事情让我非常的震惊，导致我都认不出来他们了，怎么回事呢？我们一起看一看。</a:t>
            </a:r>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C4E59C35-B93E-4D78-891A-C41D47767AEE}" type="slidenum">
              <a:rPr kumimoji="0" lang="zh-CN" altLang="en-US" sz="1200" b="0" i="0" u="none" strike="noStrike" kern="1200" cap="none" spc="0" normalizeH="0" baseline="0" noProof="0" smtClean="0">
                <a:ln>
                  <a:noFill/>
                </a:ln>
                <a:solidFill>
                  <a:prstClr val="black"/>
                </a:solidFill>
                <a:effectLst/>
                <a:uLnTx/>
                <a:uFillTx/>
                <a:latin typeface="Verdana" panose="020B0604030504040204" pitchFamily="34" charset="0"/>
                <a:ea typeface="微软雅黑" panose="020B0503020204020204" charset="-122"/>
                <a:cs typeface="+mn-cs"/>
              </a:rPr>
              <a:t>4</a:t>
            </a:fld>
            <a:endParaRPr kumimoji="0" lang="zh-CN" altLang="en-US" sz="1200" b="0" i="0" u="none" strike="noStrike" kern="1200" cap="none" spc="0" normalizeH="0" baseline="0" noProof="0">
              <a:ln>
                <a:noFill/>
              </a:ln>
              <a:solidFill>
                <a:prstClr val="black"/>
              </a:solidFill>
              <a:effectLst/>
              <a:uLnTx/>
              <a:uFillTx/>
              <a:latin typeface="Verdana" panose="020B0604030504040204" pitchFamily="34" charset="0"/>
              <a:ea typeface="微软雅黑" panose="020B0503020204020204" charset="-122"/>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50000"/>
              </a:lnSpc>
              <a:spcBef>
                <a:spcPts val="0"/>
              </a:spcBef>
              <a:spcAft>
                <a:spcPts val="0"/>
              </a:spcAft>
              <a:buClrTx/>
              <a:buSzTx/>
              <a:buFontTx/>
              <a:buNone/>
              <a:defRPr/>
            </a:pPr>
            <a:r>
              <a:rPr lang="zh-CN" altLang="en-US" dirty="0">
                <a:sym typeface="+mn-ea"/>
              </a:rPr>
              <a:t>【衔接话术】他们这个变化让我既羡慕又生气啊，为什么他们减肥完这么好看。老师最近也在减肥，同学们能看出来吗？老师上节课和这节课比有没有更瘦一点呢？（互动）。有些重量我们是可以一眼分辨出来，但是也有些轻重我们不太能看出来。</a:t>
            </a:r>
            <a:endParaRPr lang="zh-CN" altLang="en-US" dirty="0"/>
          </a:p>
          <a:p>
            <a:pPr marL="0" marR="0" lvl="0" indent="0" algn="l" defTabSz="914400" rtl="0" eaLnBrk="1" fontAlgn="auto" latinLnBrk="0" hangingPunct="1">
              <a:lnSpc>
                <a:spcPct val="150000"/>
              </a:lnSpc>
              <a:spcBef>
                <a:spcPts val="0"/>
              </a:spcBef>
              <a:spcAft>
                <a:spcPts val="0"/>
              </a:spcAft>
              <a:buClrTx/>
              <a:buSzTx/>
              <a:buFontTx/>
              <a:buNone/>
              <a:defRPr/>
            </a:pPr>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C4E59C35-B93E-4D78-891A-C41D47767AEE}" type="slidenum">
              <a:rPr kumimoji="0" lang="zh-CN" altLang="en-US" sz="1200" b="0" i="0" u="none" strike="noStrike" kern="1200" cap="none" spc="0" normalizeH="0" baseline="0" noProof="0" smtClean="0">
                <a:ln>
                  <a:noFill/>
                </a:ln>
                <a:solidFill>
                  <a:prstClr val="black"/>
                </a:solidFill>
                <a:effectLst/>
                <a:uLnTx/>
                <a:uFillTx/>
                <a:latin typeface="Verdana" panose="020B0604030504040204" pitchFamily="34" charset="0"/>
                <a:ea typeface="微软雅黑" panose="020B0503020204020204" charset="-122"/>
                <a:cs typeface="+mn-cs"/>
              </a:rPr>
              <a:t>5</a:t>
            </a:fld>
            <a:endParaRPr kumimoji="0" lang="zh-CN" altLang="en-US" sz="1200" b="0" i="0" u="none" strike="noStrike" kern="1200" cap="none" spc="0" normalizeH="0" baseline="0" noProof="0">
              <a:ln>
                <a:noFill/>
              </a:ln>
              <a:solidFill>
                <a:prstClr val="black"/>
              </a:solidFill>
              <a:effectLst/>
              <a:uLnTx/>
              <a:uFillTx/>
              <a:latin typeface="Verdana" panose="020B0604030504040204" pitchFamily="34" charset="0"/>
              <a:ea typeface="微软雅黑" panose="020B0503020204020204"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242888" y="1431925"/>
            <a:ext cx="6872287" cy="3865563"/>
          </a:xfrm>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242888" y="1431925"/>
            <a:ext cx="6872287" cy="3865563"/>
          </a:xfrm>
        </p:spPr>
      </p:sp>
      <p:sp>
        <p:nvSpPr>
          <p:cNvPr id="3" name="文本占位符 2"/>
          <p:cNvSpPr>
            <a:spLocks noGrp="1"/>
          </p:cNvSpPr>
          <p:nvPr>
            <p:ph type="body" idx="3"/>
          </p:nvPr>
        </p:nvSpPr>
        <p:spPr/>
        <p:txBody>
          <a:bodyPr/>
          <a:lstStyle/>
          <a:p>
            <a:r>
              <a:rPr lang="zh-CN" altLang="en-US" dirty="0"/>
              <a:t>【衔接话术】老师今天还带了两个小球，看看大家能不能看出来轻重</a:t>
            </a:r>
          </a:p>
          <a:p>
            <a:r>
              <a:rPr lang="zh-CN" altLang="en-US" dirty="0"/>
              <a:t>【实验/游戏】（轻重小球）</a:t>
            </a:r>
          </a:p>
          <a:p>
            <a:r>
              <a:rPr lang="zh-CN" altLang="en-US" dirty="0"/>
              <a:t>材料准备：一个实心球、一个空心球（大小一样）、电子秤</a:t>
            </a:r>
          </a:p>
          <a:p>
            <a:r>
              <a:rPr lang="zh-CN" altLang="en-US" dirty="0"/>
              <a:t>实验过程：</a:t>
            </a:r>
          </a:p>
          <a:p>
            <a:r>
              <a:rPr lang="zh-CN" altLang="en-US" dirty="0"/>
              <a:t>1、让学生猜测哪个轻哪个重？</a:t>
            </a:r>
          </a:p>
          <a:p>
            <a:r>
              <a:rPr lang="zh-CN" altLang="en-US" dirty="0"/>
              <a:t>2、问学生那怎么来确定结果呢？引出电子秤</a:t>
            </a:r>
          </a:p>
          <a:p>
            <a:r>
              <a:rPr lang="zh-CN" altLang="en-US" dirty="0"/>
              <a:t>3、取电子秤，称量一下两个球的质量并让学生记录下来数据及单位</a:t>
            </a:r>
          </a:p>
          <a:p>
            <a:r>
              <a:rPr lang="zh-CN" altLang="en-US" dirty="0"/>
              <a:t>4、抛出问题：为什么两个长得一样的球称量的结果却不一样呢？</a:t>
            </a:r>
          </a:p>
          <a:p>
            <a:r>
              <a:rPr lang="zh-CN" altLang="en-US" dirty="0"/>
              <a:t>5、让学生打开两个球，揭晓答案</a:t>
            </a:r>
          </a:p>
          <a:p>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242888" y="1431925"/>
            <a:ext cx="6872287" cy="3865563"/>
          </a:xfrm>
        </p:spPr>
      </p:sp>
      <p:sp>
        <p:nvSpPr>
          <p:cNvPr id="3" name="文本占位符 2"/>
          <p:cNvSpPr>
            <a:spLocks noGrp="1"/>
          </p:cNvSpPr>
          <p:nvPr>
            <p:ph type="body" idx="3"/>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dirty="0"/>
              <a:t>实验总结：其实两个球是使用同样的材料制作的。两个球称重结果不一样是因为一个是空心的，一个是实心的，一个包含的东西多，一个包含的东西少，我们把物体包含物质的多少叫做质量。</a:t>
            </a:r>
            <a:endParaRPr lang="en-US" altLang="zh-CN" dirty="0"/>
          </a:p>
          <a:p>
            <a:r>
              <a:rPr lang="zh-CN" altLang="en-US" dirty="0"/>
              <a:t>如果我把这个实心球给掏空，它的质量就会怎么样呢？减少，因为包含的东西变少了。</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242888" y="1431925"/>
            <a:ext cx="6872287" cy="3865563"/>
          </a:xfrm>
        </p:spPr>
      </p:sp>
      <p:sp>
        <p:nvSpPr>
          <p:cNvPr id="3" name="文本占位符 2"/>
          <p:cNvSpPr>
            <a:spLocks noGrp="1"/>
          </p:cNvSpPr>
          <p:nvPr>
            <p:ph type="body" idx="3"/>
          </p:nvPr>
        </p:nvSpPr>
        <p:spPr/>
        <p:txBody>
          <a:bodyPr/>
          <a:lstStyle/>
          <a:p>
            <a:r>
              <a:rPr lang="zh-CN" altLang="en-US"/>
              <a:t>【讲解】大家在称重时发现后边有一个g，有人知道是什么意思吗？读作克，是质量的单位。生活里有很多类似的单位，除了克之外还有什么呢？还有千克、吨，我们平时说的斤、公斤也是质量的单位。</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3.emf"/><Relationship Id="rId7" Type="http://schemas.openxmlformats.org/officeDocument/2006/relationships/image" Target="../media/image17.emf"/><Relationship Id="rId2" Type="http://schemas.openxmlformats.org/officeDocument/2006/relationships/image" Target="../media/image12.emf"/><Relationship Id="rId1" Type="http://schemas.openxmlformats.org/officeDocument/2006/relationships/slideMaster" Target="../slideMasters/slideMaster2.xml"/><Relationship Id="rId6" Type="http://schemas.openxmlformats.org/officeDocument/2006/relationships/image" Target="../media/image16.emf"/><Relationship Id="rId5" Type="http://schemas.openxmlformats.org/officeDocument/2006/relationships/image" Target="../media/image15.emf"/><Relationship Id="rId4" Type="http://schemas.openxmlformats.org/officeDocument/2006/relationships/image" Target="../media/image14.emf"/></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4.png"/><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7.png"/><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7.xml"/></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13.emf"/><Relationship Id="rId7" Type="http://schemas.openxmlformats.org/officeDocument/2006/relationships/image" Target="../media/image17.emf"/><Relationship Id="rId2" Type="http://schemas.openxmlformats.org/officeDocument/2006/relationships/image" Target="../media/image12.emf"/><Relationship Id="rId1" Type="http://schemas.openxmlformats.org/officeDocument/2006/relationships/slideMaster" Target="../slideMasters/slideMaster7.xml"/><Relationship Id="rId6" Type="http://schemas.openxmlformats.org/officeDocument/2006/relationships/image" Target="../media/image16.emf"/><Relationship Id="rId5" Type="http://schemas.openxmlformats.org/officeDocument/2006/relationships/image" Target="../media/image15.emf"/><Relationship Id="rId4" Type="http://schemas.openxmlformats.org/officeDocument/2006/relationships/image" Target="../media/image14.emf"/></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7.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2019/12/16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2019/12/16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图片 6" descr="首页-01"/>
          <p:cNvPicPr>
            <a:picLocks noChangeAspect="1" noChangeArrowheads="1"/>
          </p:cNvPicPr>
          <p:nvPr userDrawn="1"/>
        </p:nvPicPr>
        <p:blipFill>
          <a:blip r:embed="rId2"/>
          <a:srcRect/>
          <a:stretch>
            <a:fillRect/>
          </a:stretch>
        </p:blipFill>
        <p:spPr bwMode="auto">
          <a:xfrm>
            <a:off x="-31750" y="-76200"/>
            <a:ext cx="12255500" cy="689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 219"/>
          <p:cNvSpPr/>
          <p:nvPr userDrawn="1"/>
        </p:nvSpPr>
        <p:spPr>
          <a:xfrm>
            <a:off x="1673225" y="3965575"/>
            <a:ext cx="4968875" cy="83185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noProof="1">
              <a:solidFill>
                <a:srgbClr val="FFFFFF"/>
              </a:solidFill>
            </a:endParaRPr>
          </a:p>
        </p:txBody>
      </p:sp>
      <p:sp>
        <p:nvSpPr>
          <p:cNvPr id="2" name="标题 1"/>
          <p:cNvSpPr>
            <a:spLocks noGrp="1"/>
          </p:cNvSpPr>
          <p:nvPr>
            <p:ph type="ctrTitle" hasCustomPrompt="1"/>
          </p:nvPr>
        </p:nvSpPr>
        <p:spPr>
          <a:xfrm>
            <a:off x="838200" y="3206115"/>
            <a:ext cx="4213225" cy="831850"/>
          </a:xfrm>
        </p:spPr>
        <p:txBody>
          <a:bodyPr anchor="b"/>
          <a:lstStyle>
            <a:lvl1pPr algn="ctr">
              <a:defRPr sz="3200"/>
            </a:lvl1pPr>
          </a:lstStyle>
          <a:p>
            <a:r>
              <a:rPr lang="zh-CN" altLang="en-US" noProof="1"/>
              <a:t>光学模块之</a:t>
            </a:r>
          </a:p>
        </p:txBody>
      </p:sp>
      <p:sp>
        <p:nvSpPr>
          <p:cNvPr id="3" name="副标题 2"/>
          <p:cNvSpPr>
            <a:spLocks noGrp="1"/>
          </p:cNvSpPr>
          <p:nvPr>
            <p:ph type="subTitle" idx="1" hasCustomPrompt="1"/>
          </p:nvPr>
        </p:nvSpPr>
        <p:spPr>
          <a:xfrm>
            <a:off x="1493520" y="4074795"/>
            <a:ext cx="4969510" cy="1655445"/>
          </a:xfrm>
        </p:spPr>
        <p:txBody>
          <a:bodyPr/>
          <a:lstStyle>
            <a:lvl1pPr marL="0" indent="0" algn="ctr">
              <a:buNone/>
              <a:defRPr sz="36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a:t>光控灯的原理与制作</a:t>
            </a:r>
          </a:p>
        </p:txBody>
      </p:sp>
      <p:sp>
        <p:nvSpPr>
          <p:cNvPr id="6" name="日期占位符 3"/>
          <p:cNvSpPr>
            <a:spLocks noGrp="1"/>
          </p:cNvSpPr>
          <p:nvPr>
            <p:ph type="dt" sz="half" idx="10"/>
          </p:nvPr>
        </p:nvSpPr>
        <p:spPr/>
        <p:txBody>
          <a:bodyPr/>
          <a:lstStyle>
            <a:lvl1pPr>
              <a:defRPr/>
            </a:lvl1pPr>
          </a:lstStyle>
          <a:p>
            <a:fld id="{82F288E0-7875-42C4-84C8-98DBBD3BF4D2}" type="datetimeFigureOut">
              <a:rPr lang="zh-CN" altLang="en-US"/>
              <a:t>2019/12/16</a:t>
            </a:fld>
            <a:endParaRPr lang="zh-CN" altLang="en-US"/>
          </a:p>
        </p:txBody>
      </p:sp>
      <p:sp>
        <p:nvSpPr>
          <p:cNvPr id="7" name="页脚占位符 4"/>
          <p:cNvSpPr>
            <a:spLocks noGrp="1"/>
          </p:cNvSpPr>
          <p:nvPr>
            <p:ph type="ftr" sz="quarter" idx="11"/>
          </p:nvPr>
        </p:nvSpPr>
        <p:spPr/>
        <p:txBody>
          <a:bodyPr/>
          <a:lstStyle>
            <a:lvl1pPr>
              <a:defRPr/>
            </a:lvl1pPr>
          </a:lstStyle>
          <a:p>
            <a:endParaRPr lang="zh-CN" altLang="en-US"/>
          </a:p>
        </p:txBody>
      </p:sp>
      <p:sp>
        <p:nvSpPr>
          <p:cNvPr id="8" name="灯片编号占位符 5"/>
          <p:cNvSpPr>
            <a:spLocks noGrp="1"/>
          </p:cNvSpPr>
          <p:nvPr>
            <p:ph type="sldNum" sz="quarter" idx="12"/>
          </p:nvPr>
        </p:nvSpPr>
        <p:spPr/>
        <p:txBody>
          <a:bodyPr/>
          <a:lstStyle>
            <a:lvl1pPr>
              <a:defRPr/>
            </a:lvl1pPr>
          </a:lstStyle>
          <a:p>
            <a:fld id="{DC209BF5-5B0A-4C05-9822-E14951B52D3B}" type="slidenum">
              <a:rPr lang="zh-CN" altLang="en-US"/>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4" name="图片 6" descr="目录-05"/>
          <p:cNvPicPr>
            <a:picLocks noChangeAspect="1" noChangeArrowheads="1"/>
          </p:cNvPicPr>
          <p:nvPr userDrawn="1"/>
        </p:nvPicPr>
        <p:blipFill>
          <a:blip r:embed="rId2"/>
          <a:srcRect/>
          <a:stretch>
            <a:fillRect/>
          </a:stretch>
        </p:blipFill>
        <p:spPr bwMode="auto">
          <a:xfrm>
            <a:off x="-17463" y="-4763"/>
            <a:ext cx="12218988" cy="6875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内容占位符 2"/>
          <p:cNvSpPr>
            <a:spLocks noGrp="1"/>
          </p:cNvSpPr>
          <p:nvPr>
            <p:ph idx="1"/>
          </p:nvPr>
        </p:nvSpPr>
        <p:spPr>
          <a:xfrm>
            <a:off x="2851150" y="1715770"/>
            <a:ext cx="10515600" cy="1108710"/>
          </a:xfrm>
        </p:spPr>
        <p:txBody>
          <a:bodyPr/>
          <a:lstStyle>
            <a:lvl1pPr>
              <a:defRPr>
                <a:latin typeface="微软雅黑" panose="020B0503020204020204" charset="-122"/>
                <a:ea typeface="微软雅黑" panose="020B0503020204020204" charset="-122"/>
              </a:defRPr>
            </a:lvl1pPr>
            <a:lvl2pPr>
              <a:defRPr>
                <a:latin typeface="微软雅黑" panose="020B0503020204020204" charset="-122"/>
                <a:ea typeface="微软雅黑" panose="020B0503020204020204" charset="-122"/>
              </a:defRPr>
            </a:lvl2pPr>
            <a:lvl3pPr>
              <a:defRPr>
                <a:latin typeface="微软雅黑" panose="020B0503020204020204" charset="-122"/>
                <a:ea typeface="微软雅黑" panose="020B0503020204020204" charset="-122"/>
              </a:defRPr>
            </a:lvl3pPr>
            <a:lvl4pPr>
              <a:defRPr>
                <a:latin typeface="微软雅黑" panose="020B0503020204020204" charset="-122"/>
                <a:ea typeface="微软雅黑" panose="020B0503020204020204" charset="-122"/>
              </a:defRPr>
            </a:lvl4pPr>
            <a:lvl5pPr>
              <a:defRPr>
                <a:latin typeface="微软雅黑" panose="020B0503020204020204" charset="-122"/>
                <a:ea typeface="微软雅黑" panose="020B0503020204020204" charset="-122"/>
              </a:defRPr>
            </a:lvl5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日期占位符 3"/>
          <p:cNvSpPr>
            <a:spLocks noGrp="1"/>
          </p:cNvSpPr>
          <p:nvPr>
            <p:ph type="dt" sz="half" idx="10"/>
          </p:nvPr>
        </p:nvSpPr>
        <p:spPr/>
        <p:txBody>
          <a:bodyPr/>
          <a:lstStyle>
            <a:lvl1pPr>
              <a:defRPr/>
            </a:lvl1pPr>
          </a:lstStyle>
          <a:p>
            <a:fld id="{82F288E0-7875-42C4-84C8-98DBBD3BF4D2}" type="datetimeFigureOut">
              <a:rPr lang="zh-CN" altLang="en-US"/>
              <a:t>2019/12/16</a:t>
            </a:fld>
            <a:endParaRPr lang="zh-CN" altLang="en-US"/>
          </a:p>
        </p:txBody>
      </p:sp>
      <p:sp>
        <p:nvSpPr>
          <p:cNvPr id="6" name="页脚占位符 4"/>
          <p:cNvSpPr>
            <a:spLocks noGrp="1"/>
          </p:cNvSpPr>
          <p:nvPr>
            <p:ph type="ftr" sz="quarter" idx="11"/>
          </p:nvPr>
        </p:nvSpPr>
        <p:spPr/>
        <p:txBody>
          <a:bodyPr/>
          <a:lstStyle>
            <a:lvl1pPr>
              <a:defRPr/>
            </a:lvl1pPr>
          </a:lstStyle>
          <a:p>
            <a:endParaRPr lang="zh-CN" altLang="en-US"/>
          </a:p>
        </p:txBody>
      </p:sp>
      <p:sp>
        <p:nvSpPr>
          <p:cNvPr id="7" name="灯片编号占位符 5"/>
          <p:cNvSpPr>
            <a:spLocks noGrp="1"/>
          </p:cNvSpPr>
          <p:nvPr>
            <p:ph type="sldNum" sz="quarter" idx="12"/>
          </p:nvPr>
        </p:nvSpPr>
        <p:spPr/>
        <p:txBody>
          <a:bodyPr/>
          <a:lstStyle>
            <a:lvl1pPr>
              <a:defRPr/>
            </a:lvl1pPr>
          </a:lstStyle>
          <a:p>
            <a:fld id="{F10D4BED-6AE0-48FA-80CC-E9352352D52A}" type="slidenum">
              <a:rPr lang="zh-CN" altLang="en-US"/>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 219"/>
          <p:cNvSpPr/>
          <p:nvPr userDrawn="1"/>
        </p:nvSpPr>
        <p:spPr>
          <a:xfrm>
            <a:off x="1460500" y="4960938"/>
            <a:ext cx="1198563" cy="32067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noProof="1">
              <a:solidFill>
                <a:srgbClr val="FFFFFF"/>
              </a:solidFill>
            </a:endParaRPr>
          </a:p>
        </p:txBody>
      </p:sp>
      <p:pic>
        <p:nvPicPr>
          <p:cNvPr id="3" name="图片 8" descr="教材版式-19"/>
          <p:cNvPicPr>
            <a:picLocks noChangeAspect="1" noChangeArrowheads="1"/>
          </p:cNvPicPr>
          <p:nvPr userDrawn="1"/>
        </p:nvPicPr>
        <p:blipFill>
          <a:blip r:embed="rId2"/>
          <a:srcRect/>
          <a:stretch>
            <a:fillRect/>
          </a:stretch>
        </p:blipFill>
        <p:spPr bwMode="auto">
          <a:xfrm>
            <a:off x="1116013" y="2225675"/>
            <a:ext cx="1778000" cy="299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 228"/>
          <p:cNvSpPr/>
          <p:nvPr userDrawn="1"/>
        </p:nvSpPr>
        <p:spPr>
          <a:xfrm>
            <a:off x="2765425" y="1150938"/>
            <a:ext cx="5845175" cy="1311275"/>
          </a:xfrm>
          <a:prstGeom prst="wedgeRoundRectCallout">
            <a:avLst>
              <a:gd name="adj1" fmla="val -41157"/>
              <a:gd name="adj2" fmla="val 79007"/>
              <a:gd name="adj3" fmla="val 16667"/>
            </a:avLst>
          </a:prstGeom>
          <a:solidFill>
            <a:schemeClr val="bg1"/>
          </a:solidFill>
          <a:ln w="12700" cmpd="sng">
            <a:noFill/>
            <a:prstDash val="solid"/>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noProof="1">
              <a:solidFill>
                <a:srgbClr val="FFFFFF"/>
              </a:solidFill>
            </a:endParaRPr>
          </a:p>
        </p:txBody>
      </p:sp>
      <p:sp>
        <p:nvSpPr>
          <p:cNvPr id="5" name="文本框 9"/>
          <p:cNvSpPr txBox="1">
            <a:spLocks noChangeArrowheads="1"/>
          </p:cNvSpPr>
          <p:nvPr userDrawn="1"/>
        </p:nvSpPr>
        <p:spPr bwMode="auto">
          <a:xfrm>
            <a:off x="1527175" y="4922838"/>
            <a:ext cx="1169988" cy="38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erdana" panose="020B0604030504040204" pitchFamily="34" charset="0"/>
                <a:ea typeface="微软雅黑" panose="020B0503020204020204" charset="-122"/>
              </a:defRPr>
            </a:lvl1pPr>
            <a:lvl2pPr>
              <a:defRPr>
                <a:solidFill>
                  <a:schemeClr val="tx1"/>
                </a:solidFill>
                <a:latin typeface="Verdana" panose="020B0604030504040204" pitchFamily="34" charset="0"/>
                <a:ea typeface="微软雅黑" panose="020B0503020204020204" charset="-122"/>
              </a:defRPr>
            </a:lvl2pPr>
            <a:lvl3pPr>
              <a:defRPr>
                <a:solidFill>
                  <a:schemeClr val="tx1"/>
                </a:solidFill>
                <a:latin typeface="Verdana" panose="020B0604030504040204" pitchFamily="34" charset="0"/>
                <a:ea typeface="微软雅黑" panose="020B0503020204020204" charset="-122"/>
              </a:defRPr>
            </a:lvl3pPr>
            <a:lvl4pPr>
              <a:defRPr>
                <a:solidFill>
                  <a:schemeClr val="tx1"/>
                </a:solidFill>
                <a:latin typeface="Verdana" panose="020B0604030504040204" pitchFamily="34" charset="0"/>
                <a:ea typeface="微软雅黑" panose="020B0503020204020204" charset="-122"/>
              </a:defRPr>
            </a:lvl4pPr>
            <a:lvl5pPr>
              <a:defRPr>
                <a:solidFill>
                  <a:schemeClr val="tx1"/>
                </a:solidFill>
                <a:latin typeface="Verdana" panose="020B0604030504040204" pitchFamily="34" charset="0"/>
                <a:ea typeface="微软雅黑" panose="020B0503020204020204" charset="-122"/>
              </a:defRPr>
            </a:lvl5pPr>
            <a:lvl6pPr fontAlgn="base">
              <a:spcBef>
                <a:spcPct val="0"/>
              </a:spcBef>
              <a:spcAft>
                <a:spcPct val="0"/>
              </a:spcAft>
              <a:buFont typeface="Arial" panose="020B0604020202020204" pitchFamily="34" charset="0"/>
              <a:defRPr>
                <a:solidFill>
                  <a:schemeClr val="tx1"/>
                </a:solidFill>
                <a:latin typeface="Verdana" panose="020B0604030504040204" pitchFamily="34" charset="0"/>
                <a:ea typeface="微软雅黑" panose="020B0503020204020204" charset="-122"/>
              </a:defRPr>
            </a:lvl6pPr>
            <a:lvl7pPr fontAlgn="base">
              <a:spcBef>
                <a:spcPct val="0"/>
              </a:spcBef>
              <a:spcAft>
                <a:spcPct val="0"/>
              </a:spcAft>
              <a:buFont typeface="Arial" panose="020B0604020202020204" pitchFamily="34" charset="0"/>
              <a:defRPr>
                <a:solidFill>
                  <a:schemeClr val="tx1"/>
                </a:solidFill>
                <a:latin typeface="Verdana" panose="020B0604030504040204" pitchFamily="34" charset="0"/>
                <a:ea typeface="微软雅黑" panose="020B0503020204020204" charset="-122"/>
              </a:defRPr>
            </a:lvl7pPr>
            <a:lvl8pPr fontAlgn="base">
              <a:spcBef>
                <a:spcPct val="0"/>
              </a:spcBef>
              <a:spcAft>
                <a:spcPct val="0"/>
              </a:spcAft>
              <a:buFont typeface="Arial" panose="020B0604020202020204" pitchFamily="34" charset="0"/>
              <a:defRPr>
                <a:solidFill>
                  <a:schemeClr val="tx1"/>
                </a:solidFill>
                <a:latin typeface="Verdana" panose="020B0604030504040204" pitchFamily="34" charset="0"/>
                <a:ea typeface="微软雅黑" panose="020B0503020204020204" charset="-122"/>
              </a:defRPr>
            </a:lvl8pPr>
            <a:lvl9pPr fontAlgn="base">
              <a:spcBef>
                <a:spcPct val="0"/>
              </a:spcBef>
              <a:spcAft>
                <a:spcPct val="0"/>
              </a:spcAft>
              <a:buFont typeface="Arial" panose="020B0604020202020204" pitchFamily="34" charset="0"/>
              <a:defRPr>
                <a:solidFill>
                  <a:schemeClr val="tx1"/>
                </a:solidFill>
                <a:latin typeface="Verdana" panose="020B0604030504040204" pitchFamily="34" charset="0"/>
                <a:ea typeface="微软雅黑" panose="020B0503020204020204" charset="-122"/>
              </a:defRPr>
            </a:lvl9pPr>
          </a:lstStyle>
          <a:p>
            <a:r>
              <a:rPr lang="zh-CN" altLang="en-US" b="1">
                <a:solidFill>
                  <a:schemeClr val="bg1"/>
                </a:solidFill>
                <a:latin typeface="微软雅黑" panose="020B0503020204020204" charset="-122"/>
              </a:rPr>
              <a:t>地球小子</a:t>
            </a:r>
          </a:p>
        </p:txBody>
      </p:sp>
      <p:sp>
        <p:nvSpPr>
          <p:cNvPr id="6" name=" 13"/>
          <p:cNvSpPr/>
          <p:nvPr userDrawn="1"/>
        </p:nvSpPr>
        <p:spPr>
          <a:xfrm>
            <a:off x="4035425" y="3244850"/>
            <a:ext cx="4865688" cy="1162050"/>
          </a:xfrm>
          <a:prstGeom prst="wedgeRoundRectCallout">
            <a:avLst>
              <a:gd name="adj1" fmla="val 42581"/>
              <a:gd name="adj2" fmla="val 70623"/>
              <a:gd name="adj3" fmla="val 16667"/>
            </a:avLst>
          </a:prstGeom>
          <a:solidFill>
            <a:srgbClr val="FFC000"/>
          </a:solidFill>
          <a:ln w="28575" cmpd="sng">
            <a:noFill/>
            <a:prstDash val="sysDot"/>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noProof="1">
              <a:solidFill>
                <a:srgbClr val="FFFFFF"/>
              </a:solidFill>
            </a:endParaRPr>
          </a:p>
        </p:txBody>
      </p:sp>
      <p:pic>
        <p:nvPicPr>
          <p:cNvPr id="7" name="Picture 2" descr="C:\Users\Administrator\Desktop\新建文件夹\688225062852526112.jpg"/>
          <p:cNvPicPr>
            <a:picLocks noChangeAspect="1" noChangeArrowheads="1"/>
          </p:cNvPicPr>
          <p:nvPr userDrawn="1"/>
        </p:nvPicPr>
        <p:blipFill>
          <a:blip r:embed="rId3" cstate="print"/>
          <a:srcRect/>
          <a:stretch>
            <a:fillRect/>
          </a:stretch>
        </p:blipFill>
        <p:spPr bwMode="auto">
          <a:xfrm>
            <a:off x="8901113" y="3086100"/>
            <a:ext cx="2687637" cy="2325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日期占位符 3"/>
          <p:cNvSpPr>
            <a:spLocks noGrp="1"/>
          </p:cNvSpPr>
          <p:nvPr>
            <p:ph type="dt" sz="half" idx="10"/>
          </p:nvPr>
        </p:nvSpPr>
        <p:spPr>
          <a:xfrm>
            <a:off x="442913" y="6356350"/>
            <a:ext cx="2743200" cy="365125"/>
          </a:xfrm>
        </p:spPr>
        <p:txBody>
          <a:bodyPr/>
          <a:lstStyle>
            <a:lvl1pPr>
              <a:defRPr/>
            </a:lvl1pPr>
          </a:lstStyle>
          <a:p>
            <a:fld id="{82F288E0-7875-42C4-84C8-98DBBD3BF4D2}" type="datetimeFigureOut">
              <a:rPr lang="zh-CN" altLang="en-US"/>
              <a:t>2019/12/16</a:t>
            </a:fld>
            <a:endParaRPr lang="zh-CN" altLang="en-US"/>
          </a:p>
        </p:txBody>
      </p:sp>
      <p:sp>
        <p:nvSpPr>
          <p:cNvPr id="9" name="灯片编号占位符 5"/>
          <p:cNvSpPr>
            <a:spLocks noGrp="1"/>
          </p:cNvSpPr>
          <p:nvPr>
            <p:ph type="sldNum" sz="quarter" idx="11"/>
          </p:nvPr>
        </p:nvSpPr>
        <p:spPr/>
        <p:txBody>
          <a:bodyPr/>
          <a:lstStyle>
            <a:lvl1pPr>
              <a:defRPr/>
            </a:lvl1pPr>
          </a:lstStyle>
          <a:p>
            <a:fld id="{1F0AE47D-77EF-44F0-8220-733BA37CFC8B}" type="slidenum">
              <a:rPr lang="zh-CN" altLang="en-US"/>
              <a:t>‹#›</a:t>
            </a:fld>
            <a:endParaRPr lang="zh-CN" altLang="en-US"/>
          </a:p>
        </p:txBody>
      </p:sp>
      <p:sp>
        <p:nvSpPr>
          <p:cNvPr id="10" name="页脚占位符 1"/>
          <p:cNvSpPr>
            <a:spLocks noGrp="1"/>
          </p:cNvSpPr>
          <p:nvPr>
            <p:ph type="ftr" sz="quarter" idx="12"/>
          </p:nvPr>
        </p:nvSpPr>
        <p:spPr/>
        <p:txBody>
          <a:bodyPr/>
          <a:lstStyle>
            <a:lvl1pPr>
              <a:defRPr/>
            </a:lvl1pPr>
          </a:lstStyle>
          <a:p>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3" name="图片 14" descr="教材版式-20"/>
          <p:cNvPicPr>
            <a:picLocks noChangeAspect="1" noChangeArrowheads="1"/>
          </p:cNvPicPr>
          <p:nvPr userDrawn="1"/>
        </p:nvPicPr>
        <p:blipFill>
          <a:blip r:embed="rId2"/>
          <a:srcRect/>
          <a:stretch>
            <a:fillRect/>
          </a:stretch>
        </p:blipFill>
        <p:spPr bwMode="auto">
          <a:xfrm>
            <a:off x="7938" y="60325"/>
            <a:ext cx="3086100" cy="111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 219"/>
          <p:cNvSpPr/>
          <p:nvPr userDrawn="1"/>
        </p:nvSpPr>
        <p:spPr>
          <a:xfrm>
            <a:off x="1093788" y="698500"/>
            <a:ext cx="2441575" cy="368300"/>
          </a:xfrm>
          <a:prstGeom prst="roundRect">
            <a:avLst>
              <a:gd name="adj" fmla="val 50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noProof="1">
              <a:solidFill>
                <a:srgbClr val="FFFFFF"/>
              </a:solidFill>
            </a:endParaRPr>
          </a:p>
        </p:txBody>
      </p:sp>
      <p:sp>
        <p:nvSpPr>
          <p:cNvPr id="14" name="标题 13"/>
          <p:cNvSpPr>
            <a:spLocks noGrp="1"/>
          </p:cNvSpPr>
          <p:nvPr>
            <p:ph type="title" hasCustomPrompt="1"/>
          </p:nvPr>
        </p:nvSpPr>
        <p:spPr>
          <a:xfrm>
            <a:off x="1093470" y="681355"/>
            <a:ext cx="10617835" cy="478790"/>
          </a:xfrm>
        </p:spPr>
        <p:txBody>
          <a:bodyPr/>
          <a:lstStyle>
            <a:lvl1pPr algn="l">
              <a:defRPr sz="2400">
                <a:solidFill>
                  <a:schemeClr val="bg1"/>
                </a:solidFill>
              </a:defRPr>
            </a:lvl1pPr>
          </a:lstStyle>
          <a:p>
            <a:r>
              <a:rPr lang="zh-CN" altLang="en-US" noProof="1"/>
              <a:t>钻木取火的由来</a:t>
            </a:r>
          </a:p>
        </p:txBody>
      </p:sp>
      <p:sp>
        <p:nvSpPr>
          <p:cNvPr id="5" name="日期占位符 4"/>
          <p:cNvSpPr>
            <a:spLocks noGrp="1"/>
          </p:cNvSpPr>
          <p:nvPr>
            <p:ph type="dt" sz="half" idx="10"/>
          </p:nvPr>
        </p:nvSpPr>
        <p:spPr/>
        <p:txBody>
          <a:bodyPr/>
          <a:lstStyle>
            <a:lvl1pPr>
              <a:defRPr/>
            </a:lvl1pPr>
          </a:lstStyle>
          <a:p>
            <a:fld id="{82F288E0-7875-42C4-84C8-98DBBD3BF4D2}" type="datetimeFigureOut">
              <a:rPr lang="zh-CN" altLang="en-US"/>
              <a:t>2019/12/16</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E7D750D3-0C31-46E5-A62E-0F4C799ABF32}" type="slidenum">
              <a:rPr lang="zh-CN" altLang="en-US"/>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noProof="1"/>
              <a:t>单击此处编辑母版标题样式</a:t>
            </a:r>
          </a:p>
        </p:txBody>
      </p:sp>
      <p:sp>
        <p:nvSpPr>
          <p:cNvPr id="3" name="内容占位符 2"/>
          <p:cNvSpPr>
            <a:spLocks noGrp="1"/>
          </p:cNvSpPr>
          <p:nvPr>
            <p:ph idx="1"/>
          </p:nvPr>
        </p:nvSpPr>
        <p:spPr>
          <a:xfrm>
            <a:off x="838200" y="1825625"/>
            <a:ext cx="10515600" cy="4351338"/>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p:cNvSpPr>
            <a:spLocks noGrp="1"/>
          </p:cNvSpPr>
          <p:nvPr>
            <p:ph type="dt" sz="half" idx="10"/>
          </p:nvPr>
        </p:nvSpPr>
        <p:spPr/>
        <p:txBody>
          <a:bodyPr/>
          <a:lstStyle>
            <a:lvl1pPr>
              <a:defRPr/>
            </a:lvl1pPr>
          </a:lstStyle>
          <a:p>
            <a:fld id="{82F288E0-7875-42C4-84C8-98DBBD3BF4D2}" type="datetimeFigureOut">
              <a:rPr lang="zh-CN" altLang="en-US"/>
              <a:t>2019/12/16</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67DD4C28-719A-4A28-AD7D-E840A26CD720}" type="slidenum">
              <a:rPr lang="zh-CN" altLang="en-US"/>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1_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noProof="1"/>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a:t>单击此处编辑母版文本样式</a:t>
            </a:r>
          </a:p>
        </p:txBody>
      </p:sp>
      <p:sp>
        <p:nvSpPr>
          <p:cNvPr id="4" name="日期占位符 3"/>
          <p:cNvSpPr>
            <a:spLocks noGrp="1"/>
          </p:cNvSpPr>
          <p:nvPr>
            <p:ph type="dt" sz="half" idx="10"/>
          </p:nvPr>
        </p:nvSpPr>
        <p:spPr/>
        <p:txBody>
          <a:bodyPr/>
          <a:lstStyle>
            <a:lvl1pPr>
              <a:defRPr/>
            </a:lvl1pPr>
          </a:lstStyle>
          <a:p>
            <a:fld id="{82F288E0-7875-42C4-84C8-98DBBD3BF4D2}" type="datetimeFigureOut">
              <a:rPr lang="zh-CN" altLang="en-US"/>
              <a:t>2019/12/16</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DCB7DCAC-44E5-4938-A82A-B068B79EFCFE}" type="slidenum">
              <a:rPr lang="zh-CN" altLang="en-US"/>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1_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noProof="1"/>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日期占位符 3"/>
          <p:cNvSpPr>
            <a:spLocks noGrp="1"/>
          </p:cNvSpPr>
          <p:nvPr>
            <p:ph type="dt" sz="half" idx="10"/>
          </p:nvPr>
        </p:nvSpPr>
        <p:spPr/>
        <p:txBody>
          <a:bodyPr/>
          <a:lstStyle>
            <a:lvl1pPr>
              <a:defRPr/>
            </a:lvl1pPr>
          </a:lstStyle>
          <a:p>
            <a:fld id="{82F288E0-7875-42C4-84C8-98DBBD3BF4D2}" type="datetimeFigureOut">
              <a:rPr lang="zh-CN" altLang="en-US"/>
              <a:t>2019/12/16</a:t>
            </a:fld>
            <a:endParaRPr lang="zh-CN" altLang="en-US"/>
          </a:p>
        </p:txBody>
      </p:sp>
      <p:sp>
        <p:nvSpPr>
          <p:cNvPr id="6" name="页脚占位符 4"/>
          <p:cNvSpPr>
            <a:spLocks noGrp="1"/>
          </p:cNvSpPr>
          <p:nvPr>
            <p:ph type="ftr" sz="quarter" idx="11"/>
          </p:nvPr>
        </p:nvSpPr>
        <p:spPr/>
        <p:txBody>
          <a:bodyPr/>
          <a:lstStyle>
            <a:lvl1pPr>
              <a:defRPr/>
            </a:lvl1pPr>
          </a:lstStyle>
          <a:p>
            <a:endParaRPr lang="zh-CN" altLang="en-US"/>
          </a:p>
        </p:txBody>
      </p:sp>
      <p:sp>
        <p:nvSpPr>
          <p:cNvPr id="7" name="灯片编号占位符 5"/>
          <p:cNvSpPr>
            <a:spLocks noGrp="1"/>
          </p:cNvSpPr>
          <p:nvPr>
            <p:ph type="sldNum" sz="quarter" idx="12"/>
          </p:nvPr>
        </p:nvSpPr>
        <p:spPr/>
        <p:txBody>
          <a:bodyPr/>
          <a:lstStyle>
            <a:lvl1pPr>
              <a:defRPr/>
            </a:lvl1pPr>
          </a:lstStyle>
          <a:p>
            <a:fld id="{420F80A8-CC4C-492A-AF5F-6C874CC0DF8C}" type="slidenum">
              <a:rPr lang="zh-CN" altLang="en-US"/>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2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noProof="1"/>
              <a:t>单击此处编辑母版标题样式</a:t>
            </a:r>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noProof="1"/>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noProof="1"/>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7" name="日期占位符 3"/>
          <p:cNvSpPr>
            <a:spLocks noGrp="1"/>
          </p:cNvSpPr>
          <p:nvPr>
            <p:ph type="dt" sz="half" idx="10"/>
          </p:nvPr>
        </p:nvSpPr>
        <p:spPr/>
        <p:txBody>
          <a:bodyPr/>
          <a:lstStyle>
            <a:lvl1pPr>
              <a:defRPr/>
            </a:lvl1pPr>
          </a:lstStyle>
          <a:p>
            <a:fld id="{82F288E0-7875-42C4-84C8-98DBBD3BF4D2}" type="datetimeFigureOut">
              <a:rPr lang="zh-CN" altLang="en-US"/>
              <a:t>2019/12/16</a:t>
            </a:fld>
            <a:endParaRPr lang="zh-CN" altLang="en-US"/>
          </a:p>
        </p:txBody>
      </p:sp>
      <p:sp>
        <p:nvSpPr>
          <p:cNvPr id="8" name="页脚占位符 4"/>
          <p:cNvSpPr>
            <a:spLocks noGrp="1"/>
          </p:cNvSpPr>
          <p:nvPr>
            <p:ph type="ftr" sz="quarter" idx="11"/>
          </p:nvPr>
        </p:nvSpPr>
        <p:spPr/>
        <p:txBody>
          <a:bodyPr/>
          <a:lstStyle>
            <a:lvl1pPr>
              <a:defRPr/>
            </a:lvl1pPr>
          </a:lstStyle>
          <a:p>
            <a:endParaRPr lang="zh-CN" altLang="en-US"/>
          </a:p>
        </p:txBody>
      </p:sp>
      <p:sp>
        <p:nvSpPr>
          <p:cNvPr id="9" name="灯片编号占位符 5"/>
          <p:cNvSpPr>
            <a:spLocks noGrp="1"/>
          </p:cNvSpPr>
          <p:nvPr>
            <p:ph type="sldNum" sz="quarter" idx="12"/>
          </p:nvPr>
        </p:nvSpPr>
        <p:spPr/>
        <p:txBody>
          <a:bodyPr/>
          <a:lstStyle>
            <a:lvl1pPr>
              <a:defRPr/>
            </a:lvl1pPr>
          </a:lstStyle>
          <a:p>
            <a:fld id="{29E40E93-049A-4EDB-B18F-A527664F14A6}" type="slidenum">
              <a:rPr lang="zh-CN" altLang="en-US"/>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2_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noProof="1"/>
              <a:t>单击此处编辑母版标题样式</a:t>
            </a:r>
          </a:p>
        </p:txBody>
      </p:sp>
      <p:sp>
        <p:nvSpPr>
          <p:cNvPr id="3" name="日期占位符 3"/>
          <p:cNvSpPr>
            <a:spLocks noGrp="1"/>
          </p:cNvSpPr>
          <p:nvPr>
            <p:ph type="dt" sz="half" idx="10"/>
          </p:nvPr>
        </p:nvSpPr>
        <p:spPr/>
        <p:txBody>
          <a:bodyPr/>
          <a:lstStyle>
            <a:lvl1pPr>
              <a:defRPr/>
            </a:lvl1pPr>
          </a:lstStyle>
          <a:p>
            <a:fld id="{82F288E0-7875-42C4-84C8-98DBBD3BF4D2}" type="datetimeFigureOut">
              <a:rPr lang="zh-CN" altLang="en-US"/>
              <a:t>2019/12/16</a:t>
            </a:fld>
            <a:endParaRPr lang="zh-CN" altLang="en-US"/>
          </a:p>
        </p:txBody>
      </p:sp>
      <p:sp>
        <p:nvSpPr>
          <p:cNvPr id="4" name="页脚占位符 4"/>
          <p:cNvSpPr>
            <a:spLocks noGrp="1"/>
          </p:cNvSpPr>
          <p:nvPr>
            <p:ph type="ftr" sz="quarter" idx="11"/>
          </p:nvPr>
        </p:nvSpPr>
        <p:spPr/>
        <p:txBody>
          <a:bodyPr/>
          <a:lstStyle>
            <a:lvl1pPr>
              <a:defRPr/>
            </a:lvl1pPr>
          </a:lstStyle>
          <a:p>
            <a:endParaRPr lang="zh-CN" altLang="en-US"/>
          </a:p>
        </p:txBody>
      </p:sp>
      <p:sp>
        <p:nvSpPr>
          <p:cNvPr id="5" name="灯片编号占位符 5"/>
          <p:cNvSpPr>
            <a:spLocks noGrp="1"/>
          </p:cNvSpPr>
          <p:nvPr>
            <p:ph type="sldNum" sz="quarter" idx="12"/>
          </p:nvPr>
        </p:nvSpPr>
        <p:spPr/>
        <p:txBody>
          <a:bodyPr/>
          <a:lstStyle>
            <a:lvl1pPr>
              <a:defRPr/>
            </a:lvl1pPr>
          </a:lstStyle>
          <a:p>
            <a:fld id="{D07A0810-2489-421A-81E6-A75C188AC6AF}" type="slidenum">
              <a:rPr lang="zh-CN" altLang="en-US"/>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2019/12/16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fld id="{82F288E0-7875-42C4-84C8-98DBBD3BF4D2}" type="datetimeFigureOut">
              <a:rPr lang="zh-CN" altLang="en-US"/>
              <a:t>2019/12/16</a:t>
            </a:fld>
            <a:endParaRPr lang="zh-CN" altLang="en-US"/>
          </a:p>
        </p:txBody>
      </p:sp>
      <p:sp>
        <p:nvSpPr>
          <p:cNvPr id="3" name="页脚占位符 4"/>
          <p:cNvSpPr>
            <a:spLocks noGrp="1"/>
          </p:cNvSpPr>
          <p:nvPr>
            <p:ph type="ftr" sz="quarter" idx="11"/>
          </p:nvPr>
        </p:nvSpPr>
        <p:spPr/>
        <p:txBody>
          <a:bodyPr/>
          <a:lstStyle>
            <a:lvl1pPr>
              <a:defRPr/>
            </a:lvl1pPr>
          </a:lstStyle>
          <a:p>
            <a:endParaRPr lang="zh-CN" altLang="en-US"/>
          </a:p>
        </p:txBody>
      </p:sp>
      <p:sp>
        <p:nvSpPr>
          <p:cNvPr id="4" name="灯片编号占位符 5"/>
          <p:cNvSpPr>
            <a:spLocks noGrp="1"/>
          </p:cNvSpPr>
          <p:nvPr>
            <p:ph type="sldNum" sz="quarter" idx="12"/>
          </p:nvPr>
        </p:nvSpPr>
        <p:spPr/>
        <p:txBody>
          <a:bodyPr/>
          <a:lstStyle>
            <a:lvl1pPr>
              <a:defRPr/>
            </a:lvl1pPr>
          </a:lstStyle>
          <a:p>
            <a:fld id="{9A16925E-AD09-4269-B6FE-8E1D04405DF0}" type="slidenum">
              <a:rPr lang="zh-CN" altLang="en-US"/>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1_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noProof="1"/>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noProof="1"/>
              <a:t>单击图标添加图片</a:t>
            </a:r>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a:t>单击此处编辑母版文本样式</a:t>
            </a:r>
          </a:p>
        </p:txBody>
      </p:sp>
      <p:sp>
        <p:nvSpPr>
          <p:cNvPr id="5" name="日期占位符 3"/>
          <p:cNvSpPr>
            <a:spLocks noGrp="1"/>
          </p:cNvSpPr>
          <p:nvPr>
            <p:ph type="dt" sz="half" idx="10"/>
          </p:nvPr>
        </p:nvSpPr>
        <p:spPr/>
        <p:txBody>
          <a:bodyPr/>
          <a:lstStyle>
            <a:lvl1pPr>
              <a:defRPr/>
            </a:lvl1pPr>
          </a:lstStyle>
          <a:p>
            <a:fld id="{82F288E0-7875-42C4-84C8-98DBBD3BF4D2}" type="datetimeFigureOut">
              <a:rPr lang="zh-CN" altLang="en-US"/>
              <a:t>2019/12/16</a:t>
            </a:fld>
            <a:endParaRPr lang="zh-CN" altLang="en-US"/>
          </a:p>
        </p:txBody>
      </p:sp>
      <p:sp>
        <p:nvSpPr>
          <p:cNvPr id="6" name="页脚占位符 4"/>
          <p:cNvSpPr>
            <a:spLocks noGrp="1"/>
          </p:cNvSpPr>
          <p:nvPr>
            <p:ph type="ftr" sz="quarter" idx="11"/>
          </p:nvPr>
        </p:nvSpPr>
        <p:spPr/>
        <p:txBody>
          <a:bodyPr/>
          <a:lstStyle>
            <a:lvl1pPr>
              <a:defRPr/>
            </a:lvl1pPr>
          </a:lstStyle>
          <a:p>
            <a:endParaRPr lang="zh-CN" altLang="en-US"/>
          </a:p>
        </p:txBody>
      </p:sp>
      <p:sp>
        <p:nvSpPr>
          <p:cNvPr id="7" name="灯片编号占位符 5"/>
          <p:cNvSpPr>
            <a:spLocks noGrp="1"/>
          </p:cNvSpPr>
          <p:nvPr>
            <p:ph type="sldNum" sz="quarter" idx="12"/>
          </p:nvPr>
        </p:nvSpPr>
        <p:spPr/>
        <p:txBody>
          <a:bodyPr/>
          <a:lstStyle>
            <a:lvl1pPr>
              <a:defRPr/>
            </a:lvl1pPr>
          </a:lstStyle>
          <a:p>
            <a:fld id="{160BD55A-FEEF-452A-B16F-5ED497B27DBB}" type="slidenum">
              <a:rPr lang="zh-CN" altLang="en-US"/>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日期占位符 6"/>
          <p:cNvSpPr>
            <a:spLocks noGrp="1"/>
          </p:cNvSpPr>
          <p:nvPr>
            <p:ph type="dt" sz="half" idx="10"/>
          </p:nvPr>
        </p:nvSpPr>
        <p:spPr/>
        <p:txBody>
          <a:bodyPr/>
          <a:lstStyle>
            <a:lvl1pPr>
              <a:defRPr/>
            </a:lvl1pPr>
          </a:lstStyle>
          <a:p>
            <a:fld id="{82F288E0-7875-42C4-84C8-98DBBD3BF4D2}" type="datetimeFigureOut">
              <a:rPr lang="zh-CN" altLang="en-US"/>
              <a:t>2019/12/16</a:t>
            </a:fld>
            <a:endParaRPr lang="zh-CN" altLang="en-US"/>
          </a:p>
        </p:txBody>
      </p:sp>
      <p:sp>
        <p:nvSpPr>
          <p:cNvPr id="3" name="页脚占位符 7"/>
          <p:cNvSpPr>
            <a:spLocks noGrp="1"/>
          </p:cNvSpPr>
          <p:nvPr>
            <p:ph type="ftr" sz="quarter" idx="11"/>
          </p:nvPr>
        </p:nvSpPr>
        <p:spPr/>
        <p:txBody>
          <a:bodyPr/>
          <a:lstStyle>
            <a:lvl1pPr>
              <a:defRPr/>
            </a:lvl1pPr>
          </a:lstStyle>
          <a:p>
            <a:endParaRPr lang="zh-CN" altLang="en-US"/>
          </a:p>
        </p:txBody>
      </p:sp>
      <p:sp>
        <p:nvSpPr>
          <p:cNvPr id="4" name="灯片编号占位符 8"/>
          <p:cNvSpPr>
            <a:spLocks noGrp="1"/>
          </p:cNvSpPr>
          <p:nvPr>
            <p:ph type="sldNum" sz="quarter" idx="12"/>
          </p:nvPr>
        </p:nvSpPr>
        <p:spPr/>
        <p:txBody>
          <a:bodyPr/>
          <a:lstStyle>
            <a:lvl1pPr>
              <a:defRPr/>
            </a:lvl1pPr>
          </a:lstStyle>
          <a:p>
            <a:fld id="{C2E39AF1-D6EF-4B98-A73D-64E2EE84C4A0}" type="slidenum">
              <a:rPr lang="zh-CN" altLang="en-US"/>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 name=" 219"/>
          <p:cNvSpPr/>
          <p:nvPr userDrawn="1"/>
        </p:nvSpPr>
        <p:spPr>
          <a:xfrm>
            <a:off x="1093788" y="698500"/>
            <a:ext cx="2441575" cy="368300"/>
          </a:xfrm>
          <a:prstGeom prst="roundRect">
            <a:avLst>
              <a:gd name="adj" fmla="val 50000"/>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noProof="1">
              <a:solidFill>
                <a:srgbClr val="FFFFFF"/>
              </a:solidFill>
            </a:endParaRPr>
          </a:p>
        </p:txBody>
      </p:sp>
      <p:pic>
        <p:nvPicPr>
          <p:cNvPr id="4" name="图片 5" descr="教材版式-21"/>
          <p:cNvPicPr>
            <a:picLocks noChangeAspect="1" noChangeArrowheads="1"/>
          </p:cNvPicPr>
          <p:nvPr userDrawn="1"/>
        </p:nvPicPr>
        <p:blipFill>
          <a:blip r:embed="rId2"/>
          <a:srcRect/>
          <a:stretch>
            <a:fillRect/>
          </a:stretch>
        </p:blipFill>
        <p:spPr bwMode="auto">
          <a:xfrm>
            <a:off x="-422275" y="-196850"/>
            <a:ext cx="3776663" cy="147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标题 13"/>
          <p:cNvSpPr>
            <a:spLocks noGrp="1"/>
          </p:cNvSpPr>
          <p:nvPr>
            <p:ph type="title" hasCustomPrompt="1"/>
          </p:nvPr>
        </p:nvSpPr>
        <p:spPr>
          <a:xfrm>
            <a:off x="1093470" y="681355"/>
            <a:ext cx="10617835" cy="478790"/>
          </a:xfrm>
        </p:spPr>
        <p:txBody>
          <a:bodyPr/>
          <a:lstStyle>
            <a:lvl1pPr algn="l">
              <a:defRPr sz="2400">
                <a:solidFill>
                  <a:schemeClr val="bg1"/>
                </a:solidFill>
              </a:defRPr>
            </a:lvl1pPr>
          </a:lstStyle>
          <a:p>
            <a:r>
              <a:rPr lang="zh-CN" altLang="en-US" noProof="1"/>
              <a:t>钻木取火的由来</a:t>
            </a:r>
          </a:p>
        </p:txBody>
      </p:sp>
      <p:sp>
        <p:nvSpPr>
          <p:cNvPr id="5" name="日期占位符 2"/>
          <p:cNvSpPr>
            <a:spLocks noGrp="1"/>
          </p:cNvSpPr>
          <p:nvPr>
            <p:ph type="dt" sz="half" idx="10"/>
          </p:nvPr>
        </p:nvSpPr>
        <p:spPr/>
        <p:txBody>
          <a:bodyPr/>
          <a:lstStyle>
            <a:lvl1pPr>
              <a:defRPr/>
            </a:lvl1pPr>
          </a:lstStyle>
          <a:p>
            <a:fld id="{82F288E0-7875-42C4-84C8-98DBBD3BF4D2}" type="datetimeFigureOut">
              <a:rPr lang="zh-CN" altLang="en-US"/>
              <a:t>2019/12/16</a:t>
            </a:fld>
            <a:endParaRPr lang="zh-CN" altLang="en-US"/>
          </a:p>
        </p:txBody>
      </p:sp>
      <p:sp>
        <p:nvSpPr>
          <p:cNvPr id="6" name="页脚占位符 3"/>
          <p:cNvSpPr>
            <a:spLocks noGrp="1"/>
          </p:cNvSpPr>
          <p:nvPr>
            <p:ph type="ftr" sz="quarter" idx="11"/>
          </p:nvPr>
        </p:nvSpPr>
        <p:spPr/>
        <p:txBody>
          <a:bodyPr/>
          <a:lstStyle>
            <a:lvl1pPr>
              <a:defRPr/>
            </a:lvl1pPr>
          </a:lstStyle>
          <a:p>
            <a:endParaRPr lang="zh-CN" altLang="en-US"/>
          </a:p>
        </p:txBody>
      </p:sp>
      <p:sp>
        <p:nvSpPr>
          <p:cNvPr id="7" name="灯片编号占位符 4"/>
          <p:cNvSpPr>
            <a:spLocks noGrp="1"/>
          </p:cNvSpPr>
          <p:nvPr>
            <p:ph type="sldNum" sz="quarter" idx="12"/>
          </p:nvPr>
        </p:nvSpPr>
        <p:spPr/>
        <p:txBody>
          <a:bodyPr/>
          <a:lstStyle>
            <a:lvl1pPr>
              <a:defRPr/>
            </a:lvl1pPr>
          </a:lstStyle>
          <a:p>
            <a:fld id="{C9D7C5C3-03AA-4E0A-88F4-548E5F8303B5}" type="slidenum">
              <a:rPr lang="zh-CN" altLang="en-US"/>
              <a:t>‹#›</a:t>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1_仅标题">
    <p:spTree>
      <p:nvGrpSpPr>
        <p:cNvPr id="1" name=""/>
        <p:cNvGrpSpPr/>
        <p:nvPr/>
      </p:nvGrpSpPr>
      <p:grpSpPr>
        <a:xfrm>
          <a:off x="0" y="0"/>
          <a:ext cx="0" cy="0"/>
          <a:chOff x="0" y="0"/>
          <a:chExt cx="0" cy="0"/>
        </a:xfrm>
      </p:grpSpPr>
      <p:sp>
        <p:nvSpPr>
          <p:cNvPr id="4" name=" 219"/>
          <p:cNvSpPr/>
          <p:nvPr userDrawn="1"/>
        </p:nvSpPr>
        <p:spPr>
          <a:xfrm>
            <a:off x="1093788" y="698500"/>
            <a:ext cx="2441575" cy="368300"/>
          </a:xfrm>
          <a:prstGeom prst="roundRect">
            <a:avLst>
              <a:gd name="adj" fmla="val 50000"/>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noProof="1">
              <a:solidFill>
                <a:srgbClr val="FFFFFF"/>
              </a:solidFill>
            </a:endParaRPr>
          </a:p>
        </p:txBody>
      </p:sp>
      <p:pic>
        <p:nvPicPr>
          <p:cNvPr id="5" name="图片 5" descr="教材版式-21"/>
          <p:cNvPicPr>
            <a:picLocks noChangeAspect="1" noChangeArrowheads="1"/>
          </p:cNvPicPr>
          <p:nvPr userDrawn="1"/>
        </p:nvPicPr>
        <p:blipFill>
          <a:blip r:embed="rId2"/>
          <a:srcRect/>
          <a:stretch>
            <a:fillRect/>
          </a:stretch>
        </p:blipFill>
        <p:spPr bwMode="auto">
          <a:xfrm>
            <a:off x="-422275" y="-196850"/>
            <a:ext cx="3776663" cy="147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图片 22" descr="火星人合照板-04"/>
          <p:cNvPicPr>
            <a:picLocks noChangeAspect="1" noChangeArrowheads="1"/>
          </p:cNvPicPr>
          <p:nvPr userDrawn="1"/>
        </p:nvPicPr>
        <p:blipFill>
          <a:blip r:embed="rId3" cstate="print"/>
          <a:srcRect/>
          <a:stretch>
            <a:fillRect/>
          </a:stretch>
        </p:blipFill>
        <p:spPr bwMode="auto">
          <a:xfrm>
            <a:off x="-668338" y="3276600"/>
            <a:ext cx="3395663" cy="354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 228"/>
          <p:cNvSpPr/>
          <p:nvPr userDrawn="1"/>
        </p:nvSpPr>
        <p:spPr>
          <a:xfrm>
            <a:off x="2051050" y="4525963"/>
            <a:ext cx="4675188" cy="1049337"/>
          </a:xfrm>
          <a:prstGeom prst="wedgeRoundRectCallout">
            <a:avLst>
              <a:gd name="adj1" fmla="val -41157"/>
              <a:gd name="adj2" fmla="val 79007"/>
              <a:gd name="adj3" fmla="val 16667"/>
            </a:avLst>
          </a:prstGeom>
          <a:solidFill>
            <a:schemeClr val="bg1"/>
          </a:solidFill>
          <a:ln w="12700" cmpd="sng">
            <a:noFill/>
            <a:prstDash val="solid"/>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noProof="1">
              <a:solidFill>
                <a:srgbClr val="FFFFFF"/>
              </a:solidFill>
            </a:endParaRPr>
          </a:p>
        </p:txBody>
      </p:sp>
      <p:sp>
        <p:nvSpPr>
          <p:cNvPr id="14" name="标题 13"/>
          <p:cNvSpPr>
            <a:spLocks noGrp="1"/>
          </p:cNvSpPr>
          <p:nvPr>
            <p:ph type="title" hasCustomPrompt="1"/>
          </p:nvPr>
        </p:nvSpPr>
        <p:spPr>
          <a:xfrm>
            <a:off x="1093470" y="681355"/>
            <a:ext cx="2832735" cy="478790"/>
          </a:xfrm>
        </p:spPr>
        <p:txBody>
          <a:bodyPr/>
          <a:lstStyle>
            <a:lvl1pPr algn="l">
              <a:defRPr sz="2400">
                <a:solidFill>
                  <a:schemeClr val="bg1"/>
                </a:solidFill>
              </a:defRPr>
            </a:lvl1pPr>
          </a:lstStyle>
          <a:p>
            <a:r>
              <a:rPr lang="zh-CN" altLang="en-US" noProof="1"/>
              <a:t>钻木取火的由来</a:t>
            </a:r>
          </a:p>
        </p:txBody>
      </p:sp>
      <p:sp>
        <p:nvSpPr>
          <p:cNvPr id="6" name="文本占位符 5"/>
          <p:cNvSpPr>
            <a:spLocks noGrp="1"/>
          </p:cNvSpPr>
          <p:nvPr>
            <p:ph type="body" idx="1" hasCustomPrompt="1"/>
          </p:nvPr>
        </p:nvSpPr>
        <p:spPr>
          <a:xfrm>
            <a:off x="2271395" y="4638675"/>
            <a:ext cx="4327525" cy="823595"/>
          </a:xfrm>
        </p:spPr>
        <p:txBody>
          <a:bodyPr anchor="ctr" anchorCtr="0"/>
          <a:lstStyle>
            <a:lvl1pPr marL="0" indent="0">
              <a:buNone/>
              <a:defRPr sz="2800">
                <a:solidFill>
                  <a:schemeClr val="accent1"/>
                </a:solidFill>
              </a:defRPr>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noProof="1"/>
              <a:t>哇！原来是这样</a:t>
            </a:r>
          </a:p>
        </p:txBody>
      </p:sp>
      <p:sp>
        <p:nvSpPr>
          <p:cNvPr id="9" name="日期占位符 2"/>
          <p:cNvSpPr>
            <a:spLocks noGrp="1"/>
          </p:cNvSpPr>
          <p:nvPr>
            <p:ph type="dt" sz="half" idx="10"/>
          </p:nvPr>
        </p:nvSpPr>
        <p:spPr/>
        <p:txBody>
          <a:bodyPr/>
          <a:lstStyle>
            <a:lvl1pPr>
              <a:defRPr/>
            </a:lvl1pPr>
          </a:lstStyle>
          <a:p>
            <a:fld id="{82F288E0-7875-42C4-84C8-98DBBD3BF4D2}" type="datetimeFigureOut">
              <a:rPr lang="zh-CN" altLang="en-US"/>
              <a:t>2019/12/16</a:t>
            </a:fld>
            <a:endParaRPr lang="zh-CN" altLang="en-US"/>
          </a:p>
        </p:txBody>
      </p:sp>
      <p:sp>
        <p:nvSpPr>
          <p:cNvPr id="10" name="页脚占位符 3"/>
          <p:cNvSpPr>
            <a:spLocks noGrp="1"/>
          </p:cNvSpPr>
          <p:nvPr>
            <p:ph type="ftr" sz="quarter" idx="11"/>
          </p:nvPr>
        </p:nvSpPr>
        <p:spPr/>
        <p:txBody>
          <a:bodyPr/>
          <a:lstStyle>
            <a:lvl1pPr>
              <a:defRPr/>
            </a:lvl1pPr>
          </a:lstStyle>
          <a:p>
            <a:endParaRPr lang="zh-CN" altLang="en-US"/>
          </a:p>
        </p:txBody>
      </p:sp>
      <p:sp>
        <p:nvSpPr>
          <p:cNvPr id="11" name="灯片编号占位符 4"/>
          <p:cNvSpPr>
            <a:spLocks noGrp="1"/>
          </p:cNvSpPr>
          <p:nvPr>
            <p:ph type="sldNum" sz="quarter" idx="12"/>
          </p:nvPr>
        </p:nvSpPr>
        <p:spPr/>
        <p:txBody>
          <a:bodyPr/>
          <a:lstStyle>
            <a:lvl1pPr>
              <a:defRPr/>
            </a:lvl1pPr>
          </a:lstStyle>
          <a:p>
            <a:fld id="{DDC7A472-AB07-49D8-9BE4-78E24F9E3733}" type="slidenum">
              <a:rPr lang="zh-CN" altLang="en-US"/>
              <a:t>‹#›</a:t>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5" name=" 219"/>
          <p:cNvSpPr/>
          <p:nvPr userDrawn="1"/>
        </p:nvSpPr>
        <p:spPr>
          <a:xfrm>
            <a:off x="1093788" y="698500"/>
            <a:ext cx="2441575" cy="368300"/>
          </a:xfrm>
          <a:prstGeom prst="roundRect">
            <a:avLst>
              <a:gd name="adj" fmla="val 50000"/>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noProof="1">
              <a:solidFill>
                <a:srgbClr val="FFFFFF"/>
              </a:solidFill>
            </a:endParaRPr>
          </a:p>
        </p:txBody>
      </p:sp>
      <p:pic>
        <p:nvPicPr>
          <p:cNvPr id="6" name="图片 8" descr="教材版式-22"/>
          <p:cNvPicPr>
            <a:picLocks noChangeAspect="1" noChangeArrowheads="1"/>
          </p:cNvPicPr>
          <p:nvPr userDrawn="1"/>
        </p:nvPicPr>
        <p:blipFill>
          <a:blip r:embed="rId2"/>
          <a:srcRect/>
          <a:stretch>
            <a:fillRect/>
          </a:stretch>
        </p:blipFill>
        <p:spPr bwMode="auto">
          <a:xfrm>
            <a:off x="-63500" y="-209550"/>
            <a:ext cx="3644900" cy="169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图片 17" descr="教材版式-25"/>
          <p:cNvPicPr>
            <a:picLocks noChangeAspect="1" noChangeArrowheads="1"/>
          </p:cNvPicPr>
          <p:nvPr userDrawn="1"/>
        </p:nvPicPr>
        <p:blipFill>
          <a:blip r:embed="rId3"/>
          <a:srcRect/>
          <a:stretch>
            <a:fillRect/>
          </a:stretch>
        </p:blipFill>
        <p:spPr bwMode="auto">
          <a:xfrm>
            <a:off x="6310313" y="1287463"/>
            <a:ext cx="3627437" cy="449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标题 13"/>
          <p:cNvSpPr>
            <a:spLocks noGrp="1" noChangeArrowheads="1"/>
          </p:cNvSpPr>
          <p:nvPr userDrawn="1"/>
        </p:nvSpPr>
        <p:spPr bwMode="auto">
          <a:xfrm>
            <a:off x="1093788" y="681038"/>
            <a:ext cx="10617200"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ea typeface="微软雅黑" panose="020B0503020204020204" charset="-122"/>
              </a:defRPr>
            </a:lvl1pPr>
            <a:lvl2pPr>
              <a:defRPr>
                <a:solidFill>
                  <a:schemeClr val="tx1"/>
                </a:solidFill>
                <a:latin typeface="Verdana" panose="020B0604030504040204" pitchFamily="34" charset="0"/>
                <a:ea typeface="微软雅黑" panose="020B0503020204020204" charset="-122"/>
              </a:defRPr>
            </a:lvl2pPr>
            <a:lvl3pPr>
              <a:defRPr>
                <a:solidFill>
                  <a:schemeClr val="tx1"/>
                </a:solidFill>
                <a:latin typeface="Verdana" panose="020B0604030504040204" pitchFamily="34" charset="0"/>
                <a:ea typeface="微软雅黑" panose="020B0503020204020204" charset="-122"/>
              </a:defRPr>
            </a:lvl3pPr>
            <a:lvl4pPr>
              <a:defRPr>
                <a:solidFill>
                  <a:schemeClr val="tx1"/>
                </a:solidFill>
                <a:latin typeface="Verdana" panose="020B0604030504040204" pitchFamily="34" charset="0"/>
                <a:ea typeface="微软雅黑" panose="020B0503020204020204" charset="-122"/>
              </a:defRPr>
            </a:lvl4pPr>
            <a:lvl5pPr>
              <a:defRPr>
                <a:solidFill>
                  <a:schemeClr val="tx1"/>
                </a:solidFill>
                <a:latin typeface="Verdana" panose="020B0604030504040204" pitchFamily="34" charset="0"/>
                <a:ea typeface="微软雅黑" panose="020B0503020204020204" charset="-122"/>
              </a:defRPr>
            </a:lvl5pPr>
            <a:lvl6pPr fontAlgn="base">
              <a:spcBef>
                <a:spcPct val="0"/>
              </a:spcBef>
              <a:spcAft>
                <a:spcPct val="0"/>
              </a:spcAft>
              <a:buFont typeface="Arial" panose="020B0604020202020204" pitchFamily="34" charset="0"/>
              <a:defRPr>
                <a:solidFill>
                  <a:schemeClr val="tx1"/>
                </a:solidFill>
                <a:latin typeface="Verdana" panose="020B0604030504040204" pitchFamily="34" charset="0"/>
                <a:ea typeface="微软雅黑" panose="020B0503020204020204" charset="-122"/>
              </a:defRPr>
            </a:lvl6pPr>
            <a:lvl7pPr fontAlgn="base">
              <a:spcBef>
                <a:spcPct val="0"/>
              </a:spcBef>
              <a:spcAft>
                <a:spcPct val="0"/>
              </a:spcAft>
              <a:buFont typeface="Arial" panose="020B0604020202020204" pitchFamily="34" charset="0"/>
              <a:defRPr>
                <a:solidFill>
                  <a:schemeClr val="tx1"/>
                </a:solidFill>
                <a:latin typeface="Verdana" panose="020B0604030504040204" pitchFamily="34" charset="0"/>
                <a:ea typeface="微软雅黑" panose="020B0503020204020204" charset="-122"/>
              </a:defRPr>
            </a:lvl7pPr>
            <a:lvl8pPr fontAlgn="base">
              <a:spcBef>
                <a:spcPct val="0"/>
              </a:spcBef>
              <a:spcAft>
                <a:spcPct val="0"/>
              </a:spcAft>
              <a:buFont typeface="Arial" panose="020B0604020202020204" pitchFamily="34" charset="0"/>
              <a:defRPr>
                <a:solidFill>
                  <a:schemeClr val="tx1"/>
                </a:solidFill>
                <a:latin typeface="Verdana" panose="020B0604030504040204" pitchFamily="34" charset="0"/>
                <a:ea typeface="微软雅黑" panose="020B0503020204020204" charset="-122"/>
              </a:defRPr>
            </a:lvl8pPr>
            <a:lvl9pPr fontAlgn="base">
              <a:spcBef>
                <a:spcPct val="0"/>
              </a:spcBef>
              <a:spcAft>
                <a:spcPct val="0"/>
              </a:spcAft>
              <a:buFont typeface="Arial" panose="020B0604020202020204" pitchFamily="34" charset="0"/>
              <a:defRPr>
                <a:solidFill>
                  <a:schemeClr val="tx1"/>
                </a:solidFill>
                <a:latin typeface="Verdana" panose="020B0604030504040204" pitchFamily="34" charset="0"/>
                <a:ea typeface="微软雅黑" panose="020B0503020204020204" charset="-122"/>
              </a:defRPr>
            </a:lvl9pPr>
          </a:lstStyle>
          <a:p>
            <a:r>
              <a:rPr lang="zh-CN" altLang="en-US" sz="2400">
                <a:solidFill>
                  <a:schemeClr val="bg1"/>
                </a:solidFill>
              </a:rPr>
              <a:t>钻木取火的由来</a:t>
            </a:r>
          </a:p>
        </p:txBody>
      </p:sp>
      <p:sp>
        <p:nvSpPr>
          <p:cNvPr id="9" name="标题 13"/>
          <p:cNvSpPr>
            <a:spLocks noGrp="1" noChangeArrowheads="1"/>
          </p:cNvSpPr>
          <p:nvPr userDrawn="1"/>
        </p:nvSpPr>
        <p:spPr bwMode="auto">
          <a:xfrm>
            <a:off x="1220788" y="808038"/>
            <a:ext cx="10617200"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ea typeface="微软雅黑" panose="020B0503020204020204" charset="-122"/>
              </a:defRPr>
            </a:lvl1pPr>
            <a:lvl2pPr>
              <a:defRPr>
                <a:solidFill>
                  <a:schemeClr val="tx1"/>
                </a:solidFill>
                <a:latin typeface="Verdana" panose="020B0604030504040204" pitchFamily="34" charset="0"/>
                <a:ea typeface="微软雅黑" panose="020B0503020204020204" charset="-122"/>
              </a:defRPr>
            </a:lvl2pPr>
            <a:lvl3pPr>
              <a:defRPr>
                <a:solidFill>
                  <a:schemeClr val="tx1"/>
                </a:solidFill>
                <a:latin typeface="Verdana" panose="020B0604030504040204" pitchFamily="34" charset="0"/>
                <a:ea typeface="微软雅黑" panose="020B0503020204020204" charset="-122"/>
              </a:defRPr>
            </a:lvl3pPr>
            <a:lvl4pPr>
              <a:defRPr>
                <a:solidFill>
                  <a:schemeClr val="tx1"/>
                </a:solidFill>
                <a:latin typeface="Verdana" panose="020B0604030504040204" pitchFamily="34" charset="0"/>
                <a:ea typeface="微软雅黑" panose="020B0503020204020204" charset="-122"/>
              </a:defRPr>
            </a:lvl4pPr>
            <a:lvl5pPr>
              <a:defRPr>
                <a:solidFill>
                  <a:schemeClr val="tx1"/>
                </a:solidFill>
                <a:latin typeface="Verdana" panose="020B0604030504040204" pitchFamily="34" charset="0"/>
                <a:ea typeface="微软雅黑" panose="020B0503020204020204" charset="-122"/>
              </a:defRPr>
            </a:lvl5pPr>
            <a:lvl6pPr fontAlgn="base">
              <a:spcBef>
                <a:spcPct val="0"/>
              </a:spcBef>
              <a:spcAft>
                <a:spcPct val="0"/>
              </a:spcAft>
              <a:buFont typeface="Arial" panose="020B0604020202020204" pitchFamily="34" charset="0"/>
              <a:defRPr>
                <a:solidFill>
                  <a:schemeClr val="tx1"/>
                </a:solidFill>
                <a:latin typeface="Verdana" panose="020B0604030504040204" pitchFamily="34" charset="0"/>
                <a:ea typeface="微软雅黑" panose="020B0503020204020204" charset="-122"/>
              </a:defRPr>
            </a:lvl6pPr>
            <a:lvl7pPr fontAlgn="base">
              <a:spcBef>
                <a:spcPct val="0"/>
              </a:spcBef>
              <a:spcAft>
                <a:spcPct val="0"/>
              </a:spcAft>
              <a:buFont typeface="Arial" panose="020B0604020202020204" pitchFamily="34" charset="0"/>
              <a:defRPr>
                <a:solidFill>
                  <a:schemeClr val="tx1"/>
                </a:solidFill>
                <a:latin typeface="Verdana" panose="020B0604030504040204" pitchFamily="34" charset="0"/>
                <a:ea typeface="微软雅黑" panose="020B0503020204020204" charset="-122"/>
              </a:defRPr>
            </a:lvl7pPr>
            <a:lvl8pPr fontAlgn="base">
              <a:spcBef>
                <a:spcPct val="0"/>
              </a:spcBef>
              <a:spcAft>
                <a:spcPct val="0"/>
              </a:spcAft>
              <a:buFont typeface="Arial" panose="020B0604020202020204" pitchFamily="34" charset="0"/>
              <a:defRPr>
                <a:solidFill>
                  <a:schemeClr val="tx1"/>
                </a:solidFill>
                <a:latin typeface="Verdana" panose="020B0604030504040204" pitchFamily="34" charset="0"/>
                <a:ea typeface="微软雅黑" panose="020B0503020204020204" charset="-122"/>
              </a:defRPr>
            </a:lvl8pPr>
            <a:lvl9pPr fontAlgn="base">
              <a:spcBef>
                <a:spcPct val="0"/>
              </a:spcBef>
              <a:spcAft>
                <a:spcPct val="0"/>
              </a:spcAft>
              <a:buFont typeface="Arial" panose="020B0604020202020204" pitchFamily="34" charset="0"/>
              <a:defRPr>
                <a:solidFill>
                  <a:schemeClr val="tx1"/>
                </a:solidFill>
                <a:latin typeface="Verdana" panose="020B0604030504040204" pitchFamily="34" charset="0"/>
                <a:ea typeface="微软雅黑" panose="020B0503020204020204" charset="-122"/>
              </a:defRPr>
            </a:lvl9pPr>
          </a:lstStyle>
          <a:p>
            <a:r>
              <a:rPr lang="zh-CN" altLang="en-US" sz="2400">
                <a:solidFill>
                  <a:schemeClr val="bg1"/>
                </a:solidFill>
              </a:rPr>
              <a:t>钻木取火的由来</a:t>
            </a:r>
          </a:p>
        </p:txBody>
      </p:sp>
      <p:sp>
        <p:nvSpPr>
          <p:cNvPr id="10" name="标题 13"/>
          <p:cNvSpPr>
            <a:spLocks noGrp="1" noChangeArrowheads="1"/>
          </p:cNvSpPr>
          <p:nvPr userDrawn="1"/>
        </p:nvSpPr>
        <p:spPr bwMode="auto">
          <a:xfrm>
            <a:off x="1093788" y="681038"/>
            <a:ext cx="2832100"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ea typeface="微软雅黑" panose="020B0503020204020204" charset="-122"/>
              </a:defRPr>
            </a:lvl1pPr>
            <a:lvl2pPr>
              <a:defRPr>
                <a:solidFill>
                  <a:schemeClr val="tx1"/>
                </a:solidFill>
                <a:latin typeface="Verdana" panose="020B0604030504040204" pitchFamily="34" charset="0"/>
                <a:ea typeface="微软雅黑" panose="020B0503020204020204" charset="-122"/>
              </a:defRPr>
            </a:lvl2pPr>
            <a:lvl3pPr>
              <a:defRPr>
                <a:solidFill>
                  <a:schemeClr val="tx1"/>
                </a:solidFill>
                <a:latin typeface="Verdana" panose="020B0604030504040204" pitchFamily="34" charset="0"/>
                <a:ea typeface="微软雅黑" panose="020B0503020204020204" charset="-122"/>
              </a:defRPr>
            </a:lvl3pPr>
            <a:lvl4pPr>
              <a:defRPr>
                <a:solidFill>
                  <a:schemeClr val="tx1"/>
                </a:solidFill>
                <a:latin typeface="Verdana" panose="020B0604030504040204" pitchFamily="34" charset="0"/>
                <a:ea typeface="微软雅黑" panose="020B0503020204020204" charset="-122"/>
              </a:defRPr>
            </a:lvl4pPr>
            <a:lvl5pPr>
              <a:defRPr>
                <a:solidFill>
                  <a:schemeClr val="tx1"/>
                </a:solidFill>
                <a:latin typeface="Verdana" panose="020B0604030504040204" pitchFamily="34" charset="0"/>
                <a:ea typeface="微软雅黑" panose="020B0503020204020204" charset="-122"/>
              </a:defRPr>
            </a:lvl5pPr>
            <a:lvl6pPr fontAlgn="base">
              <a:spcBef>
                <a:spcPct val="0"/>
              </a:spcBef>
              <a:spcAft>
                <a:spcPct val="0"/>
              </a:spcAft>
              <a:buFont typeface="Arial" panose="020B0604020202020204" pitchFamily="34" charset="0"/>
              <a:defRPr>
                <a:solidFill>
                  <a:schemeClr val="tx1"/>
                </a:solidFill>
                <a:latin typeface="Verdana" panose="020B0604030504040204" pitchFamily="34" charset="0"/>
                <a:ea typeface="微软雅黑" panose="020B0503020204020204" charset="-122"/>
              </a:defRPr>
            </a:lvl6pPr>
            <a:lvl7pPr fontAlgn="base">
              <a:spcBef>
                <a:spcPct val="0"/>
              </a:spcBef>
              <a:spcAft>
                <a:spcPct val="0"/>
              </a:spcAft>
              <a:buFont typeface="Arial" panose="020B0604020202020204" pitchFamily="34" charset="0"/>
              <a:defRPr>
                <a:solidFill>
                  <a:schemeClr val="tx1"/>
                </a:solidFill>
                <a:latin typeface="Verdana" panose="020B0604030504040204" pitchFamily="34" charset="0"/>
                <a:ea typeface="微软雅黑" panose="020B0503020204020204" charset="-122"/>
              </a:defRPr>
            </a:lvl7pPr>
            <a:lvl8pPr fontAlgn="base">
              <a:spcBef>
                <a:spcPct val="0"/>
              </a:spcBef>
              <a:spcAft>
                <a:spcPct val="0"/>
              </a:spcAft>
              <a:buFont typeface="Arial" panose="020B0604020202020204" pitchFamily="34" charset="0"/>
              <a:defRPr>
                <a:solidFill>
                  <a:schemeClr val="tx1"/>
                </a:solidFill>
                <a:latin typeface="Verdana" panose="020B0604030504040204" pitchFamily="34" charset="0"/>
                <a:ea typeface="微软雅黑" panose="020B0503020204020204" charset="-122"/>
              </a:defRPr>
            </a:lvl8pPr>
            <a:lvl9pPr fontAlgn="base">
              <a:spcBef>
                <a:spcPct val="0"/>
              </a:spcBef>
              <a:spcAft>
                <a:spcPct val="0"/>
              </a:spcAft>
              <a:buFont typeface="Arial" panose="020B0604020202020204" pitchFamily="34" charset="0"/>
              <a:defRPr>
                <a:solidFill>
                  <a:schemeClr val="tx1"/>
                </a:solidFill>
                <a:latin typeface="Verdana" panose="020B0604030504040204" pitchFamily="34" charset="0"/>
                <a:ea typeface="微软雅黑" panose="020B0503020204020204" charset="-122"/>
              </a:defRPr>
            </a:lvl9pPr>
          </a:lstStyle>
          <a:p>
            <a:r>
              <a:rPr lang="zh-CN" altLang="en-US" sz="2400">
                <a:solidFill>
                  <a:schemeClr val="bg1"/>
                </a:solidFill>
              </a:rPr>
              <a:t>钻木取火的由来</a:t>
            </a:r>
          </a:p>
        </p:txBody>
      </p:sp>
      <p:sp>
        <p:nvSpPr>
          <p:cNvPr id="2" name="标题 1"/>
          <p:cNvSpPr>
            <a:spLocks noGrp="1"/>
          </p:cNvSpPr>
          <p:nvPr>
            <p:ph type="title" hasCustomPrompt="1"/>
          </p:nvPr>
        </p:nvSpPr>
        <p:spPr>
          <a:xfrm>
            <a:off x="840105" y="2078990"/>
            <a:ext cx="5917565" cy="922020"/>
          </a:xfrm>
        </p:spPr>
        <p:txBody>
          <a:bodyPr anchor="b"/>
          <a:lstStyle>
            <a:lvl1pPr>
              <a:defRPr sz="3200"/>
            </a:lvl1pPr>
          </a:lstStyle>
          <a:p>
            <a:r>
              <a:rPr lang="zh-CN" altLang="en-US" noProof="1"/>
              <a:t>想一想，灯泡是怎么亮起来的？</a:t>
            </a:r>
          </a:p>
        </p:txBody>
      </p:sp>
      <p:sp>
        <p:nvSpPr>
          <p:cNvPr id="4" name="文本占位符 3"/>
          <p:cNvSpPr>
            <a:spLocks noGrp="1"/>
          </p:cNvSpPr>
          <p:nvPr>
            <p:ph type="body" sz="half" idx="2" hasCustomPrompt="1"/>
          </p:nvPr>
        </p:nvSpPr>
        <p:spPr>
          <a:xfrm>
            <a:off x="840105" y="3161030"/>
            <a:ext cx="6041390" cy="2387600"/>
          </a:xfrm>
        </p:spPr>
        <p:txBody>
          <a:bodyPr/>
          <a:lstStyle>
            <a:lvl1pPr marL="0" indent="0">
              <a:buNone/>
              <a:defRPr sz="2000">
                <a:solidFill>
                  <a:srgbClr val="0070C0"/>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a:t>答案一：高温加热</a:t>
            </a:r>
          </a:p>
          <a:p>
            <a:pPr lvl="0"/>
            <a:r>
              <a:rPr lang="zh-CN" altLang="en-US" noProof="1"/>
              <a:t>答案二：</a:t>
            </a:r>
          </a:p>
          <a:p>
            <a:pPr lvl="0"/>
            <a:r>
              <a:rPr lang="zh-CN" altLang="en-US" noProof="1"/>
              <a:t>答案三：</a:t>
            </a:r>
          </a:p>
          <a:p>
            <a:pPr lvl="0"/>
            <a:r>
              <a:rPr lang="zh-CN" altLang="en-US" noProof="1"/>
              <a:t>…………</a:t>
            </a:r>
          </a:p>
        </p:txBody>
      </p:sp>
      <p:sp>
        <p:nvSpPr>
          <p:cNvPr id="11" name="日期占位符 4"/>
          <p:cNvSpPr>
            <a:spLocks noGrp="1"/>
          </p:cNvSpPr>
          <p:nvPr>
            <p:ph type="dt" sz="half" idx="10"/>
          </p:nvPr>
        </p:nvSpPr>
        <p:spPr/>
        <p:txBody>
          <a:bodyPr/>
          <a:lstStyle>
            <a:lvl1pPr>
              <a:defRPr/>
            </a:lvl1pPr>
          </a:lstStyle>
          <a:p>
            <a:fld id="{82F288E0-7875-42C4-84C8-98DBBD3BF4D2}" type="datetimeFigureOut">
              <a:rPr lang="zh-CN" altLang="en-US"/>
              <a:t>2019/12/16</a:t>
            </a:fld>
            <a:endParaRPr lang="zh-CN" altLang="en-US"/>
          </a:p>
        </p:txBody>
      </p:sp>
      <p:sp>
        <p:nvSpPr>
          <p:cNvPr id="12" name="页脚占位符 5"/>
          <p:cNvSpPr>
            <a:spLocks noGrp="1"/>
          </p:cNvSpPr>
          <p:nvPr>
            <p:ph type="ftr" sz="quarter" idx="11"/>
          </p:nvPr>
        </p:nvSpPr>
        <p:spPr/>
        <p:txBody>
          <a:bodyPr/>
          <a:lstStyle>
            <a:lvl1pPr>
              <a:defRPr/>
            </a:lvl1pPr>
          </a:lstStyle>
          <a:p>
            <a:endParaRPr lang="zh-CN" altLang="en-US"/>
          </a:p>
        </p:txBody>
      </p:sp>
      <p:sp>
        <p:nvSpPr>
          <p:cNvPr id="13" name="灯片编号占位符 6"/>
          <p:cNvSpPr>
            <a:spLocks noGrp="1"/>
          </p:cNvSpPr>
          <p:nvPr>
            <p:ph type="sldNum" sz="quarter" idx="12"/>
          </p:nvPr>
        </p:nvSpPr>
        <p:spPr/>
        <p:txBody>
          <a:bodyPr/>
          <a:lstStyle>
            <a:lvl1pPr>
              <a:defRPr/>
            </a:lvl1pPr>
          </a:lstStyle>
          <a:p>
            <a:fld id="{790C6794-130A-483C-B78B-71165B49743E}" type="slidenum">
              <a:rPr lang="zh-CN" altLang="en-US"/>
              <a:t>‹#›</a:t>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15" descr="教材版式-17"/>
          <p:cNvPicPr>
            <a:picLocks noChangeAspect="1" noChangeArrowheads="1"/>
          </p:cNvPicPr>
          <p:nvPr userDrawn="1"/>
        </p:nvPicPr>
        <p:blipFill>
          <a:blip r:embed="rId2"/>
          <a:srcRect/>
          <a:stretch>
            <a:fillRect/>
          </a:stretch>
        </p:blipFill>
        <p:spPr bwMode="auto">
          <a:xfrm>
            <a:off x="9247188" y="2289175"/>
            <a:ext cx="2540000" cy="323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标题 13"/>
          <p:cNvSpPr>
            <a:spLocks noGrp="1"/>
          </p:cNvSpPr>
          <p:nvPr>
            <p:ph type="title" hasCustomPrompt="1"/>
          </p:nvPr>
        </p:nvSpPr>
        <p:spPr>
          <a:xfrm>
            <a:off x="659765" y="753745"/>
            <a:ext cx="10617835" cy="478790"/>
          </a:xfrm>
        </p:spPr>
        <p:txBody>
          <a:bodyPr/>
          <a:lstStyle>
            <a:lvl1pPr algn="l">
              <a:defRPr sz="2400">
                <a:solidFill>
                  <a:schemeClr val="bg2">
                    <a:lumMod val="50000"/>
                  </a:schemeClr>
                </a:solidFill>
              </a:defRPr>
            </a:lvl1pPr>
          </a:lstStyle>
          <a:p>
            <a:r>
              <a:rPr lang="zh-CN" altLang="en-US" noProof="1"/>
              <a:t>托马斯 爱迪生 （美国）</a:t>
            </a:r>
          </a:p>
        </p:txBody>
      </p:sp>
      <p:sp>
        <p:nvSpPr>
          <p:cNvPr id="4" name="日期占位符 1"/>
          <p:cNvSpPr>
            <a:spLocks noGrp="1"/>
          </p:cNvSpPr>
          <p:nvPr>
            <p:ph type="dt" sz="half" idx="10"/>
          </p:nvPr>
        </p:nvSpPr>
        <p:spPr/>
        <p:txBody>
          <a:bodyPr/>
          <a:lstStyle>
            <a:lvl1pPr>
              <a:defRPr/>
            </a:lvl1pPr>
          </a:lstStyle>
          <a:p>
            <a:fld id="{82F288E0-7875-42C4-84C8-98DBBD3BF4D2}" type="datetimeFigureOut">
              <a:rPr lang="zh-CN" altLang="en-US"/>
              <a:t>2019/12/16</a:t>
            </a:fld>
            <a:endParaRPr lang="zh-CN" altLang="en-US"/>
          </a:p>
        </p:txBody>
      </p:sp>
      <p:sp>
        <p:nvSpPr>
          <p:cNvPr id="5" name="页脚占位符 2"/>
          <p:cNvSpPr>
            <a:spLocks noGrp="1"/>
          </p:cNvSpPr>
          <p:nvPr>
            <p:ph type="ftr" sz="quarter" idx="11"/>
          </p:nvPr>
        </p:nvSpPr>
        <p:spPr/>
        <p:txBody>
          <a:bodyPr/>
          <a:lstStyle>
            <a:lvl1pPr>
              <a:defRPr/>
            </a:lvl1pPr>
          </a:lstStyle>
          <a:p>
            <a:endParaRPr lang="zh-CN" altLang="en-US"/>
          </a:p>
        </p:txBody>
      </p:sp>
      <p:sp>
        <p:nvSpPr>
          <p:cNvPr id="6" name="灯片编号占位符 3"/>
          <p:cNvSpPr>
            <a:spLocks noGrp="1"/>
          </p:cNvSpPr>
          <p:nvPr>
            <p:ph type="sldNum" sz="quarter" idx="12"/>
          </p:nvPr>
        </p:nvSpPr>
        <p:spPr/>
        <p:txBody>
          <a:bodyPr/>
          <a:lstStyle>
            <a:lvl1pPr>
              <a:defRPr/>
            </a:lvl1pPr>
          </a:lstStyle>
          <a:p>
            <a:fld id="{7AEAA6DD-3CD7-4D51-96AD-7CE157AD8E10}" type="slidenum">
              <a:rPr lang="zh-CN" altLang="en-US"/>
              <a:t>‹#›</a:t>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pic>
        <p:nvPicPr>
          <p:cNvPr id="2" name="图片 4"/>
          <p:cNvPicPr>
            <a:picLocks noChangeAspect="1" noChangeArrowheads="1"/>
          </p:cNvPicPr>
          <p:nvPr userDrawn="1"/>
        </p:nvPicPr>
        <p:blipFill>
          <a:blip r:embed="rId2"/>
          <a:srcRect/>
          <a:stretch>
            <a:fillRect/>
          </a:stretch>
        </p:blipFill>
        <p:spPr bwMode="auto">
          <a:xfrm>
            <a:off x="2674938" y="2309813"/>
            <a:ext cx="962025" cy="814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6"/>
          <p:cNvPicPr>
            <a:picLocks noChangeAspect="1" noChangeArrowheads="1"/>
          </p:cNvPicPr>
          <p:nvPr userDrawn="1"/>
        </p:nvPicPr>
        <p:blipFill>
          <a:blip r:embed="rId3"/>
          <a:srcRect/>
          <a:stretch>
            <a:fillRect/>
          </a:stretch>
        </p:blipFill>
        <p:spPr bwMode="auto">
          <a:xfrm flipH="1">
            <a:off x="457200" y="3646488"/>
            <a:ext cx="1819275" cy="277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图片 5"/>
          <p:cNvPicPr>
            <a:picLocks noChangeAspect="1" noChangeArrowheads="1"/>
          </p:cNvPicPr>
          <p:nvPr userDrawn="1"/>
        </p:nvPicPr>
        <p:blipFill>
          <a:blip r:embed="rId4" cstate="print"/>
          <a:srcRect/>
          <a:stretch>
            <a:fillRect/>
          </a:stretch>
        </p:blipFill>
        <p:spPr bwMode="auto">
          <a:xfrm>
            <a:off x="2200275" y="3711575"/>
            <a:ext cx="1531938" cy="270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8"/>
          <p:cNvPicPr>
            <a:picLocks noChangeAspect="1" noChangeArrowheads="1"/>
          </p:cNvPicPr>
          <p:nvPr userDrawn="1"/>
        </p:nvPicPr>
        <p:blipFill>
          <a:blip r:embed="rId5"/>
          <a:srcRect/>
          <a:stretch>
            <a:fillRect/>
          </a:stretch>
        </p:blipFill>
        <p:spPr bwMode="auto">
          <a:xfrm>
            <a:off x="593725" y="366713"/>
            <a:ext cx="1260475" cy="1525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9"/>
          <p:cNvPicPr>
            <a:picLocks noChangeAspect="1" noChangeArrowheads="1"/>
          </p:cNvPicPr>
          <p:nvPr userDrawn="1"/>
        </p:nvPicPr>
        <p:blipFill>
          <a:blip r:embed="rId6"/>
          <a:srcRect/>
          <a:stretch>
            <a:fillRect/>
          </a:stretch>
        </p:blipFill>
        <p:spPr bwMode="auto">
          <a:xfrm>
            <a:off x="1995488" y="1065213"/>
            <a:ext cx="941387"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图片 10"/>
          <p:cNvPicPr>
            <a:picLocks noChangeAspect="1" noChangeArrowheads="1"/>
          </p:cNvPicPr>
          <p:nvPr userDrawn="1"/>
        </p:nvPicPr>
        <p:blipFill>
          <a:blip r:embed="rId7"/>
          <a:srcRect/>
          <a:stretch>
            <a:fillRect/>
          </a:stretch>
        </p:blipFill>
        <p:spPr bwMode="auto">
          <a:xfrm>
            <a:off x="385763" y="2219325"/>
            <a:ext cx="2176462"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日期占位符 1"/>
          <p:cNvSpPr>
            <a:spLocks noGrp="1"/>
          </p:cNvSpPr>
          <p:nvPr>
            <p:ph type="dt" sz="half" idx="10"/>
          </p:nvPr>
        </p:nvSpPr>
        <p:spPr/>
        <p:txBody>
          <a:bodyPr/>
          <a:lstStyle>
            <a:lvl1pPr>
              <a:defRPr/>
            </a:lvl1pPr>
          </a:lstStyle>
          <a:p>
            <a:fld id="{82F288E0-7875-42C4-84C8-98DBBD3BF4D2}" type="datetimeFigureOut">
              <a:rPr lang="zh-CN" altLang="en-US"/>
              <a:t>2019/12/16</a:t>
            </a:fld>
            <a:endParaRPr lang="zh-CN" altLang="en-US"/>
          </a:p>
        </p:txBody>
      </p:sp>
      <p:sp>
        <p:nvSpPr>
          <p:cNvPr id="9" name="页脚占位符 2"/>
          <p:cNvSpPr>
            <a:spLocks noGrp="1"/>
          </p:cNvSpPr>
          <p:nvPr>
            <p:ph type="ftr" sz="quarter" idx="11"/>
          </p:nvPr>
        </p:nvSpPr>
        <p:spPr/>
        <p:txBody>
          <a:bodyPr/>
          <a:lstStyle>
            <a:lvl1pPr>
              <a:defRPr/>
            </a:lvl1pPr>
          </a:lstStyle>
          <a:p>
            <a:endParaRPr lang="zh-CN" altLang="en-US"/>
          </a:p>
        </p:txBody>
      </p:sp>
      <p:sp>
        <p:nvSpPr>
          <p:cNvPr id="10" name="灯片编号占位符 3"/>
          <p:cNvSpPr>
            <a:spLocks noGrp="1"/>
          </p:cNvSpPr>
          <p:nvPr>
            <p:ph type="sldNum" sz="quarter" idx="12"/>
          </p:nvPr>
        </p:nvSpPr>
        <p:spPr/>
        <p:txBody>
          <a:bodyPr/>
          <a:lstStyle>
            <a:lvl1pPr>
              <a:defRPr/>
            </a:lvl1pPr>
          </a:lstStyle>
          <a:p>
            <a:fld id="{C18705A0-6941-45A0-9080-937A0F0E0409}" type="slidenum">
              <a:rPr lang="zh-CN" altLang="en-US"/>
              <a:t>‹#›</a:t>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pic>
        <p:nvPicPr>
          <p:cNvPr id="2" name="图片 12" descr="火星人合照板-03"/>
          <p:cNvPicPr>
            <a:picLocks noChangeAspect="1" noChangeArrowheads="1"/>
          </p:cNvPicPr>
          <p:nvPr userDrawn="1"/>
        </p:nvPicPr>
        <p:blipFill>
          <a:blip r:embed="rId2" cstate="print"/>
          <a:srcRect/>
          <a:stretch>
            <a:fillRect/>
          </a:stretch>
        </p:blipFill>
        <p:spPr bwMode="auto">
          <a:xfrm>
            <a:off x="-358775" y="431800"/>
            <a:ext cx="6122988" cy="680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文本框 2"/>
          <p:cNvSpPr txBox="1"/>
          <p:nvPr userDrawn="1"/>
        </p:nvSpPr>
        <p:spPr>
          <a:xfrm>
            <a:off x="5307013" y="1838325"/>
            <a:ext cx="5253037" cy="2898775"/>
          </a:xfrm>
          <a:prstGeom prst="rect">
            <a:avLst/>
          </a:prstGeom>
          <a:noFill/>
          <a:effectLst>
            <a:outerShdw blurRad="50800" dist="50800" dir="5400000" algn="ctr" rotWithShape="0">
              <a:schemeClr val="bg1">
                <a:lumMod val="50000"/>
                <a:alpha val="50000"/>
              </a:schemeClr>
            </a:outerShdw>
          </a:effectLst>
        </p:spPr>
        <p:txBody>
          <a:bodyPr>
            <a:spAutoFit/>
          </a:bodyPr>
          <a:lstStyle/>
          <a:p>
            <a:pPr fontAlgn="auto"/>
            <a:r>
              <a:rPr lang="en-US" altLang="zh-CN" sz="6000" b="1" noProof="1">
                <a:solidFill>
                  <a:schemeClr val="accent4"/>
                </a:solidFill>
                <a:latin typeface="微软雅黑" panose="020B0503020204020204" charset="-122"/>
                <a:ea typeface="微软雅黑" panose="020B0503020204020204" charset="-122"/>
              </a:rPr>
              <a:t>work on!</a:t>
            </a:r>
          </a:p>
          <a:p>
            <a:pPr fontAlgn="auto"/>
            <a:r>
              <a:rPr lang="zh-CN" altLang="en-US" sz="6000" b="1" noProof="1">
                <a:solidFill>
                  <a:schemeClr val="accent4"/>
                </a:solidFill>
                <a:latin typeface="微软雅黑" panose="020B0503020204020204" charset="-122"/>
                <a:ea typeface="微软雅黑" panose="020B0503020204020204" charset="-122"/>
              </a:rPr>
              <a:t>开始动手制作你的发明吧！</a:t>
            </a:r>
          </a:p>
        </p:txBody>
      </p:sp>
      <p:sp>
        <p:nvSpPr>
          <p:cNvPr id="4" name="日期占位符 3"/>
          <p:cNvSpPr>
            <a:spLocks noGrp="1"/>
          </p:cNvSpPr>
          <p:nvPr>
            <p:ph type="dt" sz="half" idx="10"/>
          </p:nvPr>
        </p:nvSpPr>
        <p:spPr/>
        <p:txBody>
          <a:bodyPr/>
          <a:lstStyle>
            <a:lvl1pPr>
              <a:defRPr/>
            </a:lvl1pPr>
          </a:lstStyle>
          <a:p>
            <a:fld id="{82F288E0-7875-42C4-84C8-98DBBD3BF4D2}" type="datetimeFigureOut">
              <a:rPr lang="zh-CN" altLang="en-US"/>
              <a:t>2019/12/16</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D98F1C35-B6DE-42EB-8A80-3311F4985B4A}" type="slidenum">
              <a:rPr lang="zh-CN" altLang="en-US"/>
              <a:t>‹#›</a:t>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pic>
        <p:nvPicPr>
          <p:cNvPr id="2" name="图片 5" descr="未标题-3-06"/>
          <p:cNvPicPr>
            <a:picLocks noChangeAspect="1" noChangeArrowheads="1"/>
          </p:cNvPicPr>
          <p:nvPr userDrawn="1"/>
        </p:nvPicPr>
        <p:blipFill>
          <a:blip r:embed="rId2"/>
          <a:srcRect/>
          <a:stretch>
            <a:fillRect/>
          </a:stretch>
        </p:blipFill>
        <p:spPr bwMode="auto">
          <a:xfrm>
            <a:off x="-26988" y="-19050"/>
            <a:ext cx="12207876" cy="690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日期占位符 2"/>
          <p:cNvSpPr>
            <a:spLocks noGrp="1"/>
          </p:cNvSpPr>
          <p:nvPr>
            <p:ph type="dt" sz="half" idx="10"/>
          </p:nvPr>
        </p:nvSpPr>
        <p:spPr/>
        <p:txBody>
          <a:bodyPr/>
          <a:lstStyle>
            <a:lvl1pPr>
              <a:defRPr/>
            </a:lvl1pPr>
          </a:lstStyle>
          <a:p>
            <a:fld id="{82F288E0-7875-42C4-84C8-98DBBD3BF4D2}" type="datetimeFigureOut">
              <a:rPr lang="zh-CN" altLang="en-US"/>
              <a:t>2019/12/16</a:t>
            </a:fld>
            <a:endParaRPr lang="zh-CN" altLang="en-US"/>
          </a:p>
        </p:txBody>
      </p:sp>
      <p:sp>
        <p:nvSpPr>
          <p:cNvPr id="4" name="页脚占位符 3"/>
          <p:cNvSpPr>
            <a:spLocks noGrp="1"/>
          </p:cNvSpPr>
          <p:nvPr>
            <p:ph type="ftr" sz="quarter" idx="11"/>
          </p:nvPr>
        </p:nvSpPr>
        <p:spPr/>
        <p:txBody>
          <a:bodyPr/>
          <a:lstStyle>
            <a:lvl1pPr>
              <a:defRPr/>
            </a:lvl1pPr>
          </a:lstStyle>
          <a:p>
            <a:endParaRPr lang="zh-CN" altLang="en-US"/>
          </a:p>
        </p:txBody>
      </p:sp>
      <p:sp>
        <p:nvSpPr>
          <p:cNvPr id="5" name="灯片编号占位符 4"/>
          <p:cNvSpPr>
            <a:spLocks noGrp="1"/>
          </p:cNvSpPr>
          <p:nvPr>
            <p:ph type="sldNum" sz="quarter" idx="12"/>
          </p:nvPr>
        </p:nvSpPr>
        <p:spPr/>
        <p:txBody>
          <a:bodyPr/>
          <a:lstStyle>
            <a:lvl1pPr>
              <a:defRPr/>
            </a:lvl1pPr>
          </a:lstStyle>
          <a:p>
            <a:fld id="{CF3BDBFD-D4C2-40D2-81F1-5A540DB75362}" type="slidenum">
              <a:rPr lang="zh-CN" altLang="en-US"/>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2019/12/16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2019/12/16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2019/12/16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2019/12/16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2019/12/16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t>2019/12/16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2019/12/16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2019/12/16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2019/12/16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2019/12/16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2019/12/16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2019/12/16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854199"/>
            <a:ext cx="9144000" cy="1655763"/>
          </a:xfrm>
        </p:spPr>
        <p:txBody>
          <a:bodyPr anchor="b">
            <a:normAutofit/>
          </a:bodyPr>
          <a:lstStyle>
            <a:lvl1pPr algn="ctr">
              <a:defRPr sz="7200" b="0"/>
            </a:lvl1pPr>
          </a:lstStyle>
          <a:p>
            <a:pPr fontAlgn="auto"/>
            <a:r>
              <a:rPr lang="zh-CN" altLang="en-US" strike="noStrike" noProof="1"/>
              <a:t>单击此处编辑标题</a:t>
            </a:r>
          </a:p>
        </p:txBody>
      </p:sp>
      <p:sp>
        <p:nvSpPr>
          <p:cNvPr id="3" name="副标题 2"/>
          <p:cNvSpPr>
            <a:spLocks noGrp="1"/>
          </p:cNvSpPr>
          <p:nvPr>
            <p:ph type="subTitle" idx="1"/>
          </p:nvPr>
        </p:nvSpPr>
        <p:spPr>
          <a:xfrm>
            <a:off x="1524000" y="3602038"/>
            <a:ext cx="9144000" cy="1655762"/>
          </a:xfrm>
        </p:spPr>
        <p:txBody>
          <a:bodyPr>
            <a:normAutofit/>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auto"/>
            <a:r>
              <a:rPr lang="zh-CN" altLang="en-US" strike="noStrike" noProof="1"/>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2019/12/16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hf sldNum="0" hdr="0" ftr="0" dt="0"/>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hf sldNum="0" hdr="0" ftr="0" dt="0"/>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sp>
        <p:nvSpPr>
          <p:cNvPr id="5" name="标题 4"/>
          <p:cNvSpPr>
            <a:spLocks noGrp="1"/>
          </p:cNvSpPr>
          <p:nvPr>
            <p:ph type="title" hasCustomPrompt="1"/>
          </p:nvPr>
        </p:nvSpPr>
        <p:spPr>
          <a:xfrm>
            <a:off x="838200" y="2187443"/>
            <a:ext cx="10515600" cy="2483115"/>
          </a:xfrm>
        </p:spPr>
        <p:txBody>
          <a:bodyPr>
            <a:normAutofit/>
          </a:bodyPr>
          <a:lstStyle>
            <a:lvl1pPr algn="ctr">
              <a:defRPr sz="6000" b="0"/>
            </a:lvl1pPr>
          </a:lstStyle>
          <a:p>
            <a:pPr fontAlgn="auto"/>
            <a:r>
              <a:rPr lang="zh-CN" altLang="en-US" strike="noStrike" noProof="1"/>
              <a:t>单击此处编辑标题</a:t>
            </a:r>
          </a:p>
        </p:txBody>
      </p:sp>
      <p:sp>
        <p:nvSpPr>
          <p:cNvPr id="2" name="日期占位符 1"/>
          <p:cNvSpPr>
            <a:spLocks noGrp="1"/>
          </p:cNvSpPr>
          <p:nvPr>
            <p:ph type="dt" sz="half" idx="10"/>
          </p:nvPr>
        </p:nvSpPr>
        <p:spPr/>
        <p:txBody>
          <a:bodyPr/>
          <a:lstStyle/>
          <a:p>
            <a:fld id="{82F288E0-7875-42C4-84C8-98DBBD3BF4D2}" type="datetimeFigureOut">
              <a:rPr lang="zh-CN" altLang="en-US" smtClean="0"/>
              <a:t>2019/12/16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hf sldNum="0" hdr="0" ftr="0" dt="0"/>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pPr fontAlgn="auto"/>
            <a:r>
              <a:rPr lang="zh-CN" altLang="en-US" strike="noStrike" noProof="1"/>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4" name="内容占位符 3"/>
          <p:cNvSpPr>
            <a:spLocks noGrp="1"/>
          </p:cNvSpPr>
          <p:nvPr>
            <p:ph sz="half" idx="2"/>
          </p:nvPr>
        </p:nvSpPr>
        <p:spPr>
          <a:xfrm>
            <a:off x="6172200" y="1825625"/>
            <a:ext cx="5181600" cy="4351338"/>
          </a:xfrm>
        </p:spPr>
        <p:txBody>
          <a:bodyPr/>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2019/12/16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hf sldNum="0" hdr="0" ftr="0" dt="0"/>
</p:sldLayout>
</file>

<file path=ppt/slideLayouts/slideLayout4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nchor="ctr" anchorCtr="0"/>
          <a:lstStyle/>
          <a:p>
            <a:pPr fontAlgn="auto"/>
            <a:r>
              <a:rPr lang="zh-CN" altLang="en-US" strike="noStrike" noProof="1"/>
              <a:t>单击此处编辑母版标题样式</a:t>
            </a:r>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lang="zh-CN" altLang="en-US" strike="noStrike" noProof="1"/>
              <a:t>单击此处编辑母版文本样式</a:t>
            </a:r>
          </a:p>
        </p:txBody>
      </p:sp>
      <p:sp>
        <p:nvSpPr>
          <p:cNvPr id="4" name="内容占位符 3"/>
          <p:cNvSpPr>
            <a:spLocks noGrp="1"/>
          </p:cNvSpPr>
          <p:nvPr>
            <p:ph sz="half" idx="2"/>
          </p:nvPr>
        </p:nvSpPr>
        <p:spPr>
          <a:xfrm>
            <a:off x="839788" y="2615609"/>
            <a:ext cx="5157787" cy="3574054"/>
          </a:xfrm>
        </p:spPr>
        <p:txBody>
          <a:bodyPr/>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lang="zh-CN" altLang="en-US" strike="noStrike" noProof="1"/>
              <a:t>单击此处编辑母版文本样式</a:t>
            </a:r>
          </a:p>
        </p:txBody>
      </p:sp>
      <p:sp>
        <p:nvSpPr>
          <p:cNvPr id="6" name="内容占位符 5"/>
          <p:cNvSpPr>
            <a:spLocks noGrp="1"/>
          </p:cNvSpPr>
          <p:nvPr>
            <p:ph sz="quarter" idx="4"/>
          </p:nvPr>
        </p:nvSpPr>
        <p:spPr>
          <a:xfrm>
            <a:off x="6172200" y="2615609"/>
            <a:ext cx="5183188" cy="3574054"/>
          </a:xfrm>
        </p:spPr>
        <p:txBody>
          <a:bodyPr/>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t>2019/12/16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hf sldNum="0" hdr="0" ftr="0" dt="0"/>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3238500" y="2159000"/>
            <a:ext cx="5715000" cy="1382450"/>
          </a:xfrm>
        </p:spPr>
        <p:txBody>
          <a:bodyPr anchor="b" anchorCtr="0">
            <a:normAutofit/>
          </a:bodyPr>
          <a:lstStyle>
            <a:lvl1pPr algn="ctr">
              <a:defRPr sz="8000" b="0">
                <a:solidFill>
                  <a:schemeClr val="tx1"/>
                </a:solidFill>
              </a:defRPr>
            </a:lvl1pPr>
          </a:lstStyle>
          <a:p>
            <a:pPr fontAlgn="auto"/>
            <a:r>
              <a:rPr lang="zh-CN" altLang="en-US" strike="noStrike" noProof="1"/>
              <a:t>编辑标题</a:t>
            </a:r>
          </a:p>
        </p:txBody>
      </p:sp>
      <p:sp>
        <p:nvSpPr>
          <p:cNvPr id="37" name="内容占位符 36"/>
          <p:cNvSpPr>
            <a:spLocks noGrp="1"/>
          </p:cNvSpPr>
          <p:nvPr>
            <p:ph sz="quarter" idx="13" hasCustomPrompt="1"/>
          </p:nvPr>
        </p:nvSpPr>
        <p:spPr>
          <a:xfrm>
            <a:off x="3238500" y="3733201"/>
            <a:ext cx="5715000" cy="1185937"/>
          </a:xfrm>
        </p:spPr>
        <p:txBody>
          <a:bodyPr>
            <a:normAutofit/>
          </a:bodyPr>
          <a:lstStyle>
            <a:lvl1pPr marL="0" indent="0" algn="ctr">
              <a:buNone/>
              <a:defRPr sz="3200">
                <a:solidFill>
                  <a:schemeClr val="tx1"/>
                </a:solidFill>
              </a:defRPr>
            </a:lvl1pPr>
          </a:lstStyle>
          <a:p>
            <a:pPr lvl="0" fontAlgn="auto"/>
            <a:r>
              <a:rPr lang="zh-CN" altLang="en-US" strike="noStrike" noProof="1"/>
              <a:t>编辑文本</a:t>
            </a:r>
          </a:p>
        </p:txBody>
      </p:sp>
      <p:sp>
        <p:nvSpPr>
          <p:cNvPr id="3" name="日期占位符 2"/>
          <p:cNvSpPr>
            <a:spLocks noGrp="1"/>
          </p:cNvSpPr>
          <p:nvPr>
            <p:ph type="dt" sz="half" idx="14"/>
          </p:nvPr>
        </p:nvSpPr>
        <p:spPr/>
        <p:txBody>
          <a:bodyPr/>
          <a:lstStyle/>
          <a:p>
            <a:pPr fontAlgn="auto"/>
            <a:fld id="{D997B5FA-0921-464F-AAE1-844C04324D75}" type="datetimeFigureOut">
              <a:rPr lang="zh-CN" altLang="en-US" strike="noStrike" noProof="1" smtClean="0">
                <a:latin typeface="黑体" panose="02010609060101010101" charset="-122"/>
                <a:ea typeface="黑体" panose="02010609060101010101" charset="-122"/>
                <a:cs typeface="+mn-cs"/>
              </a:rPr>
              <a:t>2019/12/16</a:t>
            </a:fld>
            <a:endParaRPr lang="zh-CN" altLang="en-US" strike="noStrike" noProof="1"/>
          </a:p>
        </p:txBody>
      </p:sp>
      <p:sp>
        <p:nvSpPr>
          <p:cNvPr id="4" name="页脚占位符 3"/>
          <p:cNvSpPr>
            <a:spLocks noGrp="1"/>
          </p:cNvSpPr>
          <p:nvPr>
            <p:ph type="ftr" sz="quarter" idx="15"/>
          </p:nvPr>
        </p:nvSpPr>
        <p:spPr/>
        <p:txBody>
          <a:bodyPr/>
          <a:lstStyle/>
          <a:p>
            <a:pPr fontAlgn="auto"/>
            <a:endParaRPr lang="zh-CN" altLang="en-US" strike="noStrike" noProof="1"/>
          </a:p>
        </p:txBody>
      </p:sp>
      <p:sp>
        <p:nvSpPr>
          <p:cNvPr id="5" name="灯片编号占位符 4"/>
          <p:cNvSpPr>
            <a:spLocks noGrp="1"/>
          </p:cNvSpPr>
          <p:nvPr>
            <p:ph type="sldNum" sz="quarter" idx="16"/>
          </p:nvPr>
        </p:nvSpPr>
        <p:spPr/>
        <p:txBody>
          <a:bodyPr/>
          <a:lstStyle/>
          <a:p>
            <a:pPr fontAlgn="auto"/>
            <a:fld id="{565CE74E-AB26-4998-AD42-012C4C1AD076}" type="slidenum">
              <a:rPr lang="zh-CN" altLang="en-US" strike="noStrike" noProof="1" smtClean="0">
                <a:latin typeface="黑体" panose="02010609060101010101" charset="-122"/>
                <a:ea typeface="黑体" panose="02010609060101010101" charset="-122"/>
                <a:cs typeface="+mn-cs"/>
              </a:rPr>
              <a:t>‹#›</a:t>
            </a:fld>
            <a:endParaRPr lang="zh-CN" altLang="en-US" strike="noStrike" noProof="1"/>
          </a:p>
        </p:txBody>
      </p:sp>
    </p:spTree>
  </p:cSld>
  <p:clrMapOvr>
    <a:masterClrMapping/>
  </p:clrMapOvr>
  <p:hf sldNum="0" hdr="0" ftr="0" dt="0"/>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2019/12/16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hf sldNum="0" hdr="0" ftr="0" dt="0"/>
</p:sldLayout>
</file>

<file path=ppt/slideLayouts/slideLayout4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8200" y="713673"/>
            <a:ext cx="4681654" cy="1428161"/>
          </a:xfrm>
        </p:spPr>
        <p:txBody>
          <a:bodyPr anchor="t" anchorCtr="0">
            <a:normAutofit/>
          </a:bodyPr>
          <a:lstStyle>
            <a:lvl1pPr>
              <a:defRPr sz="3600"/>
            </a:lvl1pPr>
          </a:lstStyle>
          <a:p>
            <a:pPr fontAlgn="auto"/>
            <a:r>
              <a:rPr lang="zh-CN" altLang="en-US" strike="noStrike" noProof="1"/>
              <a:t>单击此处编辑标题</a:t>
            </a:r>
          </a:p>
        </p:txBody>
      </p:sp>
      <p:sp>
        <p:nvSpPr>
          <p:cNvPr id="3" name="图片占位符 2"/>
          <p:cNvSpPr>
            <a:spLocks noGrp="1" noChangeAspect="1"/>
          </p:cNvSpPr>
          <p:nvPr>
            <p:ph type="pic" idx="1"/>
          </p:nvPr>
        </p:nvSpPr>
        <p:spPr>
          <a:xfrm>
            <a:off x="5642517" y="713673"/>
            <a:ext cx="5711882"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fontAlgn="auto"/>
            <a:endParaRPr lang="zh-CN" altLang="en-US" strike="noStrike" noProof="1"/>
          </a:p>
        </p:txBody>
      </p:sp>
      <p:sp>
        <p:nvSpPr>
          <p:cNvPr id="4" name="文本占位符 3"/>
          <p:cNvSpPr>
            <a:spLocks noGrp="1"/>
          </p:cNvSpPr>
          <p:nvPr>
            <p:ph type="body" sz="half" idx="2"/>
          </p:nvPr>
        </p:nvSpPr>
        <p:spPr>
          <a:xfrm>
            <a:off x="838200" y="2313873"/>
            <a:ext cx="4681654" cy="3811588"/>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auto"/>
            <a:r>
              <a:rPr lang="zh-CN" altLang="en-US" strike="noStrike" noProof="1"/>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2019/12/16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hf sldNum="0" hdr="0" ftr="0" dt="0"/>
</p:sldLayout>
</file>

<file path=ppt/slideLayouts/slideLayout48.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nvPr>
        </p:nvSpPr>
        <p:spPr>
          <a:xfrm>
            <a:off x="10444898" y="365125"/>
            <a:ext cx="908901" cy="5811838"/>
          </a:xfrm>
        </p:spPr>
        <p:txBody>
          <a:bodyPr vert="eaVert">
            <a:normAutofit/>
          </a:bodyPr>
          <a:lstStyle>
            <a:lvl1pPr>
              <a:defRPr sz="4400"/>
            </a:lvl1pPr>
          </a:lstStyle>
          <a:p>
            <a:pPr fontAlgn="auto"/>
            <a:r>
              <a:rPr lang="zh-CN" altLang="en-US" strike="noStrike" noProof="1"/>
              <a:t>单击此处编辑标题</a:t>
            </a:r>
          </a:p>
        </p:txBody>
      </p:sp>
      <p:sp>
        <p:nvSpPr>
          <p:cNvPr id="3" name="竖排文字占位符 2"/>
          <p:cNvSpPr>
            <a:spLocks noGrp="1"/>
          </p:cNvSpPr>
          <p:nvPr>
            <p:ph type="body" orient="vert" idx="1"/>
          </p:nvPr>
        </p:nvSpPr>
        <p:spPr>
          <a:xfrm>
            <a:off x="838199" y="365125"/>
            <a:ext cx="9446443" cy="5811838"/>
          </a:xfrm>
        </p:spPr>
        <p:txBody>
          <a:bodyPr vert="eaVert"/>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2019/12/16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hf sldNum="0" hdr="0" ftr="0" dt="0"/>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7" name="内容占位符 6"/>
          <p:cNvSpPr>
            <a:spLocks noGrp="1"/>
          </p:cNvSpPr>
          <p:nvPr>
            <p:ph sz="quarter" idx="13"/>
          </p:nvPr>
        </p:nvSpPr>
        <p:spPr>
          <a:xfrm>
            <a:off x="838200" y="551543"/>
            <a:ext cx="10515600" cy="5558971"/>
          </a:xfrm>
        </p:spPr>
        <p:txBody>
          <a:bodyPr/>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2" name="日期占位符 1"/>
          <p:cNvSpPr>
            <a:spLocks noGrp="1"/>
          </p:cNvSpPr>
          <p:nvPr>
            <p:ph type="dt" sz="half" idx="14"/>
          </p:nvPr>
        </p:nvSpPr>
        <p:spPr/>
        <p:txBody>
          <a:bodyPr/>
          <a:lstStyle/>
          <a:p>
            <a:fld id="{82F288E0-7875-42C4-84C8-98DBBD3BF4D2}" type="datetimeFigureOut">
              <a:rPr lang="zh-CN" altLang="en-US" smtClean="0"/>
              <a:t>2019/12/16</a:t>
            </a:fld>
            <a:endParaRPr lang="zh-CN" altLang="en-US"/>
          </a:p>
        </p:txBody>
      </p:sp>
      <p:sp>
        <p:nvSpPr>
          <p:cNvPr id="3" name="页脚占位符 2"/>
          <p:cNvSpPr>
            <a:spLocks noGrp="1"/>
          </p:cNvSpPr>
          <p:nvPr>
            <p:ph type="ftr" sz="quarter" idx="15"/>
          </p:nvPr>
        </p:nvSpPr>
        <p:spPr/>
        <p:txBody>
          <a:bodyPr/>
          <a:lstStyle/>
          <a:p>
            <a:endParaRPr lang="zh-CN" altLang="en-US"/>
          </a:p>
        </p:txBody>
      </p:sp>
      <p:sp>
        <p:nvSpPr>
          <p:cNvPr id="4" name="灯片编号占位符 3"/>
          <p:cNvSpPr>
            <a:spLocks noGrp="1"/>
          </p:cNvSpPr>
          <p:nvPr>
            <p:ph type="sldNum" sz="quarter" idx="16"/>
          </p:nvPr>
        </p:nvSpPr>
        <p:spPr/>
        <p:txBody>
          <a:bodyPr/>
          <a:lstStyle/>
          <a:p>
            <a:fld id="{7D9BB5D0-35E4-459D-AEF3-FE4D7C45CC19}" type="slidenum">
              <a:rPr lang="zh-CN" altLang="en-US" smtClean="0"/>
              <a:t>‹#›</a:t>
            </a:fld>
            <a:endParaRPr lang="zh-CN" altLang="en-US"/>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t>2019/12/16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2019/12/16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2019/12/16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2019/12/16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2019/12/16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t>2019/12/16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2019/12/16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2019/12/16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2019/12/16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2019/12/16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2019/12/16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2019/12/16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2019/12/16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2019/12/16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2019/12/16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t>2019/12/16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2019/12/16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2019/12/16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2019/12/16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2019/12/16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2019/12/16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2019/12/16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图片 6" descr="首页-01"/>
          <p:cNvPicPr>
            <a:picLocks noChangeAspect="1" noChangeArrowheads="1"/>
          </p:cNvPicPr>
          <p:nvPr userDrawn="1"/>
        </p:nvPicPr>
        <p:blipFill>
          <a:blip r:embed="rId2"/>
          <a:srcRect/>
          <a:stretch>
            <a:fillRect/>
          </a:stretch>
        </p:blipFill>
        <p:spPr bwMode="auto">
          <a:xfrm>
            <a:off x="-31750" y="-76200"/>
            <a:ext cx="12255500" cy="689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 219"/>
          <p:cNvSpPr/>
          <p:nvPr userDrawn="1"/>
        </p:nvSpPr>
        <p:spPr>
          <a:xfrm>
            <a:off x="1673225" y="3965575"/>
            <a:ext cx="4968875" cy="83185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noProof="1">
              <a:solidFill>
                <a:srgbClr val="FFFFFF"/>
              </a:solidFill>
            </a:endParaRPr>
          </a:p>
        </p:txBody>
      </p:sp>
      <p:sp>
        <p:nvSpPr>
          <p:cNvPr id="2" name="标题 1"/>
          <p:cNvSpPr>
            <a:spLocks noGrp="1"/>
          </p:cNvSpPr>
          <p:nvPr>
            <p:ph type="ctrTitle" hasCustomPrompt="1"/>
          </p:nvPr>
        </p:nvSpPr>
        <p:spPr>
          <a:xfrm>
            <a:off x="838200" y="3206115"/>
            <a:ext cx="4213225" cy="831850"/>
          </a:xfrm>
        </p:spPr>
        <p:txBody>
          <a:bodyPr anchor="b"/>
          <a:lstStyle>
            <a:lvl1pPr algn="ctr">
              <a:defRPr sz="3200"/>
            </a:lvl1pPr>
          </a:lstStyle>
          <a:p>
            <a:r>
              <a:rPr lang="zh-CN" altLang="en-US" noProof="1"/>
              <a:t>光学模块之</a:t>
            </a:r>
          </a:p>
        </p:txBody>
      </p:sp>
      <p:sp>
        <p:nvSpPr>
          <p:cNvPr id="3" name="副标题 2"/>
          <p:cNvSpPr>
            <a:spLocks noGrp="1"/>
          </p:cNvSpPr>
          <p:nvPr>
            <p:ph type="subTitle" idx="1" hasCustomPrompt="1"/>
          </p:nvPr>
        </p:nvSpPr>
        <p:spPr>
          <a:xfrm>
            <a:off x="1493520" y="4074795"/>
            <a:ext cx="4969510" cy="1655445"/>
          </a:xfrm>
        </p:spPr>
        <p:txBody>
          <a:bodyPr/>
          <a:lstStyle>
            <a:lvl1pPr marL="0" indent="0" algn="ctr">
              <a:buNone/>
              <a:defRPr sz="36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a:t>光控灯的原理与制作</a:t>
            </a:r>
          </a:p>
        </p:txBody>
      </p:sp>
      <p:sp>
        <p:nvSpPr>
          <p:cNvPr id="6" name="日期占位符 3"/>
          <p:cNvSpPr>
            <a:spLocks noGrp="1"/>
          </p:cNvSpPr>
          <p:nvPr>
            <p:ph type="dt" sz="half" idx="10"/>
          </p:nvPr>
        </p:nvSpPr>
        <p:spPr/>
        <p:txBody>
          <a:bodyPr/>
          <a:lstStyle>
            <a:lvl1pPr>
              <a:defRPr/>
            </a:lvl1pPr>
          </a:lstStyle>
          <a:p>
            <a:fld id="{82F288E0-7875-42C4-84C8-98DBBD3BF4D2}" type="datetimeFigureOut">
              <a:rPr lang="zh-CN" altLang="en-US"/>
              <a:t>2019/12/16</a:t>
            </a:fld>
            <a:endParaRPr lang="zh-CN" altLang="en-US"/>
          </a:p>
        </p:txBody>
      </p:sp>
      <p:sp>
        <p:nvSpPr>
          <p:cNvPr id="7" name="页脚占位符 4"/>
          <p:cNvSpPr>
            <a:spLocks noGrp="1"/>
          </p:cNvSpPr>
          <p:nvPr>
            <p:ph type="ftr" sz="quarter" idx="11"/>
          </p:nvPr>
        </p:nvSpPr>
        <p:spPr/>
        <p:txBody>
          <a:bodyPr/>
          <a:lstStyle>
            <a:lvl1pPr>
              <a:defRPr/>
            </a:lvl1pPr>
          </a:lstStyle>
          <a:p>
            <a:endParaRPr lang="zh-CN" altLang="en-US"/>
          </a:p>
        </p:txBody>
      </p:sp>
      <p:sp>
        <p:nvSpPr>
          <p:cNvPr id="8" name="灯片编号占位符 5"/>
          <p:cNvSpPr>
            <a:spLocks noGrp="1"/>
          </p:cNvSpPr>
          <p:nvPr>
            <p:ph type="sldNum" sz="quarter" idx="12"/>
          </p:nvPr>
        </p:nvSpPr>
        <p:spPr/>
        <p:txBody>
          <a:bodyPr/>
          <a:lstStyle>
            <a:lvl1pPr>
              <a:defRPr/>
            </a:lvl1pPr>
          </a:lstStyle>
          <a:p>
            <a:fld id="{7CCBEA9A-6E9A-49DD-8816-F17FABE0DD77}" type="slidenum">
              <a:rPr lang="zh-CN" altLang="en-US"/>
              <a:t>‹#›</a:t>
            </a:fld>
            <a:endParaRPr lang="zh-CN" altLang="en-US"/>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4" name="图片 6" descr="目录-05"/>
          <p:cNvPicPr>
            <a:picLocks noChangeAspect="1" noChangeArrowheads="1"/>
          </p:cNvPicPr>
          <p:nvPr userDrawn="1"/>
        </p:nvPicPr>
        <p:blipFill>
          <a:blip r:embed="rId2"/>
          <a:srcRect/>
          <a:stretch>
            <a:fillRect/>
          </a:stretch>
        </p:blipFill>
        <p:spPr bwMode="auto">
          <a:xfrm>
            <a:off x="-17463" y="-4763"/>
            <a:ext cx="12218988" cy="6875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内容占位符 2"/>
          <p:cNvSpPr>
            <a:spLocks noGrp="1"/>
          </p:cNvSpPr>
          <p:nvPr>
            <p:ph idx="1"/>
          </p:nvPr>
        </p:nvSpPr>
        <p:spPr>
          <a:xfrm>
            <a:off x="2851150" y="1715770"/>
            <a:ext cx="10515600" cy="1108710"/>
          </a:xfrm>
        </p:spPr>
        <p:txBody>
          <a:bodyPr/>
          <a:lstStyle>
            <a:lvl1pPr>
              <a:defRPr>
                <a:latin typeface="微软雅黑" panose="020B0503020204020204" charset="-122"/>
                <a:ea typeface="微软雅黑" panose="020B0503020204020204" charset="-122"/>
              </a:defRPr>
            </a:lvl1pPr>
            <a:lvl2pPr>
              <a:defRPr>
                <a:latin typeface="微软雅黑" panose="020B0503020204020204" charset="-122"/>
                <a:ea typeface="微软雅黑" panose="020B0503020204020204" charset="-122"/>
              </a:defRPr>
            </a:lvl2pPr>
            <a:lvl3pPr>
              <a:defRPr>
                <a:latin typeface="微软雅黑" panose="020B0503020204020204" charset="-122"/>
                <a:ea typeface="微软雅黑" panose="020B0503020204020204" charset="-122"/>
              </a:defRPr>
            </a:lvl3pPr>
            <a:lvl4pPr>
              <a:defRPr>
                <a:latin typeface="微软雅黑" panose="020B0503020204020204" charset="-122"/>
                <a:ea typeface="微软雅黑" panose="020B0503020204020204" charset="-122"/>
              </a:defRPr>
            </a:lvl4pPr>
            <a:lvl5pPr>
              <a:defRPr>
                <a:latin typeface="微软雅黑" panose="020B0503020204020204" charset="-122"/>
                <a:ea typeface="微软雅黑" panose="020B0503020204020204" charset="-122"/>
              </a:defRPr>
            </a:lvl5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日期占位符 3"/>
          <p:cNvSpPr>
            <a:spLocks noGrp="1"/>
          </p:cNvSpPr>
          <p:nvPr>
            <p:ph type="dt" sz="half" idx="10"/>
          </p:nvPr>
        </p:nvSpPr>
        <p:spPr/>
        <p:txBody>
          <a:bodyPr/>
          <a:lstStyle>
            <a:lvl1pPr>
              <a:defRPr/>
            </a:lvl1pPr>
          </a:lstStyle>
          <a:p>
            <a:fld id="{82F288E0-7875-42C4-84C8-98DBBD3BF4D2}" type="datetimeFigureOut">
              <a:rPr lang="zh-CN" altLang="en-US"/>
              <a:t>2019/12/16</a:t>
            </a:fld>
            <a:endParaRPr lang="zh-CN" altLang="en-US"/>
          </a:p>
        </p:txBody>
      </p:sp>
      <p:sp>
        <p:nvSpPr>
          <p:cNvPr id="6" name="页脚占位符 4"/>
          <p:cNvSpPr>
            <a:spLocks noGrp="1"/>
          </p:cNvSpPr>
          <p:nvPr>
            <p:ph type="ftr" sz="quarter" idx="11"/>
          </p:nvPr>
        </p:nvSpPr>
        <p:spPr/>
        <p:txBody>
          <a:bodyPr/>
          <a:lstStyle>
            <a:lvl1pPr>
              <a:defRPr/>
            </a:lvl1pPr>
          </a:lstStyle>
          <a:p>
            <a:endParaRPr lang="zh-CN" altLang="en-US"/>
          </a:p>
        </p:txBody>
      </p:sp>
      <p:sp>
        <p:nvSpPr>
          <p:cNvPr id="7" name="灯片编号占位符 5"/>
          <p:cNvSpPr>
            <a:spLocks noGrp="1"/>
          </p:cNvSpPr>
          <p:nvPr>
            <p:ph type="sldNum" sz="quarter" idx="12"/>
          </p:nvPr>
        </p:nvSpPr>
        <p:spPr/>
        <p:txBody>
          <a:bodyPr/>
          <a:lstStyle>
            <a:lvl1pPr>
              <a:defRPr/>
            </a:lvl1pPr>
          </a:lstStyle>
          <a:p>
            <a:fld id="{5BF16B6E-D409-4B7E-AD36-AB1F0365C364}" type="slidenum">
              <a:rPr lang="zh-CN" altLang="en-US"/>
              <a:t>‹#›</a:t>
            </a:fld>
            <a:endParaRPr lang="zh-CN" altLang="en-US"/>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 219"/>
          <p:cNvSpPr/>
          <p:nvPr userDrawn="1"/>
        </p:nvSpPr>
        <p:spPr>
          <a:xfrm>
            <a:off x="1460500" y="4960938"/>
            <a:ext cx="1198563" cy="32067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noProof="1">
              <a:solidFill>
                <a:srgbClr val="FFFFFF"/>
              </a:solidFill>
            </a:endParaRPr>
          </a:p>
        </p:txBody>
      </p:sp>
      <p:pic>
        <p:nvPicPr>
          <p:cNvPr id="3" name="图片 8" descr="教材版式-19"/>
          <p:cNvPicPr>
            <a:picLocks noChangeAspect="1" noChangeArrowheads="1"/>
          </p:cNvPicPr>
          <p:nvPr userDrawn="1"/>
        </p:nvPicPr>
        <p:blipFill>
          <a:blip r:embed="rId2"/>
          <a:srcRect/>
          <a:stretch>
            <a:fillRect/>
          </a:stretch>
        </p:blipFill>
        <p:spPr bwMode="auto">
          <a:xfrm>
            <a:off x="1116013" y="2225675"/>
            <a:ext cx="1778000" cy="299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 228"/>
          <p:cNvSpPr/>
          <p:nvPr userDrawn="1"/>
        </p:nvSpPr>
        <p:spPr>
          <a:xfrm>
            <a:off x="2765425" y="1150938"/>
            <a:ext cx="5845175" cy="1311275"/>
          </a:xfrm>
          <a:prstGeom prst="wedgeRoundRectCallout">
            <a:avLst>
              <a:gd name="adj1" fmla="val -41157"/>
              <a:gd name="adj2" fmla="val 79007"/>
              <a:gd name="adj3" fmla="val 16667"/>
            </a:avLst>
          </a:prstGeom>
          <a:solidFill>
            <a:schemeClr val="bg1"/>
          </a:solidFill>
          <a:ln w="12700" cmpd="sng">
            <a:noFill/>
            <a:prstDash val="solid"/>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noProof="1">
              <a:solidFill>
                <a:srgbClr val="FFFFFF"/>
              </a:solidFill>
            </a:endParaRPr>
          </a:p>
        </p:txBody>
      </p:sp>
      <p:sp>
        <p:nvSpPr>
          <p:cNvPr id="5" name="文本框 9"/>
          <p:cNvSpPr txBox="1">
            <a:spLocks noChangeArrowheads="1"/>
          </p:cNvSpPr>
          <p:nvPr userDrawn="1"/>
        </p:nvSpPr>
        <p:spPr bwMode="auto">
          <a:xfrm>
            <a:off x="1527175" y="4922838"/>
            <a:ext cx="1169988" cy="38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erdana" panose="020B0604030504040204" pitchFamily="34" charset="0"/>
                <a:ea typeface="微软雅黑" panose="020B0503020204020204" charset="-122"/>
              </a:defRPr>
            </a:lvl1pPr>
            <a:lvl2pPr>
              <a:defRPr>
                <a:solidFill>
                  <a:schemeClr val="tx1"/>
                </a:solidFill>
                <a:latin typeface="Verdana" panose="020B0604030504040204" pitchFamily="34" charset="0"/>
                <a:ea typeface="微软雅黑" panose="020B0503020204020204" charset="-122"/>
              </a:defRPr>
            </a:lvl2pPr>
            <a:lvl3pPr>
              <a:defRPr>
                <a:solidFill>
                  <a:schemeClr val="tx1"/>
                </a:solidFill>
                <a:latin typeface="Verdana" panose="020B0604030504040204" pitchFamily="34" charset="0"/>
                <a:ea typeface="微软雅黑" panose="020B0503020204020204" charset="-122"/>
              </a:defRPr>
            </a:lvl3pPr>
            <a:lvl4pPr>
              <a:defRPr>
                <a:solidFill>
                  <a:schemeClr val="tx1"/>
                </a:solidFill>
                <a:latin typeface="Verdana" panose="020B0604030504040204" pitchFamily="34" charset="0"/>
                <a:ea typeface="微软雅黑" panose="020B0503020204020204" charset="-122"/>
              </a:defRPr>
            </a:lvl4pPr>
            <a:lvl5pPr>
              <a:defRPr>
                <a:solidFill>
                  <a:schemeClr val="tx1"/>
                </a:solidFill>
                <a:latin typeface="Verdana" panose="020B0604030504040204" pitchFamily="34" charset="0"/>
                <a:ea typeface="微软雅黑" panose="020B0503020204020204" charset="-122"/>
              </a:defRPr>
            </a:lvl5pPr>
            <a:lvl6pPr fontAlgn="base">
              <a:spcBef>
                <a:spcPct val="0"/>
              </a:spcBef>
              <a:spcAft>
                <a:spcPct val="0"/>
              </a:spcAft>
              <a:buFont typeface="Arial" panose="020B0604020202020204" pitchFamily="34" charset="0"/>
              <a:defRPr>
                <a:solidFill>
                  <a:schemeClr val="tx1"/>
                </a:solidFill>
                <a:latin typeface="Verdana" panose="020B0604030504040204" pitchFamily="34" charset="0"/>
                <a:ea typeface="微软雅黑" panose="020B0503020204020204" charset="-122"/>
              </a:defRPr>
            </a:lvl6pPr>
            <a:lvl7pPr fontAlgn="base">
              <a:spcBef>
                <a:spcPct val="0"/>
              </a:spcBef>
              <a:spcAft>
                <a:spcPct val="0"/>
              </a:spcAft>
              <a:buFont typeface="Arial" panose="020B0604020202020204" pitchFamily="34" charset="0"/>
              <a:defRPr>
                <a:solidFill>
                  <a:schemeClr val="tx1"/>
                </a:solidFill>
                <a:latin typeface="Verdana" panose="020B0604030504040204" pitchFamily="34" charset="0"/>
                <a:ea typeface="微软雅黑" panose="020B0503020204020204" charset="-122"/>
              </a:defRPr>
            </a:lvl7pPr>
            <a:lvl8pPr fontAlgn="base">
              <a:spcBef>
                <a:spcPct val="0"/>
              </a:spcBef>
              <a:spcAft>
                <a:spcPct val="0"/>
              </a:spcAft>
              <a:buFont typeface="Arial" panose="020B0604020202020204" pitchFamily="34" charset="0"/>
              <a:defRPr>
                <a:solidFill>
                  <a:schemeClr val="tx1"/>
                </a:solidFill>
                <a:latin typeface="Verdana" panose="020B0604030504040204" pitchFamily="34" charset="0"/>
                <a:ea typeface="微软雅黑" panose="020B0503020204020204" charset="-122"/>
              </a:defRPr>
            </a:lvl8pPr>
            <a:lvl9pPr fontAlgn="base">
              <a:spcBef>
                <a:spcPct val="0"/>
              </a:spcBef>
              <a:spcAft>
                <a:spcPct val="0"/>
              </a:spcAft>
              <a:buFont typeface="Arial" panose="020B0604020202020204" pitchFamily="34" charset="0"/>
              <a:defRPr>
                <a:solidFill>
                  <a:schemeClr val="tx1"/>
                </a:solidFill>
                <a:latin typeface="Verdana" panose="020B0604030504040204" pitchFamily="34" charset="0"/>
                <a:ea typeface="微软雅黑" panose="020B0503020204020204" charset="-122"/>
              </a:defRPr>
            </a:lvl9pPr>
          </a:lstStyle>
          <a:p>
            <a:r>
              <a:rPr lang="zh-CN" altLang="en-US" b="1">
                <a:solidFill>
                  <a:schemeClr val="bg1"/>
                </a:solidFill>
                <a:latin typeface="微软雅黑" panose="020B0503020204020204" charset="-122"/>
              </a:rPr>
              <a:t>地球小子</a:t>
            </a:r>
          </a:p>
        </p:txBody>
      </p:sp>
      <p:sp>
        <p:nvSpPr>
          <p:cNvPr id="6" name=" 13"/>
          <p:cNvSpPr/>
          <p:nvPr userDrawn="1"/>
        </p:nvSpPr>
        <p:spPr>
          <a:xfrm>
            <a:off x="4035425" y="3244850"/>
            <a:ext cx="4865688" cy="1162050"/>
          </a:xfrm>
          <a:prstGeom prst="wedgeRoundRectCallout">
            <a:avLst>
              <a:gd name="adj1" fmla="val 42581"/>
              <a:gd name="adj2" fmla="val 70623"/>
              <a:gd name="adj3" fmla="val 16667"/>
            </a:avLst>
          </a:prstGeom>
          <a:solidFill>
            <a:srgbClr val="FFC000"/>
          </a:solidFill>
          <a:ln w="28575" cmpd="sng">
            <a:noFill/>
            <a:prstDash val="sysDot"/>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noProof="1">
              <a:solidFill>
                <a:srgbClr val="FFFFFF"/>
              </a:solidFill>
            </a:endParaRPr>
          </a:p>
        </p:txBody>
      </p:sp>
      <p:pic>
        <p:nvPicPr>
          <p:cNvPr id="7" name="Picture 2" descr="C:\Users\Administrator\Desktop\新建文件夹\688225062852526112.jpg"/>
          <p:cNvPicPr>
            <a:picLocks noChangeAspect="1" noChangeArrowheads="1"/>
          </p:cNvPicPr>
          <p:nvPr userDrawn="1"/>
        </p:nvPicPr>
        <p:blipFill>
          <a:blip r:embed="rId3" cstate="screen"/>
          <a:srcRect/>
          <a:stretch>
            <a:fillRect/>
          </a:stretch>
        </p:blipFill>
        <p:spPr bwMode="auto">
          <a:xfrm>
            <a:off x="8901113" y="3086100"/>
            <a:ext cx="2687637" cy="2325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日期占位符 3"/>
          <p:cNvSpPr>
            <a:spLocks noGrp="1"/>
          </p:cNvSpPr>
          <p:nvPr>
            <p:ph type="dt" sz="half" idx="10"/>
          </p:nvPr>
        </p:nvSpPr>
        <p:spPr>
          <a:xfrm>
            <a:off x="442913" y="6356350"/>
            <a:ext cx="2743200" cy="365125"/>
          </a:xfrm>
        </p:spPr>
        <p:txBody>
          <a:bodyPr/>
          <a:lstStyle>
            <a:lvl1pPr>
              <a:defRPr/>
            </a:lvl1pPr>
          </a:lstStyle>
          <a:p>
            <a:fld id="{82F288E0-7875-42C4-84C8-98DBBD3BF4D2}" type="datetimeFigureOut">
              <a:rPr lang="zh-CN" altLang="en-US"/>
              <a:t>2019/12/16</a:t>
            </a:fld>
            <a:endParaRPr lang="zh-CN" altLang="en-US"/>
          </a:p>
        </p:txBody>
      </p:sp>
      <p:sp>
        <p:nvSpPr>
          <p:cNvPr id="9" name="灯片编号占位符 5"/>
          <p:cNvSpPr>
            <a:spLocks noGrp="1"/>
          </p:cNvSpPr>
          <p:nvPr>
            <p:ph type="sldNum" sz="quarter" idx="11"/>
          </p:nvPr>
        </p:nvSpPr>
        <p:spPr/>
        <p:txBody>
          <a:bodyPr/>
          <a:lstStyle>
            <a:lvl1pPr>
              <a:defRPr/>
            </a:lvl1pPr>
          </a:lstStyle>
          <a:p>
            <a:fld id="{7B7C9E42-8D6A-4282-AFA1-F68E404222A2}" type="slidenum">
              <a:rPr lang="zh-CN" altLang="en-US"/>
              <a:t>‹#›</a:t>
            </a:fld>
            <a:endParaRPr lang="zh-CN" altLang="en-US"/>
          </a:p>
        </p:txBody>
      </p:sp>
      <p:sp>
        <p:nvSpPr>
          <p:cNvPr id="10" name="页脚占位符 1"/>
          <p:cNvSpPr>
            <a:spLocks noGrp="1"/>
          </p:cNvSpPr>
          <p:nvPr>
            <p:ph type="ftr" sz="quarter" idx="12"/>
          </p:nvPr>
        </p:nvSpPr>
        <p:spPr/>
        <p:txBody>
          <a:bodyPr/>
          <a:lstStyle>
            <a:lvl1pPr>
              <a:defRPr/>
            </a:lvl1pPr>
          </a:lstStyle>
          <a:p>
            <a:endParaRPr lang="zh-CN" altLang="en-US"/>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3" name="图片 14" descr="教材版式-20"/>
          <p:cNvPicPr>
            <a:picLocks noChangeAspect="1" noChangeArrowheads="1"/>
          </p:cNvPicPr>
          <p:nvPr userDrawn="1"/>
        </p:nvPicPr>
        <p:blipFill>
          <a:blip r:embed="rId2"/>
          <a:srcRect/>
          <a:stretch>
            <a:fillRect/>
          </a:stretch>
        </p:blipFill>
        <p:spPr bwMode="auto">
          <a:xfrm>
            <a:off x="7938" y="60325"/>
            <a:ext cx="3086100" cy="111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 219"/>
          <p:cNvSpPr/>
          <p:nvPr userDrawn="1"/>
        </p:nvSpPr>
        <p:spPr>
          <a:xfrm>
            <a:off x="1093788" y="698500"/>
            <a:ext cx="2441575" cy="368300"/>
          </a:xfrm>
          <a:prstGeom prst="roundRect">
            <a:avLst>
              <a:gd name="adj" fmla="val 50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noProof="1">
              <a:solidFill>
                <a:srgbClr val="FFFFFF"/>
              </a:solidFill>
            </a:endParaRPr>
          </a:p>
        </p:txBody>
      </p:sp>
      <p:sp>
        <p:nvSpPr>
          <p:cNvPr id="14" name="标题 13"/>
          <p:cNvSpPr>
            <a:spLocks noGrp="1"/>
          </p:cNvSpPr>
          <p:nvPr>
            <p:ph type="title" hasCustomPrompt="1"/>
          </p:nvPr>
        </p:nvSpPr>
        <p:spPr>
          <a:xfrm>
            <a:off x="1093470" y="681355"/>
            <a:ext cx="10617835" cy="478790"/>
          </a:xfrm>
        </p:spPr>
        <p:txBody>
          <a:bodyPr/>
          <a:lstStyle>
            <a:lvl1pPr algn="l">
              <a:defRPr sz="2400">
                <a:solidFill>
                  <a:schemeClr val="bg1"/>
                </a:solidFill>
              </a:defRPr>
            </a:lvl1pPr>
          </a:lstStyle>
          <a:p>
            <a:r>
              <a:rPr lang="zh-CN" altLang="en-US" noProof="1"/>
              <a:t>钻木取火的由来</a:t>
            </a:r>
          </a:p>
        </p:txBody>
      </p:sp>
      <p:sp>
        <p:nvSpPr>
          <p:cNvPr id="5" name="日期占位符 4"/>
          <p:cNvSpPr>
            <a:spLocks noGrp="1"/>
          </p:cNvSpPr>
          <p:nvPr>
            <p:ph type="dt" sz="half" idx="10"/>
          </p:nvPr>
        </p:nvSpPr>
        <p:spPr/>
        <p:txBody>
          <a:bodyPr/>
          <a:lstStyle>
            <a:lvl1pPr>
              <a:defRPr/>
            </a:lvl1pPr>
          </a:lstStyle>
          <a:p>
            <a:fld id="{82F288E0-7875-42C4-84C8-98DBBD3BF4D2}" type="datetimeFigureOut">
              <a:rPr lang="zh-CN" altLang="en-US"/>
              <a:t>2019/12/16</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88CF4A66-1844-4214-8C79-97A5AFFD094F}" type="slidenum">
              <a:rPr lang="zh-CN" altLang="en-US"/>
              <a:t>‹#›</a:t>
            </a:fld>
            <a:endParaRPr lang="zh-CN" altLang="en-US"/>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 preserve="1">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noProof="1"/>
              <a:t>单击此处编辑母版标题样式</a:t>
            </a:r>
          </a:p>
        </p:txBody>
      </p:sp>
      <p:sp>
        <p:nvSpPr>
          <p:cNvPr id="3" name="内容占位符 2"/>
          <p:cNvSpPr>
            <a:spLocks noGrp="1"/>
          </p:cNvSpPr>
          <p:nvPr>
            <p:ph idx="1"/>
          </p:nvPr>
        </p:nvSpPr>
        <p:spPr>
          <a:xfrm>
            <a:off x="838200" y="1825625"/>
            <a:ext cx="10515600" cy="4351338"/>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p:cNvSpPr>
            <a:spLocks noGrp="1"/>
          </p:cNvSpPr>
          <p:nvPr>
            <p:ph type="dt" sz="half" idx="10"/>
          </p:nvPr>
        </p:nvSpPr>
        <p:spPr/>
        <p:txBody>
          <a:bodyPr/>
          <a:lstStyle>
            <a:lvl1pPr>
              <a:defRPr/>
            </a:lvl1pPr>
          </a:lstStyle>
          <a:p>
            <a:fld id="{82F288E0-7875-42C4-84C8-98DBBD3BF4D2}" type="datetimeFigureOut">
              <a:rPr lang="zh-CN" altLang="en-US"/>
              <a:t>2019/12/16</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67022591-AD09-4790-B978-8D080F84B19C}" type="slidenum">
              <a:rPr lang="zh-CN" altLang="en-US"/>
              <a:t>‹#›</a:t>
            </a:fld>
            <a:endParaRPr lang="zh-CN" altLang="en-US"/>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secHead" preserve="1">
  <p:cSld name="1_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noProof="1"/>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a:t>单击此处编辑母版文本样式</a:t>
            </a:r>
          </a:p>
        </p:txBody>
      </p:sp>
      <p:sp>
        <p:nvSpPr>
          <p:cNvPr id="4" name="日期占位符 3"/>
          <p:cNvSpPr>
            <a:spLocks noGrp="1"/>
          </p:cNvSpPr>
          <p:nvPr>
            <p:ph type="dt" sz="half" idx="10"/>
          </p:nvPr>
        </p:nvSpPr>
        <p:spPr/>
        <p:txBody>
          <a:bodyPr/>
          <a:lstStyle>
            <a:lvl1pPr>
              <a:defRPr/>
            </a:lvl1pPr>
          </a:lstStyle>
          <a:p>
            <a:fld id="{82F288E0-7875-42C4-84C8-98DBBD3BF4D2}" type="datetimeFigureOut">
              <a:rPr lang="zh-CN" altLang="en-US"/>
              <a:t>2019/12/16</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BF90E659-4CA5-448F-8F0A-54F0E820CB16}" type="slidenum">
              <a:rPr lang="zh-CN" altLang="en-US"/>
              <a:t>‹#›</a:t>
            </a:fld>
            <a:endParaRPr lang="zh-CN" altLang="en-US"/>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woObj" preserve="1">
  <p:cSld name="1_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noProof="1"/>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日期占位符 3"/>
          <p:cNvSpPr>
            <a:spLocks noGrp="1"/>
          </p:cNvSpPr>
          <p:nvPr>
            <p:ph type="dt" sz="half" idx="10"/>
          </p:nvPr>
        </p:nvSpPr>
        <p:spPr/>
        <p:txBody>
          <a:bodyPr/>
          <a:lstStyle>
            <a:lvl1pPr>
              <a:defRPr/>
            </a:lvl1pPr>
          </a:lstStyle>
          <a:p>
            <a:fld id="{82F288E0-7875-42C4-84C8-98DBBD3BF4D2}" type="datetimeFigureOut">
              <a:rPr lang="zh-CN" altLang="en-US"/>
              <a:t>2019/12/16</a:t>
            </a:fld>
            <a:endParaRPr lang="zh-CN" altLang="en-US"/>
          </a:p>
        </p:txBody>
      </p:sp>
      <p:sp>
        <p:nvSpPr>
          <p:cNvPr id="6" name="页脚占位符 4"/>
          <p:cNvSpPr>
            <a:spLocks noGrp="1"/>
          </p:cNvSpPr>
          <p:nvPr>
            <p:ph type="ftr" sz="quarter" idx="11"/>
          </p:nvPr>
        </p:nvSpPr>
        <p:spPr/>
        <p:txBody>
          <a:bodyPr/>
          <a:lstStyle>
            <a:lvl1pPr>
              <a:defRPr/>
            </a:lvl1pPr>
          </a:lstStyle>
          <a:p>
            <a:endParaRPr lang="zh-CN" altLang="en-US"/>
          </a:p>
        </p:txBody>
      </p:sp>
      <p:sp>
        <p:nvSpPr>
          <p:cNvPr id="7" name="灯片编号占位符 5"/>
          <p:cNvSpPr>
            <a:spLocks noGrp="1"/>
          </p:cNvSpPr>
          <p:nvPr>
            <p:ph type="sldNum" sz="quarter" idx="12"/>
          </p:nvPr>
        </p:nvSpPr>
        <p:spPr/>
        <p:txBody>
          <a:bodyPr/>
          <a:lstStyle>
            <a:lvl1pPr>
              <a:defRPr/>
            </a:lvl1pPr>
          </a:lstStyle>
          <a:p>
            <a:fld id="{46D451EE-3E52-435E-A07E-F05084EA2A64}" type="slidenum">
              <a:rPr lang="zh-CN" altLang="en-US"/>
              <a:t>‹#›</a:t>
            </a:fld>
            <a:endParaRPr lang="zh-CN" altLang="en-US"/>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woTxTwoObj" preserve="1">
  <p:cSld name="2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noProof="1"/>
              <a:t>单击此处编辑母版标题样式</a:t>
            </a:r>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noProof="1"/>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noProof="1"/>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7" name="日期占位符 3"/>
          <p:cNvSpPr>
            <a:spLocks noGrp="1"/>
          </p:cNvSpPr>
          <p:nvPr>
            <p:ph type="dt" sz="half" idx="10"/>
          </p:nvPr>
        </p:nvSpPr>
        <p:spPr/>
        <p:txBody>
          <a:bodyPr/>
          <a:lstStyle>
            <a:lvl1pPr>
              <a:defRPr/>
            </a:lvl1pPr>
          </a:lstStyle>
          <a:p>
            <a:fld id="{82F288E0-7875-42C4-84C8-98DBBD3BF4D2}" type="datetimeFigureOut">
              <a:rPr lang="zh-CN" altLang="en-US"/>
              <a:t>2019/12/16</a:t>
            </a:fld>
            <a:endParaRPr lang="zh-CN" altLang="en-US"/>
          </a:p>
        </p:txBody>
      </p:sp>
      <p:sp>
        <p:nvSpPr>
          <p:cNvPr id="8" name="页脚占位符 4"/>
          <p:cNvSpPr>
            <a:spLocks noGrp="1"/>
          </p:cNvSpPr>
          <p:nvPr>
            <p:ph type="ftr" sz="quarter" idx="11"/>
          </p:nvPr>
        </p:nvSpPr>
        <p:spPr/>
        <p:txBody>
          <a:bodyPr/>
          <a:lstStyle>
            <a:lvl1pPr>
              <a:defRPr/>
            </a:lvl1pPr>
          </a:lstStyle>
          <a:p>
            <a:endParaRPr lang="zh-CN" altLang="en-US"/>
          </a:p>
        </p:txBody>
      </p:sp>
      <p:sp>
        <p:nvSpPr>
          <p:cNvPr id="9" name="灯片编号占位符 5"/>
          <p:cNvSpPr>
            <a:spLocks noGrp="1"/>
          </p:cNvSpPr>
          <p:nvPr>
            <p:ph type="sldNum" sz="quarter" idx="12"/>
          </p:nvPr>
        </p:nvSpPr>
        <p:spPr/>
        <p:txBody>
          <a:bodyPr/>
          <a:lstStyle>
            <a:lvl1pPr>
              <a:defRPr/>
            </a:lvl1pPr>
          </a:lstStyle>
          <a:p>
            <a:fld id="{E7A5A9EA-E5E8-4E7A-BB85-E0C57080A41A}" type="slidenum">
              <a:rPr lang="zh-CN" altLang="en-US"/>
              <a:t>‹#›</a:t>
            </a:fld>
            <a:endParaRPr lang="zh-CN" altLang="en-US"/>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Only" preserve="1">
  <p:cSld name="2_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noProof="1"/>
              <a:t>单击此处编辑母版标题样式</a:t>
            </a:r>
          </a:p>
        </p:txBody>
      </p:sp>
      <p:sp>
        <p:nvSpPr>
          <p:cNvPr id="3" name="日期占位符 3"/>
          <p:cNvSpPr>
            <a:spLocks noGrp="1"/>
          </p:cNvSpPr>
          <p:nvPr>
            <p:ph type="dt" sz="half" idx="10"/>
          </p:nvPr>
        </p:nvSpPr>
        <p:spPr/>
        <p:txBody>
          <a:bodyPr/>
          <a:lstStyle>
            <a:lvl1pPr>
              <a:defRPr/>
            </a:lvl1pPr>
          </a:lstStyle>
          <a:p>
            <a:fld id="{82F288E0-7875-42C4-84C8-98DBBD3BF4D2}" type="datetimeFigureOut">
              <a:rPr lang="zh-CN" altLang="en-US"/>
              <a:t>2019/12/16</a:t>
            </a:fld>
            <a:endParaRPr lang="zh-CN" altLang="en-US"/>
          </a:p>
        </p:txBody>
      </p:sp>
      <p:sp>
        <p:nvSpPr>
          <p:cNvPr id="4" name="页脚占位符 4"/>
          <p:cNvSpPr>
            <a:spLocks noGrp="1"/>
          </p:cNvSpPr>
          <p:nvPr>
            <p:ph type="ftr" sz="quarter" idx="11"/>
          </p:nvPr>
        </p:nvSpPr>
        <p:spPr/>
        <p:txBody>
          <a:bodyPr/>
          <a:lstStyle>
            <a:lvl1pPr>
              <a:defRPr/>
            </a:lvl1pPr>
          </a:lstStyle>
          <a:p>
            <a:endParaRPr lang="zh-CN" altLang="en-US"/>
          </a:p>
        </p:txBody>
      </p:sp>
      <p:sp>
        <p:nvSpPr>
          <p:cNvPr id="5" name="灯片编号占位符 5"/>
          <p:cNvSpPr>
            <a:spLocks noGrp="1"/>
          </p:cNvSpPr>
          <p:nvPr>
            <p:ph type="sldNum" sz="quarter" idx="12"/>
          </p:nvPr>
        </p:nvSpPr>
        <p:spPr/>
        <p:txBody>
          <a:bodyPr/>
          <a:lstStyle>
            <a:lvl1pPr>
              <a:defRPr/>
            </a:lvl1pPr>
          </a:lstStyle>
          <a:p>
            <a:fld id="{E90FAFFB-CA73-48EC-A5CA-C99E4B82BB20}" type="slidenum">
              <a:rPr lang="zh-CN" altLang="en-US"/>
              <a:t>‹#›</a:t>
            </a:fld>
            <a:endParaRPr lang="zh-CN" altLang="en-US"/>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fld id="{82F288E0-7875-42C4-84C8-98DBBD3BF4D2}" type="datetimeFigureOut">
              <a:rPr lang="zh-CN" altLang="en-US"/>
              <a:t>2019/12/16</a:t>
            </a:fld>
            <a:endParaRPr lang="zh-CN" altLang="en-US"/>
          </a:p>
        </p:txBody>
      </p:sp>
      <p:sp>
        <p:nvSpPr>
          <p:cNvPr id="3" name="页脚占位符 4"/>
          <p:cNvSpPr>
            <a:spLocks noGrp="1"/>
          </p:cNvSpPr>
          <p:nvPr>
            <p:ph type="ftr" sz="quarter" idx="11"/>
          </p:nvPr>
        </p:nvSpPr>
        <p:spPr/>
        <p:txBody>
          <a:bodyPr/>
          <a:lstStyle>
            <a:lvl1pPr>
              <a:defRPr/>
            </a:lvl1pPr>
          </a:lstStyle>
          <a:p>
            <a:endParaRPr lang="zh-CN" altLang="en-US"/>
          </a:p>
        </p:txBody>
      </p:sp>
      <p:sp>
        <p:nvSpPr>
          <p:cNvPr id="4" name="灯片编号占位符 5"/>
          <p:cNvSpPr>
            <a:spLocks noGrp="1"/>
          </p:cNvSpPr>
          <p:nvPr>
            <p:ph type="sldNum" sz="quarter" idx="12"/>
          </p:nvPr>
        </p:nvSpPr>
        <p:spPr/>
        <p:txBody>
          <a:bodyPr/>
          <a:lstStyle>
            <a:lvl1pPr>
              <a:defRPr/>
            </a:lvl1pPr>
          </a:lstStyle>
          <a:p>
            <a:fld id="{93873171-916F-4E53-B5FA-2E6D06E74103}" type="slidenum">
              <a:rPr lang="zh-CN" altLang="en-US"/>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2019/12/16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picTx" preserve="1">
  <p:cSld name="1_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noProof="1"/>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noProof="1"/>
              <a:t>单击图标添加图片</a:t>
            </a:r>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a:t>单击此处编辑母版文本样式</a:t>
            </a:r>
          </a:p>
        </p:txBody>
      </p:sp>
      <p:sp>
        <p:nvSpPr>
          <p:cNvPr id="5" name="日期占位符 3"/>
          <p:cNvSpPr>
            <a:spLocks noGrp="1"/>
          </p:cNvSpPr>
          <p:nvPr>
            <p:ph type="dt" sz="half" idx="10"/>
          </p:nvPr>
        </p:nvSpPr>
        <p:spPr/>
        <p:txBody>
          <a:bodyPr/>
          <a:lstStyle>
            <a:lvl1pPr>
              <a:defRPr/>
            </a:lvl1pPr>
          </a:lstStyle>
          <a:p>
            <a:fld id="{82F288E0-7875-42C4-84C8-98DBBD3BF4D2}" type="datetimeFigureOut">
              <a:rPr lang="zh-CN" altLang="en-US"/>
              <a:t>2019/12/16</a:t>
            </a:fld>
            <a:endParaRPr lang="zh-CN" altLang="en-US"/>
          </a:p>
        </p:txBody>
      </p:sp>
      <p:sp>
        <p:nvSpPr>
          <p:cNvPr id="6" name="页脚占位符 4"/>
          <p:cNvSpPr>
            <a:spLocks noGrp="1"/>
          </p:cNvSpPr>
          <p:nvPr>
            <p:ph type="ftr" sz="quarter" idx="11"/>
          </p:nvPr>
        </p:nvSpPr>
        <p:spPr/>
        <p:txBody>
          <a:bodyPr/>
          <a:lstStyle>
            <a:lvl1pPr>
              <a:defRPr/>
            </a:lvl1pPr>
          </a:lstStyle>
          <a:p>
            <a:endParaRPr lang="zh-CN" altLang="en-US"/>
          </a:p>
        </p:txBody>
      </p:sp>
      <p:sp>
        <p:nvSpPr>
          <p:cNvPr id="7" name="灯片编号占位符 5"/>
          <p:cNvSpPr>
            <a:spLocks noGrp="1"/>
          </p:cNvSpPr>
          <p:nvPr>
            <p:ph type="sldNum" sz="quarter" idx="12"/>
          </p:nvPr>
        </p:nvSpPr>
        <p:spPr/>
        <p:txBody>
          <a:bodyPr/>
          <a:lstStyle>
            <a:lvl1pPr>
              <a:defRPr/>
            </a:lvl1pPr>
          </a:lstStyle>
          <a:p>
            <a:fld id="{131EC8C9-B1B4-4F92-A6E3-442D4C4B98A1}" type="slidenum">
              <a:rPr lang="zh-CN" altLang="en-US"/>
              <a:t>‹#›</a:t>
            </a:fld>
            <a:endParaRPr lang="zh-CN" altLang="en-US"/>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日期占位符 6"/>
          <p:cNvSpPr>
            <a:spLocks noGrp="1"/>
          </p:cNvSpPr>
          <p:nvPr>
            <p:ph type="dt" sz="half" idx="10"/>
          </p:nvPr>
        </p:nvSpPr>
        <p:spPr/>
        <p:txBody>
          <a:bodyPr/>
          <a:lstStyle>
            <a:lvl1pPr>
              <a:defRPr/>
            </a:lvl1pPr>
          </a:lstStyle>
          <a:p>
            <a:fld id="{82F288E0-7875-42C4-84C8-98DBBD3BF4D2}" type="datetimeFigureOut">
              <a:rPr lang="zh-CN" altLang="en-US"/>
              <a:t>2019/12/16</a:t>
            </a:fld>
            <a:endParaRPr lang="zh-CN" altLang="en-US"/>
          </a:p>
        </p:txBody>
      </p:sp>
      <p:sp>
        <p:nvSpPr>
          <p:cNvPr id="3" name="页脚占位符 7"/>
          <p:cNvSpPr>
            <a:spLocks noGrp="1"/>
          </p:cNvSpPr>
          <p:nvPr>
            <p:ph type="ftr" sz="quarter" idx="11"/>
          </p:nvPr>
        </p:nvSpPr>
        <p:spPr/>
        <p:txBody>
          <a:bodyPr/>
          <a:lstStyle>
            <a:lvl1pPr>
              <a:defRPr/>
            </a:lvl1pPr>
          </a:lstStyle>
          <a:p>
            <a:endParaRPr lang="zh-CN" altLang="en-US"/>
          </a:p>
        </p:txBody>
      </p:sp>
      <p:sp>
        <p:nvSpPr>
          <p:cNvPr id="4" name="灯片编号占位符 8"/>
          <p:cNvSpPr>
            <a:spLocks noGrp="1"/>
          </p:cNvSpPr>
          <p:nvPr>
            <p:ph type="sldNum" sz="quarter" idx="12"/>
          </p:nvPr>
        </p:nvSpPr>
        <p:spPr/>
        <p:txBody>
          <a:bodyPr/>
          <a:lstStyle>
            <a:lvl1pPr>
              <a:defRPr/>
            </a:lvl1pPr>
          </a:lstStyle>
          <a:p>
            <a:fld id="{0AA45B57-6CD9-4E0E-B708-D2BF4A9826E9}" type="slidenum">
              <a:rPr lang="zh-CN" altLang="en-US"/>
              <a:t>‹#›</a:t>
            </a:fld>
            <a:endParaRPr lang="zh-CN" altLang="en-US"/>
          </a:p>
        </p:txBody>
      </p:sp>
    </p:spTree>
  </p:cSld>
  <p:clrMapOvr>
    <a:masterClrMapping/>
  </p:clrMapOvr>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1_比较">
    <p:spTree>
      <p:nvGrpSpPr>
        <p:cNvPr id="1" name=""/>
        <p:cNvGrpSpPr/>
        <p:nvPr/>
      </p:nvGrpSpPr>
      <p:grpSpPr>
        <a:xfrm>
          <a:off x="0" y="0"/>
          <a:ext cx="0" cy="0"/>
          <a:chOff x="0" y="0"/>
          <a:chExt cx="0" cy="0"/>
        </a:xfrm>
      </p:grpSpPr>
      <p:sp>
        <p:nvSpPr>
          <p:cNvPr id="2" name="日期占位符 6"/>
          <p:cNvSpPr>
            <a:spLocks noGrp="1"/>
          </p:cNvSpPr>
          <p:nvPr>
            <p:ph type="dt" sz="half" idx="10"/>
          </p:nvPr>
        </p:nvSpPr>
        <p:spPr/>
        <p:txBody>
          <a:bodyPr/>
          <a:lstStyle>
            <a:lvl1pPr>
              <a:defRPr/>
            </a:lvl1pPr>
          </a:lstStyle>
          <a:p>
            <a:fld id="{82F288E0-7875-42C4-84C8-98DBBD3BF4D2}" type="datetimeFigureOut">
              <a:rPr lang="zh-CN" altLang="en-US"/>
              <a:t>2019/12/16</a:t>
            </a:fld>
            <a:endParaRPr lang="zh-CN" altLang="en-US"/>
          </a:p>
        </p:txBody>
      </p:sp>
      <p:sp>
        <p:nvSpPr>
          <p:cNvPr id="3" name="页脚占位符 7"/>
          <p:cNvSpPr>
            <a:spLocks noGrp="1"/>
          </p:cNvSpPr>
          <p:nvPr>
            <p:ph type="ftr" sz="quarter" idx="11"/>
          </p:nvPr>
        </p:nvSpPr>
        <p:spPr/>
        <p:txBody>
          <a:bodyPr/>
          <a:lstStyle>
            <a:lvl1pPr>
              <a:defRPr/>
            </a:lvl1pPr>
          </a:lstStyle>
          <a:p>
            <a:endParaRPr lang="zh-CN" altLang="en-US"/>
          </a:p>
        </p:txBody>
      </p:sp>
      <p:sp>
        <p:nvSpPr>
          <p:cNvPr id="4" name="灯片编号占位符 8"/>
          <p:cNvSpPr>
            <a:spLocks noGrp="1"/>
          </p:cNvSpPr>
          <p:nvPr>
            <p:ph type="sldNum" sz="quarter" idx="12"/>
          </p:nvPr>
        </p:nvSpPr>
        <p:spPr/>
        <p:txBody>
          <a:bodyPr/>
          <a:lstStyle>
            <a:lvl1pPr>
              <a:defRPr/>
            </a:lvl1pPr>
          </a:lstStyle>
          <a:p>
            <a:fld id="{2743584B-43F8-4D8F-869E-32058DC79D99}" type="slidenum">
              <a:rPr lang="zh-CN" altLang="en-US"/>
              <a:t>‹#›</a:t>
            </a:fld>
            <a:endParaRPr lang="zh-CN" altLang="en-US"/>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 name=" 219"/>
          <p:cNvSpPr/>
          <p:nvPr userDrawn="1"/>
        </p:nvSpPr>
        <p:spPr>
          <a:xfrm>
            <a:off x="1093788" y="698500"/>
            <a:ext cx="2441575" cy="368300"/>
          </a:xfrm>
          <a:prstGeom prst="roundRect">
            <a:avLst>
              <a:gd name="adj" fmla="val 50000"/>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noProof="1">
              <a:solidFill>
                <a:srgbClr val="FFFFFF"/>
              </a:solidFill>
            </a:endParaRPr>
          </a:p>
        </p:txBody>
      </p:sp>
      <p:pic>
        <p:nvPicPr>
          <p:cNvPr id="4" name="图片 5" descr="教材版式-21"/>
          <p:cNvPicPr>
            <a:picLocks noChangeAspect="1" noChangeArrowheads="1"/>
          </p:cNvPicPr>
          <p:nvPr userDrawn="1"/>
        </p:nvPicPr>
        <p:blipFill>
          <a:blip r:embed="rId2"/>
          <a:srcRect/>
          <a:stretch>
            <a:fillRect/>
          </a:stretch>
        </p:blipFill>
        <p:spPr bwMode="auto">
          <a:xfrm>
            <a:off x="-422275" y="-196850"/>
            <a:ext cx="3776663" cy="147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标题 13"/>
          <p:cNvSpPr>
            <a:spLocks noGrp="1"/>
          </p:cNvSpPr>
          <p:nvPr>
            <p:ph type="title" hasCustomPrompt="1"/>
          </p:nvPr>
        </p:nvSpPr>
        <p:spPr>
          <a:xfrm>
            <a:off x="1093470" y="681355"/>
            <a:ext cx="10617835" cy="478790"/>
          </a:xfrm>
        </p:spPr>
        <p:txBody>
          <a:bodyPr/>
          <a:lstStyle>
            <a:lvl1pPr algn="l">
              <a:defRPr sz="2400">
                <a:solidFill>
                  <a:schemeClr val="bg1"/>
                </a:solidFill>
              </a:defRPr>
            </a:lvl1pPr>
          </a:lstStyle>
          <a:p>
            <a:r>
              <a:rPr lang="zh-CN" altLang="en-US" noProof="1"/>
              <a:t>钻木取火的由来</a:t>
            </a:r>
          </a:p>
        </p:txBody>
      </p:sp>
      <p:sp>
        <p:nvSpPr>
          <p:cNvPr id="5" name="日期占位符 2"/>
          <p:cNvSpPr>
            <a:spLocks noGrp="1"/>
          </p:cNvSpPr>
          <p:nvPr>
            <p:ph type="dt" sz="half" idx="10"/>
          </p:nvPr>
        </p:nvSpPr>
        <p:spPr/>
        <p:txBody>
          <a:bodyPr/>
          <a:lstStyle>
            <a:lvl1pPr>
              <a:defRPr/>
            </a:lvl1pPr>
          </a:lstStyle>
          <a:p>
            <a:fld id="{82F288E0-7875-42C4-84C8-98DBBD3BF4D2}" type="datetimeFigureOut">
              <a:rPr lang="zh-CN" altLang="en-US"/>
              <a:t>2019/12/16</a:t>
            </a:fld>
            <a:endParaRPr lang="zh-CN" altLang="en-US"/>
          </a:p>
        </p:txBody>
      </p:sp>
      <p:sp>
        <p:nvSpPr>
          <p:cNvPr id="6" name="页脚占位符 3"/>
          <p:cNvSpPr>
            <a:spLocks noGrp="1"/>
          </p:cNvSpPr>
          <p:nvPr>
            <p:ph type="ftr" sz="quarter" idx="11"/>
          </p:nvPr>
        </p:nvSpPr>
        <p:spPr/>
        <p:txBody>
          <a:bodyPr/>
          <a:lstStyle>
            <a:lvl1pPr>
              <a:defRPr/>
            </a:lvl1pPr>
          </a:lstStyle>
          <a:p>
            <a:endParaRPr lang="zh-CN" altLang="en-US"/>
          </a:p>
        </p:txBody>
      </p:sp>
      <p:sp>
        <p:nvSpPr>
          <p:cNvPr id="7" name="灯片编号占位符 4"/>
          <p:cNvSpPr>
            <a:spLocks noGrp="1"/>
          </p:cNvSpPr>
          <p:nvPr>
            <p:ph type="sldNum" sz="quarter" idx="12"/>
          </p:nvPr>
        </p:nvSpPr>
        <p:spPr/>
        <p:txBody>
          <a:bodyPr/>
          <a:lstStyle>
            <a:lvl1pPr>
              <a:defRPr/>
            </a:lvl1pPr>
          </a:lstStyle>
          <a:p>
            <a:fld id="{44930D23-D7F4-4063-B33E-0E8EA2AC3F35}" type="slidenum">
              <a:rPr lang="zh-CN" altLang="en-US"/>
              <a:t>‹#›</a:t>
            </a:fld>
            <a:endParaRPr lang="zh-CN" altLang="en-US"/>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itleOnly" preserve="1">
  <p:cSld name="1_仅标题">
    <p:spTree>
      <p:nvGrpSpPr>
        <p:cNvPr id="1" name=""/>
        <p:cNvGrpSpPr/>
        <p:nvPr/>
      </p:nvGrpSpPr>
      <p:grpSpPr>
        <a:xfrm>
          <a:off x="0" y="0"/>
          <a:ext cx="0" cy="0"/>
          <a:chOff x="0" y="0"/>
          <a:chExt cx="0" cy="0"/>
        </a:xfrm>
      </p:grpSpPr>
      <p:sp>
        <p:nvSpPr>
          <p:cNvPr id="4" name=" 219"/>
          <p:cNvSpPr/>
          <p:nvPr userDrawn="1"/>
        </p:nvSpPr>
        <p:spPr>
          <a:xfrm>
            <a:off x="1093788" y="698500"/>
            <a:ext cx="2441575" cy="368300"/>
          </a:xfrm>
          <a:prstGeom prst="roundRect">
            <a:avLst>
              <a:gd name="adj" fmla="val 50000"/>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noProof="1">
              <a:solidFill>
                <a:srgbClr val="FFFFFF"/>
              </a:solidFill>
            </a:endParaRPr>
          </a:p>
        </p:txBody>
      </p:sp>
      <p:pic>
        <p:nvPicPr>
          <p:cNvPr id="5" name="图片 5" descr="教材版式-21"/>
          <p:cNvPicPr>
            <a:picLocks noChangeAspect="1" noChangeArrowheads="1"/>
          </p:cNvPicPr>
          <p:nvPr userDrawn="1"/>
        </p:nvPicPr>
        <p:blipFill>
          <a:blip r:embed="rId2"/>
          <a:srcRect/>
          <a:stretch>
            <a:fillRect/>
          </a:stretch>
        </p:blipFill>
        <p:spPr bwMode="auto">
          <a:xfrm>
            <a:off x="-422275" y="-196850"/>
            <a:ext cx="3776663" cy="147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图片 22" descr="火星人合照板-04"/>
          <p:cNvPicPr>
            <a:picLocks noChangeAspect="1" noChangeArrowheads="1"/>
          </p:cNvPicPr>
          <p:nvPr userDrawn="1"/>
        </p:nvPicPr>
        <p:blipFill>
          <a:blip r:embed="rId3" cstate="screen"/>
          <a:srcRect/>
          <a:stretch>
            <a:fillRect/>
          </a:stretch>
        </p:blipFill>
        <p:spPr bwMode="auto">
          <a:xfrm>
            <a:off x="-668338" y="3276600"/>
            <a:ext cx="3395663" cy="354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 228"/>
          <p:cNvSpPr/>
          <p:nvPr userDrawn="1"/>
        </p:nvSpPr>
        <p:spPr>
          <a:xfrm>
            <a:off x="2051050" y="4525963"/>
            <a:ext cx="4675188" cy="1049337"/>
          </a:xfrm>
          <a:prstGeom prst="wedgeRoundRectCallout">
            <a:avLst>
              <a:gd name="adj1" fmla="val -41157"/>
              <a:gd name="adj2" fmla="val 79007"/>
              <a:gd name="adj3" fmla="val 16667"/>
            </a:avLst>
          </a:prstGeom>
          <a:solidFill>
            <a:schemeClr val="bg1"/>
          </a:solidFill>
          <a:ln w="12700" cmpd="sng">
            <a:noFill/>
            <a:prstDash val="solid"/>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noProof="1">
              <a:solidFill>
                <a:srgbClr val="FFFFFF"/>
              </a:solidFill>
            </a:endParaRPr>
          </a:p>
        </p:txBody>
      </p:sp>
      <p:sp>
        <p:nvSpPr>
          <p:cNvPr id="14" name="标题 13"/>
          <p:cNvSpPr>
            <a:spLocks noGrp="1"/>
          </p:cNvSpPr>
          <p:nvPr>
            <p:ph type="title" hasCustomPrompt="1"/>
          </p:nvPr>
        </p:nvSpPr>
        <p:spPr>
          <a:xfrm>
            <a:off x="1093470" y="681355"/>
            <a:ext cx="2832735" cy="478790"/>
          </a:xfrm>
        </p:spPr>
        <p:txBody>
          <a:bodyPr/>
          <a:lstStyle>
            <a:lvl1pPr algn="l">
              <a:defRPr sz="2400">
                <a:solidFill>
                  <a:schemeClr val="bg1"/>
                </a:solidFill>
              </a:defRPr>
            </a:lvl1pPr>
          </a:lstStyle>
          <a:p>
            <a:r>
              <a:rPr lang="zh-CN" altLang="en-US" noProof="1"/>
              <a:t>钻木取火的由来</a:t>
            </a:r>
          </a:p>
        </p:txBody>
      </p:sp>
      <p:sp>
        <p:nvSpPr>
          <p:cNvPr id="6" name="文本占位符 5"/>
          <p:cNvSpPr>
            <a:spLocks noGrp="1"/>
          </p:cNvSpPr>
          <p:nvPr>
            <p:ph type="body" idx="1" hasCustomPrompt="1"/>
          </p:nvPr>
        </p:nvSpPr>
        <p:spPr>
          <a:xfrm>
            <a:off x="2271395" y="4638675"/>
            <a:ext cx="4327525" cy="823595"/>
          </a:xfrm>
        </p:spPr>
        <p:txBody>
          <a:bodyPr anchor="ctr" anchorCtr="0"/>
          <a:lstStyle>
            <a:lvl1pPr marL="0" indent="0">
              <a:buNone/>
              <a:defRPr sz="2800">
                <a:solidFill>
                  <a:schemeClr val="accent1"/>
                </a:solidFill>
              </a:defRPr>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noProof="1"/>
              <a:t>哇！原来是这样</a:t>
            </a:r>
          </a:p>
        </p:txBody>
      </p:sp>
      <p:sp>
        <p:nvSpPr>
          <p:cNvPr id="9" name="日期占位符 2"/>
          <p:cNvSpPr>
            <a:spLocks noGrp="1"/>
          </p:cNvSpPr>
          <p:nvPr>
            <p:ph type="dt" sz="half" idx="10"/>
          </p:nvPr>
        </p:nvSpPr>
        <p:spPr/>
        <p:txBody>
          <a:bodyPr/>
          <a:lstStyle>
            <a:lvl1pPr>
              <a:defRPr/>
            </a:lvl1pPr>
          </a:lstStyle>
          <a:p>
            <a:fld id="{82F288E0-7875-42C4-84C8-98DBBD3BF4D2}" type="datetimeFigureOut">
              <a:rPr lang="zh-CN" altLang="en-US"/>
              <a:t>2019/12/16</a:t>
            </a:fld>
            <a:endParaRPr lang="zh-CN" altLang="en-US"/>
          </a:p>
        </p:txBody>
      </p:sp>
      <p:sp>
        <p:nvSpPr>
          <p:cNvPr id="10" name="页脚占位符 3"/>
          <p:cNvSpPr>
            <a:spLocks noGrp="1"/>
          </p:cNvSpPr>
          <p:nvPr>
            <p:ph type="ftr" sz="quarter" idx="11"/>
          </p:nvPr>
        </p:nvSpPr>
        <p:spPr/>
        <p:txBody>
          <a:bodyPr/>
          <a:lstStyle>
            <a:lvl1pPr>
              <a:defRPr/>
            </a:lvl1pPr>
          </a:lstStyle>
          <a:p>
            <a:endParaRPr lang="zh-CN" altLang="en-US"/>
          </a:p>
        </p:txBody>
      </p:sp>
      <p:sp>
        <p:nvSpPr>
          <p:cNvPr id="11" name="灯片编号占位符 4"/>
          <p:cNvSpPr>
            <a:spLocks noGrp="1"/>
          </p:cNvSpPr>
          <p:nvPr>
            <p:ph type="sldNum" sz="quarter" idx="12"/>
          </p:nvPr>
        </p:nvSpPr>
        <p:spPr/>
        <p:txBody>
          <a:bodyPr/>
          <a:lstStyle>
            <a:lvl1pPr>
              <a:defRPr/>
            </a:lvl1pPr>
          </a:lstStyle>
          <a:p>
            <a:fld id="{6BD94FDA-6718-48C1-88C4-4DDA7CA9525A}" type="slidenum">
              <a:rPr lang="zh-CN" altLang="en-US"/>
              <a:t>‹#›</a:t>
            </a:fld>
            <a:endParaRPr lang="zh-CN" altLang="en-US"/>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5" name=" 219"/>
          <p:cNvSpPr/>
          <p:nvPr userDrawn="1"/>
        </p:nvSpPr>
        <p:spPr>
          <a:xfrm>
            <a:off x="1093788" y="698500"/>
            <a:ext cx="2441575" cy="368300"/>
          </a:xfrm>
          <a:prstGeom prst="roundRect">
            <a:avLst>
              <a:gd name="adj" fmla="val 50000"/>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noProof="1">
              <a:solidFill>
                <a:srgbClr val="FFFFFF"/>
              </a:solidFill>
            </a:endParaRPr>
          </a:p>
        </p:txBody>
      </p:sp>
      <p:pic>
        <p:nvPicPr>
          <p:cNvPr id="6" name="图片 8" descr="教材版式-22"/>
          <p:cNvPicPr>
            <a:picLocks noChangeAspect="1" noChangeArrowheads="1"/>
          </p:cNvPicPr>
          <p:nvPr userDrawn="1"/>
        </p:nvPicPr>
        <p:blipFill>
          <a:blip r:embed="rId2"/>
          <a:srcRect/>
          <a:stretch>
            <a:fillRect/>
          </a:stretch>
        </p:blipFill>
        <p:spPr bwMode="auto">
          <a:xfrm>
            <a:off x="-63500" y="-209550"/>
            <a:ext cx="3644900" cy="169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图片 17" descr="教材版式-25"/>
          <p:cNvPicPr>
            <a:picLocks noChangeAspect="1" noChangeArrowheads="1"/>
          </p:cNvPicPr>
          <p:nvPr userDrawn="1"/>
        </p:nvPicPr>
        <p:blipFill>
          <a:blip r:embed="rId3"/>
          <a:srcRect/>
          <a:stretch>
            <a:fillRect/>
          </a:stretch>
        </p:blipFill>
        <p:spPr bwMode="auto">
          <a:xfrm>
            <a:off x="6310313" y="1287463"/>
            <a:ext cx="3627437" cy="449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标题 13"/>
          <p:cNvSpPr>
            <a:spLocks noGrp="1" noChangeArrowheads="1"/>
          </p:cNvSpPr>
          <p:nvPr userDrawn="1"/>
        </p:nvSpPr>
        <p:spPr bwMode="auto">
          <a:xfrm>
            <a:off x="1093788" y="681038"/>
            <a:ext cx="10617200"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ea typeface="微软雅黑" panose="020B0503020204020204" charset="-122"/>
              </a:defRPr>
            </a:lvl1pPr>
            <a:lvl2pPr>
              <a:defRPr>
                <a:solidFill>
                  <a:schemeClr val="tx1"/>
                </a:solidFill>
                <a:latin typeface="Verdana" panose="020B0604030504040204" pitchFamily="34" charset="0"/>
                <a:ea typeface="微软雅黑" panose="020B0503020204020204" charset="-122"/>
              </a:defRPr>
            </a:lvl2pPr>
            <a:lvl3pPr>
              <a:defRPr>
                <a:solidFill>
                  <a:schemeClr val="tx1"/>
                </a:solidFill>
                <a:latin typeface="Verdana" panose="020B0604030504040204" pitchFamily="34" charset="0"/>
                <a:ea typeface="微软雅黑" panose="020B0503020204020204" charset="-122"/>
              </a:defRPr>
            </a:lvl3pPr>
            <a:lvl4pPr>
              <a:defRPr>
                <a:solidFill>
                  <a:schemeClr val="tx1"/>
                </a:solidFill>
                <a:latin typeface="Verdana" panose="020B0604030504040204" pitchFamily="34" charset="0"/>
                <a:ea typeface="微软雅黑" panose="020B0503020204020204" charset="-122"/>
              </a:defRPr>
            </a:lvl4pPr>
            <a:lvl5pPr>
              <a:defRPr>
                <a:solidFill>
                  <a:schemeClr val="tx1"/>
                </a:solidFill>
                <a:latin typeface="Verdana" panose="020B0604030504040204" pitchFamily="34" charset="0"/>
                <a:ea typeface="微软雅黑" panose="020B0503020204020204" charset="-122"/>
              </a:defRPr>
            </a:lvl5pPr>
            <a:lvl6pPr fontAlgn="base">
              <a:spcBef>
                <a:spcPct val="0"/>
              </a:spcBef>
              <a:spcAft>
                <a:spcPct val="0"/>
              </a:spcAft>
              <a:buFont typeface="Arial" panose="020B0604020202020204" pitchFamily="34" charset="0"/>
              <a:defRPr>
                <a:solidFill>
                  <a:schemeClr val="tx1"/>
                </a:solidFill>
                <a:latin typeface="Verdana" panose="020B0604030504040204" pitchFamily="34" charset="0"/>
                <a:ea typeface="微软雅黑" panose="020B0503020204020204" charset="-122"/>
              </a:defRPr>
            </a:lvl6pPr>
            <a:lvl7pPr fontAlgn="base">
              <a:spcBef>
                <a:spcPct val="0"/>
              </a:spcBef>
              <a:spcAft>
                <a:spcPct val="0"/>
              </a:spcAft>
              <a:buFont typeface="Arial" panose="020B0604020202020204" pitchFamily="34" charset="0"/>
              <a:defRPr>
                <a:solidFill>
                  <a:schemeClr val="tx1"/>
                </a:solidFill>
                <a:latin typeface="Verdana" panose="020B0604030504040204" pitchFamily="34" charset="0"/>
                <a:ea typeface="微软雅黑" panose="020B0503020204020204" charset="-122"/>
              </a:defRPr>
            </a:lvl7pPr>
            <a:lvl8pPr fontAlgn="base">
              <a:spcBef>
                <a:spcPct val="0"/>
              </a:spcBef>
              <a:spcAft>
                <a:spcPct val="0"/>
              </a:spcAft>
              <a:buFont typeface="Arial" panose="020B0604020202020204" pitchFamily="34" charset="0"/>
              <a:defRPr>
                <a:solidFill>
                  <a:schemeClr val="tx1"/>
                </a:solidFill>
                <a:latin typeface="Verdana" panose="020B0604030504040204" pitchFamily="34" charset="0"/>
                <a:ea typeface="微软雅黑" panose="020B0503020204020204" charset="-122"/>
              </a:defRPr>
            </a:lvl8pPr>
            <a:lvl9pPr fontAlgn="base">
              <a:spcBef>
                <a:spcPct val="0"/>
              </a:spcBef>
              <a:spcAft>
                <a:spcPct val="0"/>
              </a:spcAft>
              <a:buFont typeface="Arial" panose="020B0604020202020204" pitchFamily="34" charset="0"/>
              <a:defRPr>
                <a:solidFill>
                  <a:schemeClr val="tx1"/>
                </a:solidFill>
                <a:latin typeface="Verdana" panose="020B0604030504040204" pitchFamily="34" charset="0"/>
                <a:ea typeface="微软雅黑" panose="020B0503020204020204" charset="-122"/>
              </a:defRPr>
            </a:lvl9pPr>
          </a:lstStyle>
          <a:p>
            <a:r>
              <a:rPr lang="zh-CN" altLang="en-US" sz="2400">
                <a:solidFill>
                  <a:schemeClr val="bg1"/>
                </a:solidFill>
              </a:rPr>
              <a:t>钻木取火的由来</a:t>
            </a:r>
          </a:p>
        </p:txBody>
      </p:sp>
      <p:sp>
        <p:nvSpPr>
          <p:cNvPr id="9" name="标题 13"/>
          <p:cNvSpPr>
            <a:spLocks noGrp="1" noChangeArrowheads="1"/>
          </p:cNvSpPr>
          <p:nvPr userDrawn="1"/>
        </p:nvSpPr>
        <p:spPr bwMode="auto">
          <a:xfrm>
            <a:off x="1220788" y="808038"/>
            <a:ext cx="10617200"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ea typeface="微软雅黑" panose="020B0503020204020204" charset="-122"/>
              </a:defRPr>
            </a:lvl1pPr>
            <a:lvl2pPr>
              <a:defRPr>
                <a:solidFill>
                  <a:schemeClr val="tx1"/>
                </a:solidFill>
                <a:latin typeface="Verdana" panose="020B0604030504040204" pitchFamily="34" charset="0"/>
                <a:ea typeface="微软雅黑" panose="020B0503020204020204" charset="-122"/>
              </a:defRPr>
            </a:lvl2pPr>
            <a:lvl3pPr>
              <a:defRPr>
                <a:solidFill>
                  <a:schemeClr val="tx1"/>
                </a:solidFill>
                <a:latin typeface="Verdana" panose="020B0604030504040204" pitchFamily="34" charset="0"/>
                <a:ea typeface="微软雅黑" panose="020B0503020204020204" charset="-122"/>
              </a:defRPr>
            </a:lvl3pPr>
            <a:lvl4pPr>
              <a:defRPr>
                <a:solidFill>
                  <a:schemeClr val="tx1"/>
                </a:solidFill>
                <a:latin typeface="Verdana" panose="020B0604030504040204" pitchFamily="34" charset="0"/>
                <a:ea typeface="微软雅黑" panose="020B0503020204020204" charset="-122"/>
              </a:defRPr>
            </a:lvl4pPr>
            <a:lvl5pPr>
              <a:defRPr>
                <a:solidFill>
                  <a:schemeClr val="tx1"/>
                </a:solidFill>
                <a:latin typeface="Verdana" panose="020B0604030504040204" pitchFamily="34" charset="0"/>
                <a:ea typeface="微软雅黑" panose="020B0503020204020204" charset="-122"/>
              </a:defRPr>
            </a:lvl5pPr>
            <a:lvl6pPr fontAlgn="base">
              <a:spcBef>
                <a:spcPct val="0"/>
              </a:spcBef>
              <a:spcAft>
                <a:spcPct val="0"/>
              </a:spcAft>
              <a:buFont typeface="Arial" panose="020B0604020202020204" pitchFamily="34" charset="0"/>
              <a:defRPr>
                <a:solidFill>
                  <a:schemeClr val="tx1"/>
                </a:solidFill>
                <a:latin typeface="Verdana" panose="020B0604030504040204" pitchFamily="34" charset="0"/>
                <a:ea typeface="微软雅黑" panose="020B0503020204020204" charset="-122"/>
              </a:defRPr>
            </a:lvl6pPr>
            <a:lvl7pPr fontAlgn="base">
              <a:spcBef>
                <a:spcPct val="0"/>
              </a:spcBef>
              <a:spcAft>
                <a:spcPct val="0"/>
              </a:spcAft>
              <a:buFont typeface="Arial" panose="020B0604020202020204" pitchFamily="34" charset="0"/>
              <a:defRPr>
                <a:solidFill>
                  <a:schemeClr val="tx1"/>
                </a:solidFill>
                <a:latin typeface="Verdana" panose="020B0604030504040204" pitchFamily="34" charset="0"/>
                <a:ea typeface="微软雅黑" panose="020B0503020204020204" charset="-122"/>
              </a:defRPr>
            </a:lvl7pPr>
            <a:lvl8pPr fontAlgn="base">
              <a:spcBef>
                <a:spcPct val="0"/>
              </a:spcBef>
              <a:spcAft>
                <a:spcPct val="0"/>
              </a:spcAft>
              <a:buFont typeface="Arial" panose="020B0604020202020204" pitchFamily="34" charset="0"/>
              <a:defRPr>
                <a:solidFill>
                  <a:schemeClr val="tx1"/>
                </a:solidFill>
                <a:latin typeface="Verdana" panose="020B0604030504040204" pitchFamily="34" charset="0"/>
                <a:ea typeface="微软雅黑" panose="020B0503020204020204" charset="-122"/>
              </a:defRPr>
            </a:lvl8pPr>
            <a:lvl9pPr fontAlgn="base">
              <a:spcBef>
                <a:spcPct val="0"/>
              </a:spcBef>
              <a:spcAft>
                <a:spcPct val="0"/>
              </a:spcAft>
              <a:buFont typeface="Arial" panose="020B0604020202020204" pitchFamily="34" charset="0"/>
              <a:defRPr>
                <a:solidFill>
                  <a:schemeClr val="tx1"/>
                </a:solidFill>
                <a:latin typeface="Verdana" panose="020B0604030504040204" pitchFamily="34" charset="0"/>
                <a:ea typeface="微软雅黑" panose="020B0503020204020204" charset="-122"/>
              </a:defRPr>
            </a:lvl9pPr>
          </a:lstStyle>
          <a:p>
            <a:r>
              <a:rPr lang="zh-CN" altLang="en-US" sz="2400">
                <a:solidFill>
                  <a:schemeClr val="bg1"/>
                </a:solidFill>
              </a:rPr>
              <a:t>钻木取火的由来</a:t>
            </a:r>
          </a:p>
        </p:txBody>
      </p:sp>
      <p:sp>
        <p:nvSpPr>
          <p:cNvPr id="10" name="标题 13"/>
          <p:cNvSpPr>
            <a:spLocks noGrp="1" noChangeArrowheads="1"/>
          </p:cNvSpPr>
          <p:nvPr userDrawn="1"/>
        </p:nvSpPr>
        <p:spPr bwMode="auto">
          <a:xfrm>
            <a:off x="1093788" y="681038"/>
            <a:ext cx="2832100"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ea typeface="微软雅黑" panose="020B0503020204020204" charset="-122"/>
              </a:defRPr>
            </a:lvl1pPr>
            <a:lvl2pPr>
              <a:defRPr>
                <a:solidFill>
                  <a:schemeClr val="tx1"/>
                </a:solidFill>
                <a:latin typeface="Verdana" panose="020B0604030504040204" pitchFamily="34" charset="0"/>
                <a:ea typeface="微软雅黑" panose="020B0503020204020204" charset="-122"/>
              </a:defRPr>
            </a:lvl2pPr>
            <a:lvl3pPr>
              <a:defRPr>
                <a:solidFill>
                  <a:schemeClr val="tx1"/>
                </a:solidFill>
                <a:latin typeface="Verdana" panose="020B0604030504040204" pitchFamily="34" charset="0"/>
                <a:ea typeface="微软雅黑" panose="020B0503020204020204" charset="-122"/>
              </a:defRPr>
            </a:lvl3pPr>
            <a:lvl4pPr>
              <a:defRPr>
                <a:solidFill>
                  <a:schemeClr val="tx1"/>
                </a:solidFill>
                <a:latin typeface="Verdana" panose="020B0604030504040204" pitchFamily="34" charset="0"/>
                <a:ea typeface="微软雅黑" panose="020B0503020204020204" charset="-122"/>
              </a:defRPr>
            </a:lvl4pPr>
            <a:lvl5pPr>
              <a:defRPr>
                <a:solidFill>
                  <a:schemeClr val="tx1"/>
                </a:solidFill>
                <a:latin typeface="Verdana" panose="020B0604030504040204" pitchFamily="34" charset="0"/>
                <a:ea typeface="微软雅黑" panose="020B0503020204020204" charset="-122"/>
              </a:defRPr>
            </a:lvl5pPr>
            <a:lvl6pPr fontAlgn="base">
              <a:spcBef>
                <a:spcPct val="0"/>
              </a:spcBef>
              <a:spcAft>
                <a:spcPct val="0"/>
              </a:spcAft>
              <a:buFont typeface="Arial" panose="020B0604020202020204" pitchFamily="34" charset="0"/>
              <a:defRPr>
                <a:solidFill>
                  <a:schemeClr val="tx1"/>
                </a:solidFill>
                <a:latin typeface="Verdana" panose="020B0604030504040204" pitchFamily="34" charset="0"/>
                <a:ea typeface="微软雅黑" panose="020B0503020204020204" charset="-122"/>
              </a:defRPr>
            </a:lvl6pPr>
            <a:lvl7pPr fontAlgn="base">
              <a:spcBef>
                <a:spcPct val="0"/>
              </a:spcBef>
              <a:spcAft>
                <a:spcPct val="0"/>
              </a:spcAft>
              <a:buFont typeface="Arial" panose="020B0604020202020204" pitchFamily="34" charset="0"/>
              <a:defRPr>
                <a:solidFill>
                  <a:schemeClr val="tx1"/>
                </a:solidFill>
                <a:latin typeface="Verdana" panose="020B0604030504040204" pitchFamily="34" charset="0"/>
                <a:ea typeface="微软雅黑" panose="020B0503020204020204" charset="-122"/>
              </a:defRPr>
            </a:lvl7pPr>
            <a:lvl8pPr fontAlgn="base">
              <a:spcBef>
                <a:spcPct val="0"/>
              </a:spcBef>
              <a:spcAft>
                <a:spcPct val="0"/>
              </a:spcAft>
              <a:buFont typeface="Arial" panose="020B0604020202020204" pitchFamily="34" charset="0"/>
              <a:defRPr>
                <a:solidFill>
                  <a:schemeClr val="tx1"/>
                </a:solidFill>
                <a:latin typeface="Verdana" panose="020B0604030504040204" pitchFamily="34" charset="0"/>
                <a:ea typeface="微软雅黑" panose="020B0503020204020204" charset="-122"/>
              </a:defRPr>
            </a:lvl8pPr>
            <a:lvl9pPr fontAlgn="base">
              <a:spcBef>
                <a:spcPct val="0"/>
              </a:spcBef>
              <a:spcAft>
                <a:spcPct val="0"/>
              </a:spcAft>
              <a:buFont typeface="Arial" panose="020B0604020202020204" pitchFamily="34" charset="0"/>
              <a:defRPr>
                <a:solidFill>
                  <a:schemeClr val="tx1"/>
                </a:solidFill>
                <a:latin typeface="Verdana" panose="020B0604030504040204" pitchFamily="34" charset="0"/>
                <a:ea typeface="微软雅黑" panose="020B0503020204020204" charset="-122"/>
              </a:defRPr>
            </a:lvl9pPr>
          </a:lstStyle>
          <a:p>
            <a:r>
              <a:rPr lang="zh-CN" altLang="en-US" sz="2400">
                <a:solidFill>
                  <a:schemeClr val="bg1"/>
                </a:solidFill>
              </a:rPr>
              <a:t>钻木取火的由来</a:t>
            </a:r>
          </a:p>
        </p:txBody>
      </p:sp>
      <p:sp>
        <p:nvSpPr>
          <p:cNvPr id="2" name="标题 1"/>
          <p:cNvSpPr>
            <a:spLocks noGrp="1"/>
          </p:cNvSpPr>
          <p:nvPr>
            <p:ph type="title" hasCustomPrompt="1"/>
          </p:nvPr>
        </p:nvSpPr>
        <p:spPr>
          <a:xfrm>
            <a:off x="840105" y="2078990"/>
            <a:ext cx="5917565" cy="922020"/>
          </a:xfrm>
        </p:spPr>
        <p:txBody>
          <a:bodyPr anchor="b"/>
          <a:lstStyle>
            <a:lvl1pPr>
              <a:defRPr sz="3200"/>
            </a:lvl1pPr>
          </a:lstStyle>
          <a:p>
            <a:r>
              <a:rPr lang="zh-CN" altLang="en-US" noProof="1"/>
              <a:t>想一想，灯泡是怎么亮起来的？</a:t>
            </a:r>
          </a:p>
        </p:txBody>
      </p:sp>
      <p:sp>
        <p:nvSpPr>
          <p:cNvPr id="4" name="文本占位符 3"/>
          <p:cNvSpPr>
            <a:spLocks noGrp="1"/>
          </p:cNvSpPr>
          <p:nvPr>
            <p:ph type="body" sz="half" idx="2" hasCustomPrompt="1"/>
          </p:nvPr>
        </p:nvSpPr>
        <p:spPr>
          <a:xfrm>
            <a:off x="840105" y="3161030"/>
            <a:ext cx="6041390" cy="2387600"/>
          </a:xfrm>
        </p:spPr>
        <p:txBody>
          <a:bodyPr/>
          <a:lstStyle>
            <a:lvl1pPr marL="0" indent="0">
              <a:buNone/>
              <a:defRPr sz="2000">
                <a:solidFill>
                  <a:srgbClr val="0070C0"/>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a:t>答案一：高温加热</a:t>
            </a:r>
          </a:p>
          <a:p>
            <a:pPr lvl="0"/>
            <a:r>
              <a:rPr lang="zh-CN" altLang="en-US" noProof="1"/>
              <a:t>答案二：</a:t>
            </a:r>
          </a:p>
          <a:p>
            <a:pPr lvl="0"/>
            <a:r>
              <a:rPr lang="zh-CN" altLang="en-US" noProof="1"/>
              <a:t>答案三：</a:t>
            </a:r>
          </a:p>
          <a:p>
            <a:pPr lvl="0"/>
            <a:r>
              <a:rPr lang="zh-CN" altLang="en-US" noProof="1"/>
              <a:t>…………</a:t>
            </a:r>
          </a:p>
        </p:txBody>
      </p:sp>
      <p:sp>
        <p:nvSpPr>
          <p:cNvPr id="11" name="日期占位符 4"/>
          <p:cNvSpPr>
            <a:spLocks noGrp="1"/>
          </p:cNvSpPr>
          <p:nvPr>
            <p:ph type="dt" sz="half" idx="10"/>
          </p:nvPr>
        </p:nvSpPr>
        <p:spPr/>
        <p:txBody>
          <a:bodyPr/>
          <a:lstStyle>
            <a:lvl1pPr>
              <a:defRPr/>
            </a:lvl1pPr>
          </a:lstStyle>
          <a:p>
            <a:fld id="{82F288E0-7875-42C4-84C8-98DBBD3BF4D2}" type="datetimeFigureOut">
              <a:rPr lang="zh-CN" altLang="en-US"/>
              <a:t>2019/12/16</a:t>
            </a:fld>
            <a:endParaRPr lang="zh-CN" altLang="en-US"/>
          </a:p>
        </p:txBody>
      </p:sp>
      <p:sp>
        <p:nvSpPr>
          <p:cNvPr id="12" name="页脚占位符 5"/>
          <p:cNvSpPr>
            <a:spLocks noGrp="1"/>
          </p:cNvSpPr>
          <p:nvPr>
            <p:ph type="ftr" sz="quarter" idx="11"/>
          </p:nvPr>
        </p:nvSpPr>
        <p:spPr/>
        <p:txBody>
          <a:bodyPr/>
          <a:lstStyle>
            <a:lvl1pPr>
              <a:defRPr/>
            </a:lvl1pPr>
          </a:lstStyle>
          <a:p>
            <a:endParaRPr lang="zh-CN" altLang="en-US"/>
          </a:p>
        </p:txBody>
      </p:sp>
      <p:sp>
        <p:nvSpPr>
          <p:cNvPr id="13" name="灯片编号占位符 6"/>
          <p:cNvSpPr>
            <a:spLocks noGrp="1"/>
          </p:cNvSpPr>
          <p:nvPr>
            <p:ph type="sldNum" sz="quarter" idx="12"/>
          </p:nvPr>
        </p:nvSpPr>
        <p:spPr/>
        <p:txBody>
          <a:bodyPr/>
          <a:lstStyle>
            <a:lvl1pPr>
              <a:defRPr/>
            </a:lvl1pPr>
          </a:lstStyle>
          <a:p>
            <a:fld id="{EF39998E-6D34-4FD6-9FF8-702DC98259C6}" type="slidenum">
              <a:rPr lang="zh-CN" altLang="en-US"/>
              <a:t>‹#›</a:t>
            </a:fld>
            <a:endParaRPr lang="zh-CN" altLang="en-US"/>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15" descr="教材版式-17"/>
          <p:cNvPicPr>
            <a:picLocks noChangeAspect="1" noChangeArrowheads="1"/>
          </p:cNvPicPr>
          <p:nvPr userDrawn="1"/>
        </p:nvPicPr>
        <p:blipFill>
          <a:blip r:embed="rId2"/>
          <a:srcRect/>
          <a:stretch>
            <a:fillRect/>
          </a:stretch>
        </p:blipFill>
        <p:spPr bwMode="auto">
          <a:xfrm>
            <a:off x="9247188" y="2289175"/>
            <a:ext cx="2540000" cy="323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标题 13"/>
          <p:cNvSpPr>
            <a:spLocks noGrp="1"/>
          </p:cNvSpPr>
          <p:nvPr>
            <p:ph type="title" hasCustomPrompt="1"/>
          </p:nvPr>
        </p:nvSpPr>
        <p:spPr>
          <a:xfrm>
            <a:off x="659765" y="753745"/>
            <a:ext cx="10617835" cy="478790"/>
          </a:xfrm>
        </p:spPr>
        <p:txBody>
          <a:bodyPr/>
          <a:lstStyle>
            <a:lvl1pPr algn="l">
              <a:defRPr sz="2400">
                <a:solidFill>
                  <a:schemeClr val="bg2">
                    <a:lumMod val="50000"/>
                  </a:schemeClr>
                </a:solidFill>
              </a:defRPr>
            </a:lvl1pPr>
          </a:lstStyle>
          <a:p>
            <a:r>
              <a:rPr lang="zh-CN" altLang="en-US" noProof="1"/>
              <a:t>托马斯 爱迪生 （美国）</a:t>
            </a:r>
          </a:p>
        </p:txBody>
      </p:sp>
      <p:sp>
        <p:nvSpPr>
          <p:cNvPr id="4" name="日期占位符 1"/>
          <p:cNvSpPr>
            <a:spLocks noGrp="1"/>
          </p:cNvSpPr>
          <p:nvPr>
            <p:ph type="dt" sz="half" idx="10"/>
          </p:nvPr>
        </p:nvSpPr>
        <p:spPr/>
        <p:txBody>
          <a:bodyPr/>
          <a:lstStyle>
            <a:lvl1pPr>
              <a:defRPr/>
            </a:lvl1pPr>
          </a:lstStyle>
          <a:p>
            <a:fld id="{82F288E0-7875-42C4-84C8-98DBBD3BF4D2}" type="datetimeFigureOut">
              <a:rPr lang="zh-CN" altLang="en-US"/>
              <a:t>2019/12/16</a:t>
            </a:fld>
            <a:endParaRPr lang="zh-CN" altLang="en-US"/>
          </a:p>
        </p:txBody>
      </p:sp>
      <p:sp>
        <p:nvSpPr>
          <p:cNvPr id="5" name="页脚占位符 2"/>
          <p:cNvSpPr>
            <a:spLocks noGrp="1"/>
          </p:cNvSpPr>
          <p:nvPr>
            <p:ph type="ftr" sz="quarter" idx="11"/>
          </p:nvPr>
        </p:nvSpPr>
        <p:spPr/>
        <p:txBody>
          <a:bodyPr/>
          <a:lstStyle>
            <a:lvl1pPr>
              <a:defRPr/>
            </a:lvl1pPr>
          </a:lstStyle>
          <a:p>
            <a:endParaRPr lang="zh-CN" altLang="en-US"/>
          </a:p>
        </p:txBody>
      </p:sp>
      <p:sp>
        <p:nvSpPr>
          <p:cNvPr id="6" name="灯片编号占位符 3"/>
          <p:cNvSpPr>
            <a:spLocks noGrp="1"/>
          </p:cNvSpPr>
          <p:nvPr>
            <p:ph type="sldNum" sz="quarter" idx="12"/>
          </p:nvPr>
        </p:nvSpPr>
        <p:spPr/>
        <p:txBody>
          <a:bodyPr/>
          <a:lstStyle>
            <a:lvl1pPr>
              <a:defRPr/>
            </a:lvl1pPr>
          </a:lstStyle>
          <a:p>
            <a:fld id="{E5A9EA6E-3334-465A-B6C4-8D6B86E903D8}" type="slidenum">
              <a:rPr lang="zh-CN" altLang="en-US"/>
              <a:t>‹#›</a:t>
            </a:fld>
            <a:endParaRPr lang="zh-CN" altLang="en-US"/>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pic>
        <p:nvPicPr>
          <p:cNvPr id="2" name="图片 4"/>
          <p:cNvPicPr>
            <a:picLocks noChangeAspect="1" noChangeArrowheads="1"/>
          </p:cNvPicPr>
          <p:nvPr userDrawn="1"/>
        </p:nvPicPr>
        <p:blipFill>
          <a:blip r:embed="rId2"/>
          <a:srcRect/>
          <a:stretch>
            <a:fillRect/>
          </a:stretch>
        </p:blipFill>
        <p:spPr bwMode="auto">
          <a:xfrm>
            <a:off x="2674938" y="2309813"/>
            <a:ext cx="962025" cy="814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6"/>
          <p:cNvPicPr>
            <a:picLocks noChangeAspect="1" noChangeArrowheads="1"/>
          </p:cNvPicPr>
          <p:nvPr userDrawn="1"/>
        </p:nvPicPr>
        <p:blipFill>
          <a:blip r:embed="rId3" cstate="screen"/>
          <a:srcRect/>
          <a:stretch>
            <a:fillRect/>
          </a:stretch>
        </p:blipFill>
        <p:spPr bwMode="auto">
          <a:xfrm flipH="1">
            <a:off x="457200" y="3646488"/>
            <a:ext cx="1819275" cy="277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图片 5"/>
          <p:cNvPicPr>
            <a:picLocks noChangeAspect="1" noChangeArrowheads="1"/>
          </p:cNvPicPr>
          <p:nvPr userDrawn="1"/>
        </p:nvPicPr>
        <p:blipFill>
          <a:blip r:embed="rId4" cstate="screen"/>
          <a:srcRect/>
          <a:stretch>
            <a:fillRect/>
          </a:stretch>
        </p:blipFill>
        <p:spPr bwMode="auto">
          <a:xfrm>
            <a:off x="2200275" y="3711575"/>
            <a:ext cx="1531938" cy="270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8"/>
          <p:cNvPicPr>
            <a:picLocks noChangeAspect="1" noChangeArrowheads="1"/>
          </p:cNvPicPr>
          <p:nvPr userDrawn="1"/>
        </p:nvPicPr>
        <p:blipFill>
          <a:blip r:embed="rId5" cstate="screen"/>
          <a:srcRect/>
          <a:stretch>
            <a:fillRect/>
          </a:stretch>
        </p:blipFill>
        <p:spPr bwMode="auto">
          <a:xfrm>
            <a:off x="593725" y="366713"/>
            <a:ext cx="1260475" cy="1525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9"/>
          <p:cNvPicPr>
            <a:picLocks noChangeAspect="1" noChangeArrowheads="1"/>
          </p:cNvPicPr>
          <p:nvPr userDrawn="1"/>
        </p:nvPicPr>
        <p:blipFill>
          <a:blip r:embed="rId6" cstate="screen"/>
          <a:srcRect/>
          <a:stretch>
            <a:fillRect/>
          </a:stretch>
        </p:blipFill>
        <p:spPr bwMode="auto">
          <a:xfrm>
            <a:off x="1995488" y="1065213"/>
            <a:ext cx="941387"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图片 10"/>
          <p:cNvPicPr>
            <a:picLocks noChangeAspect="1" noChangeArrowheads="1"/>
          </p:cNvPicPr>
          <p:nvPr userDrawn="1"/>
        </p:nvPicPr>
        <p:blipFill>
          <a:blip r:embed="rId7"/>
          <a:srcRect/>
          <a:stretch>
            <a:fillRect/>
          </a:stretch>
        </p:blipFill>
        <p:spPr bwMode="auto">
          <a:xfrm>
            <a:off x="385763" y="2219325"/>
            <a:ext cx="2176462"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日期占位符 1"/>
          <p:cNvSpPr>
            <a:spLocks noGrp="1"/>
          </p:cNvSpPr>
          <p:nvPr>
            <p:ph type="dt" sz="half" idx="10"/>
          </p:nvPr>
        </p:nvSpPr>
        <p:spPr/>
        <p:txBody>
          <a:bodyPr/>
          <a:lstStyle>
            <a:lvl1pPr>
              <a:defRPr/>
            </a:lvl1pPr>
          </a:lstStyle>
          <a:p>
            <a:fld id="{82F288E0-7875-42C4-84C8-98DBBD3BF4D2}" type="datetimeFigureOut">
              <a:rPr lang="zh-CN" altLang="en-US"/>
              <a:t>2019/12/16</a:t>
            </a:fld>
            <a:endParaRPr lang="zh-CN" altLang="en-US"/>
          </a:p>
        </p:txBody>
      </p:sp>
      <p:sp>
        <p:nvSpPr>
          <p:cNvPr id="9" name="页脚占位符 2"/>
          <p:cNvSpPr>
            <a:spLocks noGrp="1"/>
          </p:cNvSpPr>
          <p:nvPr>
            <p:ph type="ftr" sz="quarter" idx="11"/>
          </p:nvPr>
        </p:nvSpPr>
        <p:spPr/>
        <p:txBody>
          <a:bodyPr/>
          <a:lstStyle>
            <a:lvl1pPr>
              <a:defRPr/>
            </a:lvl1pPr>
          </a:lstStyle>
          <a:p>
            <a:endParaRPr lang="zh-CN" altLang="en-US"/>
          </a:p>
        </p:txBody>
      </p:sp>
      <p:sp>
        <p:nvSpPr>
          <p:cNvPr id="10" name="灯片编号占位符 3"/>
          <p:cNvSpPr>
            <a:spLocks noGrp="1"/>
          </p:cNvSpPr>
          <p:nvPr>
            <p:ph type="sldNum" sz="quarter" idx="12"/>
          </p:nvPr>
        </p:nvSpPr>
        <p:spPr/>
        <p:txBody>
          <a:bodyPr/>
          <a:lstStyle>
            <a:lvl1pPr>
              <a:defRPr/>
            </a:lvl1pPr>
          </a:lstStyle>
          <a:p>
            <a:fld id="{D042CBF6-4851-4103-92EC-3B38F198F786}" type="slidenum">
              <a:rPr lang="zh-CN" altLang="en-US"/>
              <a:t>‹#›</a:t>
            </a:fld>
            <a:endParaRPr lang="zh-CN" altLang="en-US"/>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pic>
        <p:nvPicPr>
          <p:cNvPr id="2" name="图片 12" descr="火星人合照板-03"/>
          <p:cNvPicPr>
            <a:picLocks noChangeAspect="1" noChangeArrowheads="1"/>
          </p:cNvPicPr>
          <p:nvPr userDrawn="1"/>
        </p:nvPicPr>
        <p:blipFill>
          <a:blip r:embed="rId2" cstate="screen"/>
          <a:srcRect/>
          <a:stretch>
            <a:fillRect/>
          </a:stretch>
        </p:blipFill>
        <p:spPr bwMode="auto">
          <a:xfrm>
            <a:off x="-358775" y="431800"/>
            <a:ext cx="6122988" cy="680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文本框 2"/>
          <p:cNvSpPr txBox="1"/>
          <p:nvPr userDrawn="1"/>
        </p:nvSpPr>
        <p:spPr>
          <a:xfrm>
            <a:off x="5307013" y="1838325"/>
            <a:ext cx="5253037" cy="2898775"/>
          </a:xfrm>
          <a:prstGeom prst="rect">
            <a:avLst/>
          </a:prstGeom>
          <a:noFill/>
          <a:effectLst>
            <a:outerShdw blurRad="50800" dist="50800" dir="5400000" algn="ctr" rotWithShape="0">
              <a:schemeClr val="bg1">
                <a:lumMod val="50000"/>
                <a:alpha val="50000"/>
              </a:schemeClr>
            </a:outerShdw>
          </a:effectLst>
        </p:spPr>
        <p:txBody>
          <a:bodyPr>
            <a:spAutoFit/>
          </a:bodyPr>
          <a:lstStyle/>
          <a:p>
            <a:pPr fontAlgn="auto"/>
            <a:r>
              <a:rPr lang="en-US" altLang="zh-CN" sz="6000" b="1" noProof="1">
                <a:solidFill>
                  <a:schemeClr val="accent4"/>
                </a:solidFill>
                <a:latin typeface="微软雅黑" panose="020B0503020204020204" charset="-122"/>
                <a:ea typeface="微软雅黑" panose="020B0503020204020204" charset="-122"/>
              </a:rPr>
              <a:t>work on!</a:t>
            </a:r>
          </a:p>
          <a:p>
            <a:pPr fontAlgn="auto"/>
            <a:r>
              <a:rPr lang="zh-CN" altLang="en-US" sz="6000" b="1" noProof="1">
                <a:solidFill>
                  <a:schemeClr val="accent4"/>
                </a:solidFill>
                <a:latin typeface="微软雅黑" panose="020B0503020204020204" charset="-122"/>
                <a:ea typeface="微软雅黑" panose="020B0503020204020204" charset="-122"/>
              </a:rPr>
              <a:t>开始动手制作你的发明吧！</a:t>
            </a:r>
          </a:p>
        </p:txBody>
      </p:sp>
      <p:sp>
        <p:nvSpPr>
          <p:cNvPr id="4" name="日期占位符 3"/>
          <p:cNvSpPr>
            <a:spLocks noGrp="1"/>
          </p:cNvSpPr>
          <p:nvPr>
            <p:ph type="dt" sz="half" idx="10"/>
          </p:nvPr>
        </p:nvSpPr>
        <p:spPr/>
        <p:txBody>
          <a:bodyPr/>
          <a:lstStyle>
            <a:lvl1pPr>
              <a:defRPr/>
            </a:lvl1pPr>
          </a:lstStyle>
          <a:p>
            <a:fld id="{82F288E0-7875-42C4-84C8-98DBBD3BF4D2}" type="datetimeFigureOut">
              <a:rPr lang="zh-CN" altLang="en-US"/>
              <a:t>2019/12/16</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95FD2278-7193-48EA-AE12-3BB55DF354C8}" type="slidenum">
              <a:rPr lang="zh-CN" altLang="en-US"/>
              <a:t>‹#›</a:t>
            </a:fld>
            <a:endParaRPr lang="zh-CN" altLang="en-US"/>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pic>
        <p:nvPicPr>
          <p:cNvPr id="2" name="图片 5" descr="未标题-3-06"/>
          <p:cNvPicPr>
            <a:picLocks noChangeAspect="1" noChangeArrowheads="1"/>
          </p:cNvPicPr>
          <p:nvPr userDrawn="1"/>
        </p:nvPicPr>
        <p:blipFill>
          <a:blip r:embed="rId2"/>
          <a:srcRect/>
          <a:stretch>
            <a:fillRect/>
          </a:stretch>
        </p:blipFill>
        <p:spPr bwMode="auto">
          <a:xfrm>
            <a:off x="-26988" y="-19050"/>
            <a:ext cx="12207876" cy="690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日期占位符 2"/>
          <p:cNvSpPr>
            <a:spLocks noGrp="1"/>
          </p:cNvSpPr>
          <p:nvPr>
            <p:ph type="dt" sz="half" idx="10"/>
          </p:nvPr>
        </p:nvSpPr>
        <p:spPr/>
        <p:txBody>
          <a:bodyPr/>
          <a:lstStyle>
            <a:lvl1pPr>
              <a:defRPr/>
            </a:lvl1pPr>
          </a:lstStyle>
          <a:p>
            <a:fld id="{82F288E0-7875-42C4-84C8-98DBBD3BF4D2}" type="datetimeFigureOut">
              <a:rPr lang="zh-CN" altLang="en-US"/>
              <a:t>2019/12/16</a:t>
            </a:fld>
            <a:endParaRPr lang="zh-CN" altLang="en-US"/>
          </a:p>
        </p:txBody>
      </p:sp>
      <p:sp>
        <p:nvSpPr>
          <p:cNvPr id="4" name="页脚占位符 3"/>
          <p:cNvSpPr>
            <a:spLocks noGrp="1"/>
          </p:cNvSpPr>
          <p:nvPr>
            <p:ph type="ftr" sz="quarter" idx="11"/>
          </p:nvPr>
        </p:nvSpPr>
        <p:spPr/>
        <p:txBody>
          <a:bodyPr/>
          <a:lstStyle>
            <a:lvl1pPr>
              <a:defRPr/>
            </a:lvl1pPr>
          </a:lstStyle>
          <a:p>
            <a:endParaRPr lang="zh-CN" altLang="en-US"/>
          </a:p>
        </p:txBody>
      </p:sp>
      <p:sp>
        <p:nvSpPr>
          <p:cNvPr id="5" name="灯片编号占位符 4"/>
          <p:cNvSpPr>
            <a:spLocks noGrp="1"/>
          </p:cNvSpPr>
          <p:nvPr>
            <p:ph type="sldNum" sz="quarter" idx="12"/>
          </p:nvPr>
        </p:nvSpPr>
        <p:spPr/>
        <p:txBody>
          <a:bodyPr/>
          <a:lstStyle>
            <a:lvl1pPr>
              <a:defRPr/>
            </a:lvl1pPr>
          </a:lstStyle>
          <a:p>
            <a:fld id="{236B3C4F-E674-4F2B-B9A5-B7057DF350C8}" type="slidenum">
              <a:rPr lang="zh-CN" altLang="en-US"/>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2019/12/16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slideLayout" Target="../slideLayouts/slideLayout23.xml"/><Relationship Id="rId18" Type="http://schemas.openxmlformats.org/officeDocument/2006/relationships/slideLayout" Target="../slideLayouts/slideLayout28.xml"/><Relationship Id="rId3" Type="http://schemas.openxmlformats.org/officeDocument/2006/relationships/slideLayout" Target="../slideLayouts/slideLayout13.xml"/><Relationship Id="rId21" Type="http://schemas.openxmlformats.org/officeDocument/2006/relationships/image" Target="../media/image1.jpg"/><Relationship Id="rId7" Type="http://schemas.openxmlformats.org/officeDocument/2006/relationships/slideLayout" Target="../slideLayouts/slideLayout17.xml"/><Relationship Id="rId12" Type="http://schemas.openxmlformats.org/officeDocument/2006/relationships/slideLayout" Target="../slideLayouts/slideLayout22.xml"/><Relationship Id="rId17" Type="http://schemas.openxmlformats.org/officeDocument/2006/relationships/slideLayout" Target="../slideLayouts/slideLayout27.xml"/><Relationship Id="rId2" Type="http://schemas.openxmlformats.org/officeDocument/2006/relationships/slideLayout" Target="../slideLayouts/slideLayout12.xml"/><Relationship Id="rId16" Type="http://schemas.openxmlformats.org/officeDocument/2006/relationships/slideLayout" Target="../slideLayouts/slideLayout26.xml"/><Relationship Id="rId20" Type="http://schemas.openxmlformats.org/officeDocument/2006/relationships/theme" Target="../theme/theme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5" Type="http://schemas.openxmlformats.org/officeDocument/2006/relationships/slideLayout" Target="../slideLayouts/slideLayout25.xml"/><Relationship Id="rId10" Type="http://schemas.openxmlformats.org/officeDocument/2006/relationships/slideLayout" Target="../slideLayouts/slideLayout20.xml"/><Relationship Id="rId19" Type="http://schemas.openxmlformats.org/officeDocument/2006/relationships/slideLayout" Target="../slideLayouts/slideLayout29.xml"/><Relationship Id="rId4" Type="http://schemas.openxmlformats.org/officeDocument/2006/relationships/slideLayout" Target="../slideLayouts/slideLayout14.xml"/><Relationship Id="rId9" Type="http://schemas.openxmlformats.org/officeDocument/2006/relationships/slideLayout" Target="../slideLayouts/slideLayout19.xml"/><Relationship Id="rId14" Type="http://schemas.openxmlformats.org/officeDocument/2006/relationships/slideLayout" Target="../slideLayouts/slideLayout24.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7.xml"/><Relationship Id="rId3" Type="http://schemas.openxmlformats.org/officeDocument/2006/relationships/slideLayout" Target="../slideLayouts/slideLayout32.xml"/><Relationship Id="rId7" Type="http://schemas.openxmlformats.org/officeDocument/2006/relationships/slideLayout" Target="../slideLayouts/slideLayout36.xml"/><Relationship Id="rId12" Type="http://schemas.openxmlformats.org/officeDocument/2006/relationships/image" Target="../media/image1.jpg"/><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theme" Target="../theme/theme3.xml"/><Relationship Id="rId5" Type="http://schemas.openxmlformats.org/officeDocument/2006/relationships/slideLayout" Target="../slideLayouts/slideLayout34.xml"/><Relationship Id="rId10" Type="http://schemas.openxmlformats.org/officeDocument/2006/relationships/slideLayout" Target="../slideLayouts/slideLayout39.xml"/><Relationship Id="rId4" Type="http://schemas.openxmlformats.org/officeDocument/2006/relationships/slideLayout" Target="../slideLayouts/slideLayout33.xml"/><Relationship Id="rId9" Type="http://schemas.openxmlformats.org/officeDocument/2006/relationships/slideLayout" Target="../slideLayouts/slideLayout38.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7.xml"/><Relationship Id="rId13" Type="http://schemas.openxmlformats.org/officeDocument/2006/relationships/tags" Target="../tags/tag3.xml"/><Relationship Id="rId3" Type="http://schemas.openxmlformats.org/officeDocument/2006/relationships/slideLayout" Target="../slideLayouts/slideLayout42.xml"/><Relationship Id="rId7" Type="http://schemas.openxmlformats.org/officeDocument/2006/relationships/slideLayout" Target="../slideLayouts/slideLayout46.xml"/><Relationship Id="rId12" Type="http://schemas.openxmlformats.org/officeDocument/2006/relationships/tags" Target="../tags/tag2.xml"/><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theme" Target="../theme/theme4.xml"/><Relationship Id="rId5" Type="http://schemas.openxmlformats.org/officeDocument/2006/relationships/slideLayout" Target="../slideLayouts/slideLayout44.xml"/><Relationship Id="rId15" Type="http://schemas.openxmlformats.org/officeDocument/2006/relationships/image" Target="../media/image1.jpg"/><Relationship Id="rId10" Type="http://schemas.openxmlformats.org/officeDocument/2006/relationships/slideLayout" Target="../slideLayouts/slideLayout49.xml"/><Relationship Id="rId4" Type="http://schemas.openxmlformats.org/officeDocument/2006/relationships/slideLayout" Target="../slideLayouts/slideLayout43.xml"/><Relationship Id="rId9" Type="http://schemas.openxmlformats.org/officeDocument/2006/relationships/slideLayout" Target="../slideLayouts/slideLayout48.xml"/><Relationship Id="rId14" Type="http://schemas.openxmlformats.org/officeDocument/2006/relationships/tags" Target="../tags/tag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7.xml"/><Relationship Id="rId3" Type="http://schemas.openxmlformats.org/officeDocument/2006/relationships/slideLayout" Target="../slideLayouts/slideLayout52.xml"/><Relationship Id="rId7" Type="http://schemas.openxmlformats.org/officeDocument/2006/relationships/slideLayout" Target="../slideLayouts/slideLayout56.xml"/><Relationship Id="rId12" Type="http://schemas.openxmlformats.org/officeDocument/2006/relationships/image" Target="../media/image1.jpg"/><Relationship Id="rId2" Type="http://schemas.openxmlformats.org/officeDocument/2006/relationships/slideLayout" Target="../slideLayouts/slideLayout51.xml"/><Relationship Id="rId1" Type="http://schemas.openxmlformats.org/officeDocument/2006/relationships/slideLayout" Target="../slideLayouts/slideLayout50.xml"/><Relationship Id="rId6" Type="http://schemas.openxmlformats.org/officeDocument/2006/relationships/slideLayout" Target="../slideLayouts/slideLayout55.xml"/><Relationship Id="rId11" Type="http://schemas.openxmlformats.org/officeDocument/2006/relationships/theme" Target="../theme/theme5.xml"/><Relationship Id="rId5" Type="http://schemas.openxmlformats.org/officeDocument/2006/relationships/slideLayout" Target="../slideLayouts/slideLayout54.xml"/><Relationship Id="rId10" Type="http://schemas.openxmlformats.org/officeDocument/2006/relationships/slideLayout" Target="../slideLayouts/slideLayout59.xml"/><Relationship Id="rId4" Type="http://schemas.openxmlformats.org/officeDocument/2006/relationships/slideLayout" Target="../slideLayouts/slideLayout53.xml"/><Relationship Id="rId9" Type="http://schemas.openxmlformats.org/officeDocument/2006/relationships/slideLayout" Target="../slideLayouts/slideLayout58.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7.xml"/><Relationship Id="rId3" Type="http://schemas.openxmlformats.org/officeDocument/2006/relationships/slideLayout" Target="../slideLayouts/slideLayout62.xml"/><Relationship Id="rId7" Type="http://schemas.openxmlformats.org/officeDocument/2006/relationships/slideLayout" Target="../slideLayouts/slideLayout66.xml"/><Relationship Id="rId12" Type="http://schemas.openxmlformats.org/officeDocument/2006/relationships/image" Target="../media/image1.jpg"/><Relationship Id="rId2" Type="http://schemas.openxmlformats.org/officeDocument/2006/relationships/slideLayout" Target="../slideLayouts/slideLayout61.xml"/><Relationship Id="rId1" Type="http://schemas.openxmlformats.org/officeDocument/2006/relationships/slideLayout" Target="../slideLayouts/slideLayout60.xml"/><Relationship Id="rId6" Type="http://schemas.openxmlformats.org/officeDocument/2006/relationships/slideLayout" Target="../slideLayouts/slideLayout65.xml"/><Relationship Id="rId11" Type="http://schemas.openxmlformats.org/officeDocument/2006/relationships/theme" Target="../theme/theme6.xml"/><Relationship Id="rId5" Type="http://schemas.openxmlformats.org/officeDocument/2006/relationships/slideLayout" Target="../slideLayouts/slideLayout64.xml"/><Relationship Id="rId10" Type="http://schemas.openxmlformats.org/officeDocument/2006/relationships/slideLayout" Target="../slideLayouts/slideLayout69.xml"/><Relationship Id="rId4" Type="http://schemas.openxmlformats.org/officeDocument/2006/relationships/slideLayout" Target="../slideLayouts/slideLayout63.xml"/><Relationship Id="rId9" Type="http://schemas.openxmlformats.org/officeDocument/2006/relationships/slideLayout" Target="../slideLayouts/slideLayout68.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7.xml"/><Relationship Id="rId13" Type="http://schemas.openxmlformats.org/officeDocument/2006/relationships/slideLayout" Target="../slideLayouts/slideLayout82.xml"/><Relationship Id="rId18" Type="http://schemas.openxmlformats.org/officeDocument/2006/relationships/slideLayout" Target="../slideLayouts/slideLayout87.xml"/><Relationship Id="rId3" Type="http://schemas.openxmlformats.org/officeDocument/2006/relationships/slideLayout" Target="../slideLayouts/slideLayout72.xml"/><Relationship Id="rId21" Type="http://schemas.openxmlformats.org/officeDocument/2006/relationships/theme" Target="../theme/theme7.xml"/><Relationship Id="rId7" Type="http://schemas.openxmlformats.org/officeDocument/2006/relationships/slideLayout" Target="../slideLayouts/slideLayout76.xml"/><Relationship Id="rId12" Type="http://schemas.openxmlformats.org/officeDocument/2006/relationships/slideLayout" Target="../slideLayouts/slideLayout81.xml"/><Relationship Id="rId17" Type="http://schemas.openxmlformats.org/officeDocument/2006/relationships/slideLayout" Target="../slideLayouts/slideLayout86.xml"/><Relationship Id="rId2" Type="http://schemas.openxmlformats.org/officeDocument/2006/relationships/slideLayout" Target="../slideLayouts/slideLayout71.xml"/><Relationship Id="rId16" Type="http://schemas.openxmlformats.org/officeDocument/2006/relationships/slideLayout" Target="../slideLayouts/slideLayout85.xml"/><Relationship Id="rId20" Type="http://schemas.openxmlformats.org/officeDocument/2006/relationships/slideLayout" Target="../slideLayouts/slideLayout89.xml"/><Relationship Id="rId1" Type="http://schemas.openxmlformats.org/officeDocument/2006/relationships/slideLayout" Target="../slideLayouts/slideLayout70.xml"/><Relationship Id="rId6" Type="http://schemas.openxmlformats.org/officeDocument/2006/relationships/slideLayout" Target="../slideLayouts/slideLayout75.xml"/><Relationship Id="rId11" Type="http://schemas.openxmlformats.org/officeDocument/2006/relationships/slideLayout" Target="../slideLayouts/slideLayout80.xml"/><Relationship Id="rId5" Type="http://schemas.openxmlformats.org/officeDocument/2006/relationships/slideLayout" Target="../slideLayouts/slideLayout74.xml"/><Relationship Id="rId15" Type="http://schemas.openxmlformats.org/officeDocument/2006/relationships/slideLayout" Target="../slideLayouts/slideLayout84.xml"/><Relationship Id="rId10" Type="http://schemas.openxmlformats.org/officeDocument/2006/relationships/slideLayout" Target="../slideLayouts/slideLayout79.xml"/><Relationship Id="rId19" Type="http://schemas.openxmlformats.org/officeDocument/2006/relationships/slideLayout" Target="../slideLayouts/slideLayout88.xml"/><Relationship Id="rId4" Type="http://schemas.openxmlformats.org/officeDocument/2006/relationships/slideLayout" Target="../slideLayouts/slideLayout73.xml"/><Relationship Id="rId9" Type="http://schemas.openxmlformats.org/officeDocument/2006/relationships/slideLayout" Target="../slideLayouts/slideLayout78.xml"/><Relationship Id="rId14" Type="http://schemas.openxmlformats.org/officeDocument/2006/relationships/slideLayout" Target="../slideLayouts/slideLayout83.xml"/><Relationship Id="rId22"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2">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2019/12/16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21">
            <a:lum/>
          </a:blip>
          <a:srcRect/>
          <a:stretch>
            <a:fillRect/>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fontAlgn="auto">
              <a:defRPr sz="1200" noProof="1" smtClean="0">
                <a:solidFill>
                  <a:schemeClr val="tx1">
                    <a:tint val="75000"/>
                  </a:schemeClr>
                </a:solidFill>
                <a:latin typeface="+mn-lt"/>
                <a:ea typeface="+mn-ea"/>
              </a:defRPr>
            </a:lvl1pPr>
          </a:lstStyle>
          <a:p>
            <a:fld id="{82F288E0-7875-42C4-84C8-98DBBD3BF4D2}" type="datetimeFigureOut">
              <a:rPr lang="zh-CN" altLang="en-US"/>
              <a:t>2019/12/16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fontAlgn="auto">
              <a:defRPr sz="1200" noProof="1">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fontAlgn="auto">
              <a:defRPr sz="1200" noProof="1" smtClean="0">
                <a:solidFill>
                  <a:schemeClr val="tx1">
                    <a:tint val="75000"/>
                  </a:schemeClr>
                </a:solidFill>
                <a:latin typeface="+mn-lt"/>
                <a:ea typeface="+mn-ea"/>
              </a:defRPr>
            </a:lvl1pPr>
          </a:lstStyle>
          <a:p>
            <a:fld id="{73591160-29DB-4B70-B72F-8AB5562A32C0}" type="slidenum">
              <a:rPr lang="zh-CN" altLang="en-US"/>
              <a:t>‹#›</a:t>
            </a:fld>
            <a:endParaRPr lang="zh-CN" altLang="en-US"/>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 id="2147483673" r:id="rId14"/>
    <p:sldLayoutId id="2147483674" r:id="rId15"/>
    <p:sldLayoutId id="2147483675" r:id="rId16"/>
    <p:sldLayoutId id="2147483676" r:id="rId17"/>
    <p:sldLayoutId id="2147483677" r:id="rId18"/>
    <p:sldLayoutId id="2147483678" r:id="rId19"/>
  </p:sldLayoutIdLst>
  <p:txStyles>
    <p:titleStyle>
      <a:lvl1pPr algn="l" rtl="0" eaLnBrk="1" fontAlgn="base" hangingPunct="1">
        <a:lnSpc>
          <a:spcPct val="90000"/>
        </a:lnSpc>
        <a:spcBef>
          <a:spcPct val="0"/>
        </a:spcBef>
        <a:spcAft>
          <a:spcPct val="0"/>
        </a:spcAft>
        <a:defRPr sz="3200" b="1" kern="1200">
          <a:solidFill>
            <a:srgbClr val="0070C0"/>
          </a:solidFill>
          <a:latin typeface="微软雅黑" panose="020B0503020204020204" charset="-122"/>
          <a:ea typeface="微软雅黑" panose="020B0503020204020204" charset="-122"/>
          <a:cs typeface="+mj-cs"/>
        </a:defRPr>
      </a:lvl1pPr>
      <a:lvl2pPr algn="l" rtl="0" eaLnBrk="1" fontAlgn="base" hangingPunct="1">
        <a:lnSpc>
          <a:spcPct val="90000"/>
        </a:lnSpc>
        <a:spcBef>
          <a:spcPct val="0"/>
        </a:spcBef>
        <a:spcAft>
          <a:spcPct val="0"/>
        </a:spcAft>
        <a:defRPr sz="3200" b="1">
          <a:solidFill>
            <a:srgbClr val="0070C0"/>
          </a:solidFill>
          <a:latin typeface="微软雅黑" panose="020B0503020204020204" charset="-122"/>
          <a:ea typeface="微软雅黑" panose="020B0503020204020204" charset="-122"/>
        </a:defRPr>
      </a:lvl2pPr>
      <a:lvl3pPr algn="l" rtl="0" eaLnBrk="1" fontAlgn="base" hangingPunct="1">
        <a:lnSpc>
          <a:spcPct val="90000"/>
        </a:lnSpc>
        <a:spcBef>
          <a:spcPct val="0"/>
        </a:spcBef>
        <a:spcAft>
          <a:spcPct val="0"/>
        </a:spcAft>
        <a:defRPr sz="3200" b="1">
          <a:solidFill>
            <a:srgbClr val="0070C0"/>
          </a:solidFill>
          <a:latin typeface="微软雅黑" panose="020B0503020204020204" charset="-122"/>
          <a:ea typeface="微软雅黑" panose="020B0503020204020204" charset="-122"/>
        </a:defRPr>
      </a:lvl3pPr>
      <a:lvl4pPr algn="l" rtl="0" eaLnBrk="1" fontAlgn="base" hangingPunct="1">
        <a:lnSpc>
          <a:spcPct val="90000"/>
        </a:lnSpc>
        <a:spcBef>
          <a:spcPct val="0"/>
        </a:spcBef>
        <a:spcAft>
          <a:spcPct val="0"/>
        </a:spcAft>
        <a:defRPr sz="3200" b="1">
          <a:solidFill>
            <a:srgbClr val="0070C0"/>
          </a:solidFill>
          <a:latin typeface="微软雅黑" panose="020B0503020204020204" charset="-122"/>
          <a:ea typeface="微软雅黑" panose="020B0503020204020204" charset="-122"/>
        </a:defRPr>
      </a:lvl4pPr>
      <a:lvl5pPr algn="l" rtl="0" eaLnBrk="1" fontAlgn="base" hangingPunct="1">
        <a:lnSpc>
          <a:spcPct val="90000"/>
        </a:lnSpc>
        <a:spcBef>
          <a:spcPct val="0"/>
        </a:spcBef>
        <a:spcAft>
          <a:spcPct val="0"/>
        </a:spcAft>
        <a:defRPr sz="3200" b="1">
          <a:solidFill>
            <a:srgbClr val="0070C0"/>
          </a:solidFill>
          <a:latin typeface="微软雅黑" panose="020B0503020204020204" charset="-122"/>
          <a:ea typeface="微软雅黑" panose="020B0503020204020204" charset="-122"/>
        </a:defRPr>
      </a:lvl5pPr>
      <a:lvl6pPr marL="457200" algn="l" rtl="0" eaLnBrk="1" fontAlgn="base" hangingPunct="1">
        <a:lnSpc>
          <a:spcPct val="90000"/>
        </a:lnSpc>
        <a:spcBef>
          <a:spcPct val="0"/>
        </a:spcBef>
        <a:spcAft>
          <a:spcPct val="0"/>
        </a:spcAft>
        <a:defRPr sz="3200" b="1">
          <a:solidFill>
            <a:srgbClr val="0070C0"/>
          </a:solidFill>
          <a:latin typeface="微软雅黑" panose="020B0503020204020204" charset="-122"/>
          <a:ea typeface="微软雅黑" panose="020B0503020204020204" charset="-122"/>
        </a:defRPr>
      </a:lvl6pPr>
      <a:lvl7pPr marL="914400" algn="l" rtl="0" eaLnBrk="1" fontAlgn="base" hangingPunct="1">
        <a:lnSpc>
          <a:spcPct val="90000"/>
        </a:lnSpc>
        <a:spcBef>
          <a:spcPct val="0"/>
        </a:spcBef>
        <a:spcAft>
          <a:spcPct val="0"/>
        </a:spcAft>
        <a:defRPr sz="3200" b="1">
          <a:solidFill>
            <a:srgbClr val="0070C0"/>
          </a:solidFill>
          <a:latin typeface="微软雅黑" panose="020B0503020204020204" charset="-122"/>
          <a:ea typeface="微软雅黑" panose="020B0503020204020204" charset="-122"/>
        </a:defRPr>
      </a:lvl7pPr>
      <a:lvl8pPr marL="1371600" algn="l" rtl="0" eaLnBrk="1" fontAlgn="base" hangingPunct="1">
        <a:lnSpc>
          <a:spcPct val="90000"/>
        </a:lnSpc>
        <a:spcBef>
          <a:spcPct val="0"/>
        </a:spcBef>
        <a:spcAft>
          <a:spcPct val="0"/>
        </a:spcAft>
        <a:defRPr sz="3200" b="1">
          <a:solidFill>
            <a:srgbClr val="0070C0"/>
          </a:solidFill>
          <a:latin typeface="微软雅黑" panose="020B0503020204020204" charset="-122"/>
          <a:ea typeface="微软雅黑" panose="020B0503020204020204" charset="-122"/>
        </a:defRPr>
      </a:lvl8pPr>
      <a:lvl9pPr marL="1828800" algn="l" rtl="0" eaLnBrk="1" fontAlgn="base" hangingPunct="1">
        <a:lnSpc>
          <a:spcPct val="90000"/>
        </a:lnSpc>
        <a:spcBef>
          <a:spcPct val="0"/>
        </a:spcBef>
        <a:spcAft>
          <a:spcPct val="0"/>
        </a:spcAft>
        <a:defRPr sz="3200" b="1">
          <a:solidFill>
            <a:srgbClr val="0070C0"/>
          </a:solidFill>
          <a:latin typeface="微软雅黑" panose="020B0503020204020204" charset="-122"/>
          <a:ea typeface="微软雅黑" panose="020B0503020204020204" charset="-122"/>
        </a:defRPr>
      </a:lvl9pPr>
    </p:titleStyle>
    <p:bodyStyle>
      <a:lvl1pPr algn="l" rtl="0" eaLnBrk="1" fontAlgn="base" hangingPunct="1">
        <a:lnSpc>
          <a:spcPct val="90000"/>
        </a:lnSpc>
        <a:spcBef>
          <a:spcPts val="1000"/>
        </a:spcBef>
        <a:spcAft>
          <a:spcPct val="0"/>
        </a:spcAft>
        <a:buFont typeface="Arial" panose="020B0604020202020204" pitchFamily="34" charset="0"/>
        <a:defRPr sz="2800" kern="1200">
          <a:solidFill>
            <a:schemeClr val="bg1"/>
          </a:solidFill>
          <a:latin typeface="微软雅黑" panose="020B0503020204020204" charset="-122"/>
          <a:ea typeface="微软雅黑" panose="020B0503020204020204" charset="-122"/>
          <a:cs typeface="+mn-cs"/>
        </a:defRPr>
      </a:lvl1pPr>
      <a:lvl2pPr marL="685800" indent="-228600" algn="l" rtl="0" eaLnBrk="1" fontAlgn="base" hangingPunct="1">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1" fontAlgn="base" hangingPunct="1">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1" fontAlgn="base" hangingPunct="1">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1" fontAlgn="base" hangingPunct="1">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0">
          <a:blip r:embed="rId12">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2019/12/16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5">
            <a:lum/>
          </a:blip>
          <a:srcRect/>
          <a:stretch>
            <a:fillRect/>
          </a:stretch>
        </a:blipFill>
        <a:effectLst/>
      </p:bgPr>
    </p:bg>
    <p:spTree>
      <p:nvGrpSpPr>
        <p:cNvPr id="1" name=""/>
        <p:cNvGrpSpPr/>
        <p:nvPr/>
      </p:nvGrpSpPr>
      <p:grpSpPr>
        <a:xfrm>
          <a:off x="0" y="0"/>
          <a:ext cx="0" cy="0"/>
          <a:chOff x="0" y="0"/>
          <a:chExt cx="0" cy="0"/>
        </a:xfrm>
      </p:grpSpPr>
      <p:sp>
        <p:nvSpPr>
          <p:cNvPr id="1026" name="标题占位符 1"/>
          <p:cNvSpPr>
            <a:spLocks noGrp="1"/>
          </p:cNvSpPr>
          <p:nvPr>
            <p:ph type="title"/>
            <p:custDataLst>
              <p:tags r:id="rId12"/>
            </p:custDataLst>
          </p:nvPr>
        </p:nvSpPr>
        <p:spPr>
          <a:xfrm>
            <a:off x="838200" y="365125"/>
            <a:ext cx="10515600" cy="1325563"/>
          </a:xfrm>
          <a:prstGeom prst="rect">
            <a:avLst/>
          </a:prstGeom>
          <a:noFill/>
          <a:ln w="9525">
            <a:noFill/>
          </a:ln>
        </p:spPr>
        <p:txBody>
          <a:bodyPr vert="horz" lIns="91440" tIns="45720" rIns="91440" bIns="45720" anchor="ctr"/>
          <a:lstStyle/>
          <a:p>
            <a:pPr lvl="0"/>
            <a:r>
              <a:rPr lang="zh-CN" altLang="en-US" dirty="0"/>
              <a:t>单击此处编辑母版标题样式</a:t>
            </a:r>
          </a:p>
        </p:txBody>
      </p:sp>
      <p:sp>
        <p:nvSpPr>
          <p:cNvPr id="1027" name="文本占位符 2"/>
          <p:cNvSpPr>
            <a:spLocks noGrp="1"/>
          </p:cNvSpPr>
          <p:nvPr>
            <p:ph type="body"/>
            <p:custDataLst>
              <p:tags r:id="rId13"/>
            </p:custDataLst>
          </p:nvPr>
        </p:nvSpPr>
        <p:spPr>
          <a:xfrm>
            <a:off x="838200" y="1825625"/>
            <a:ext cx="10515600" cy="4351338"/>
          </a:xfrm>
          <a:prstGeom prst="rect">
            <a:avLst/>
          </a:prstGeom>
          <a:noFill/>
          <a:ln w="9525">
            <a:noFill/>
          </a:ln>
        </p:spPr>
        <p:txBody>
          <a:bodyPr vert="horz" lIns="91440" tIns="45720" rIns="91440" bIns="45720" anchor="t"/>
          <a:lstStyle/>
          <a:p>
            <a:pPr lvl="0" indent="-228600"/>
            <a:r>
              <a:rPr lang="zh-CN" altLang="en-US" dirty="0"/>
              <a:t>单击此处编辑母版文本样式</a:t>
            </a:r>
          </a:p>
          <a:p>
            <a:pPr lvl="1" indent="-228600"/>
            <a:r>
              <a:rPr lang="zh-CN" altLang="en-US" dirty="0"/>
              <a:t>第二级</a:t>
            </a:r>
          </a:p>
          <a:p>
            <a:pPr lvl="2" indent="-228600"/>
            <a:r>
              <a:rPr lang="zh-CN" altLang="en-US" dirty="0"/>
              <a:t>第三级</a:t>
            </a:r>
          </a:p>
          <a:p>
            <a:pPr lvl="3" indent="-228600"/>
            <a:r>
              <a:rPr lang="zh-CN" altLang="en-US" dirty="0"/>
              <a:t>第四级</a:t>
            </a:r>
          </a:p>
          <a:p>
            <a:pPr lvl="4" indent="-228600"/>
            <a:r>
              <a:rPr lang="zh-CN" altLang="en-US" dirty="0"/>
              <a:t>第五级</a:t>
            </a:r>
          </a:p>
        </p:txBody>
      </p:sp>
      <p:sp>
        <p:nvSpPr>
          <p:cNvPr id="9"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9060101010101" charset="-122"/>
                <a:ea typeface="黑体" panose="02010609060101010101" charset="-122"/>
              </a:defRPr>
            </a:lvl1pPr>
          </a:lstStyle>
          <a:p>
            <a:fld id="{82F288E0-7875-42C4-84C8-98DBBD3BF4D2}" type="datetimeFigureOut">
              <a:rPr lang="zh-CN" altLang="en-US" smtClean="0"/>
              <a:t>2019/12/16</a:t>
            </a:fld>
            <a:endParaRPr lang="zh-CN" altLang="en-US"/>
          </a:p>
        </p:txBody>
      </p:sp>
      <p:sp>
        <p:nvSpPr>
          <p:cNvPr id="10"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9060101010101" charset="-122"/>
                <a:ea typeface="黑体" panose="02010609060101010101" charset="-122"/>
              </a:defRPr>
            </a:lvl1pPr>
          </a:lstStyle>
          <a:p>
            <a:endParaRPr lang="zh-CN" altLang="en-US"/>
          </a:p>
        </p:txBody>
      </p:sp>
      <p:sp>
        <p:nvSpPr>
          <p:cNvPr id="11"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9060101010101" charset="-122"/>
                <a:ea typeface="黑体" panose="02010609060101010101" charset="-122"/>
              </a:defRPr>
            </a:lvl1pPr>
          </a:lstStyle>
          <a:p>
            <a:fld id="{7D9BB5D0-35E4-459D-AEF3-FE4D7C45CC19}" type="slidenum">
              <a:rPr lang="zh-CN" altLang="en-US" smtClean="0"/>
              <a:t>‹#›</a:t>
            </a:fld>
            <a:endParaRPr lang="zh-CN" altLang="en-US"/>
          </a:p>
        </p:txBody>
      </p:sp>
      <p:sp>
        <p:nvSpPr>
          <p:cNvPr id="2" name="KSO_TEMPLATE" hidden="1"/>
          <p:cNvSpPr/>
          <p:nvPr>
            <p:custDataLst>
              <p:tags r:id="rId1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Tree>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Lst>
  <p:timing>
    <p:tnLst>
      <p:par>
        <p:cTn id="1" dur="indefinite" restart="never" nodeType="tmRoot"/>
      </p:par>
    </p:tnLst>
  </p:timing>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2">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2019/12/16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08" r:id="rId7"/>
    <p:sldLayoutId id="2147483709" r:id="rId8"/>
    <p:sldLayoutId id="2147483710" r:id="rId9"/>
    <p:sldLayoutId id="2147483711"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blipFill dpi="0" rotWithShape="0">
          <a:blip r:embed="rId12">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2019/12/16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713" r:id="rId1"/>
    <p:sldLayoutId id="2147483714" r:id="rId2"/>
    <p:sldLayoutId id="2147483715" r:id="rId3"/>
    <p:sldLayoutId id="2147483716" r:id="rId4"/>
    <p:sldLayoutId id="2147483717" r:id="rId5"/>
    <p:sldLayoutId id="2147483718" r:id="rId6"/>
    <p:sldLayoutId id="2147483719" r:id="rId7"/>
    <p:sldLayoutId id="2147483720" r:id="rId8"/>
    <p:sldLayoutId id="2147483721" r:id="rId9"/>
    <p:sldLayoutId id="2147483722" r:id="rId10"/>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22">
            <a:lum/>
          </a:blip>
          <a:srcRect/>
          <a:stretch>
            <a:fillRect/>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fontAlgn="auto">
              <a:defRPr sz="1200" noProof="1" smtClean="0">
                <a:solidFill>
                  <a:schemeClr val="tx1">
                    <a:tint val="75000"/>
                  </a:schemeClr>
                </a:solidFill>
                <a:latin typeface="+mn-lt"/>
                <a:ea typeface="+mn-ea"/>
              </a:defRPr>
            </a:lvl1pPr>
          </a:lstStyle>
          <a:p>
            <a:fld id="{82F288E0-7875-42C4-84C8-98DBBD3BF4D2}" type="datetimeFigureOut">
              <a:rPr lang="zh-CN" altLang="en-US"/>
              <a:t>2019/12/16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fontAlgn="auto">
              <a:defRPr sz="1200" noProof="1">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fontAlgn="auto">
              <a:defRPr sz="1200" noProof="1" smtClean="0">
                <a:solidFill>
                  <a:schemeClr val="tx1">
                    <a:tint val="75000"/>
                  </a:schemeClr>
                </a:solidFill>
                <a:latin typeface="+mn-lt"/>
                <a:ea typeface="+mn-ea"/>
              </a:defRPr>
            </a:lvl1pPr>
          </a:lstStyle>
          <a:p>
            <a:fld id="{E9BD2A68-1D15-400D-9450-3218FB7FE8BD}" type="slidenum">
              <a:rPr lang="zh-CN" altLang="en-US"/>
              <a:t>‹#›</a:t>
            </a:fld>
            <a:endParaRPr lang="zh-CN" altLang="en-US"/>
          </a:p>
        </p:txBody>
      </p:sp>
    </p:spTree>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 id="2147483734" r:id="rId11"/>
    <p:sldLayoutId id="2147483735" r:id="rId12"/>
    <p:sldLayoutId id="2147483736" r:id="rId13"/>
    <p:sldLayoutId id="2147483737" r:id="rId14"/>
    <p:sldLayoutId id="2147483738" r:id="rId15"/>
    <p:sldLayoutId id="2147483739" r:id="rId16"/>
    <p:sldLayoutId id="2147483740" r:id="rId17"/>
    <p:sldLayoutId id="2147483741" r:id="rId18"/>
    <p:sldLayoutId id="2147483742" r:id="rId19"/>
    <p:sldLayoutId id="2147483743" r:id="rId20"/>
  </p:sldLayoutIdLst>
  <p:timing>
    <p:tnLst>
      <p:par>
        <p:cTn id="1" dur="indefinite" restart="never" nodeType="tmRoot"/>
      </p:par>
    </p:tnLst>
  </p:timing>
  <p:txStyles>
    <p:titleStyle>
      <a:lvl1pPr algn="l" rtl="0" eaLnBrk="1" fontAlgn="base" hangingPunct="1">
        <a:lnSpc>
          <a:spcPct val="90000"/>
        </a:lnSpc>
        <a:spcBef>
          <a:spcPct val="0"/>
        </a:spcBef>
        <a:spcAft>
          <a:spcPct val="0"/>
        </a:spcAft>
        <a:defRPr sz="3200" b="1" kern="1200">
          <a:solidFill>
            <a:srgbClr val="0070C0"/>
          </a:solidFill>
          <a:latin typeface="微软雅黑" panose="020B0503020204020204" charset="-122"/>
          <a:ea typeface="微软雅黑" panose="020B0503020204020204" charset="-122"/>
          <a:cs typeface="+mj-cs"/>
        </a:defRPr>
      </a:lvl1pPr>
      <a:lvl2pPr algn="l" rtl="0" eaLnBrk="1" fontAlgn="base" hangingPunct="1">
        <a:lnSpc>
          <a:spcPct val="90000"/>
        </a:lnSpc>
        <a:spcBef>
          <a:spcPct val="0"/>
        </a:spcBef>
        <a:spcAft>
          <a:spcPct val="0"/>
        </a:spcAft>
        <a:defRPr sz="3200" b="1">
          <a:solidFill>
            <a:srgbClr val="0070C0"/>
          </a:solidFill>
          <a:latin typeface="微软雅黑" panose="020B0503020204020204" charset="-122"/>
          <a:ea typeface="微软雅黑" panose="020B0503020204020204" charset="-122"/>
        </a:defRPr>
      </a:lvl2pPr>
      <a:lvl3pPr algn="l" rtl="0" eaLnBrk="1" fontAlgn="base" hangingPunct="1">
        <a:lnSpc>
          <a:spcPct val="90000"/>
        </a:lnSpc>
        <a:spcBef>
          <a:spcPct val="0"/>
        </a:spcBef>
        <a:spcAft>
          <a:spcPct val="0"/>
        </a:spcAft>
        <a:defRPr sz="3200" b="1">
          <a:solidFill>
            <a:srgbClr val="0070C0"/>
          </a:solidFill>
          <a:latin typeface="微软雅黑" panose="020B0503020204020204" charset="-122"/>
          <a:ea typeface="微软雅黑" panose="020B0503020204020204" charset="-122"/>
        </a:defRPr>
      </a:lvl3pPr>
      <a:lvl4pPr algn="l" rtl="0" eaLnBrk="1" fontAlgn="base" hangingPunct="1">
        <a:lnSpc>
          <a:spcPct val="90000"/>
        </a:lnSpc>
        <a:spcBef>
          <a:spcPct val="0"/>
        </a:spcBef>
        <a:spcAft>
          <a:spcPct val="0"/>
        </a:spcAft>
        <a:defRPr sz="3200" b="1">
          <a:solidFill>
            <a:srgbClr val="0070C0"/>
          </a:solidFill>
          <a:latin typeface="微软雅黑" panose="020B0503020204020204" charset="-122"/>
          <a:ea typeface="微软雅黑" panose="020B0503020204020204" charset="-122"/>
        </a:defRPr>
      </a:lvl4pPr>
      <a:lvl5pPr algn="l" rtl="0" eaLnBrk="1" fontAlgn="base" hangingPunct="1">
        <a:lnSpc>
          <a:spcPct val="90000"/>
        </a:lnSpc>
        <a:spcBef>
          <a:spcPct val="0"/>
        </a:spcBef>
        <a:spcAft>
          <a:spcPct val="0"/>
        </a:spcAft>
        <a:defRPr sz="3200" b="1">
          <a:solidFill>
            <a:srgbClr val="0070C0"/>
          </a:solidFill>
          <a:latin typeface="微软雅黑" panose="020B0503020204020204" charset="-122"/>
          <a:ea typeface="微软雅黑" panose="020B0503020204020204" charset="-122"/>
        </a:defRPr>
      </a:lvl5pPr>
      <a:lvl6pPr marL="457200" algn="l" rtl="0" eaLnBrk="1" fontAlgn="base" hangingPunct="1">
        <a:lnSpc>
          <a:spcPct val="90000"/>
        </a:lnSpc>
        <a:spcBef>
          <a:spcPct val="0"/>
        </a:spcBef>
        <a:spcAft>
          <a:spcPct val="0"/>
        </a:spcAft>
        <a:defRPr sz="3200" b="1">
          <a:solidFill>
            <a:srgbClr val="0070C0"/>
          </a:solidFill>
          <a:latin typeface="微软雅黑" panose="020B0503020204020204" charset="-122"/>
          <a:ea typeface="微软雅黑" panose="020B0503020204020204" charset="-122"/>
        </a:defRPr>
      </a:lvl6pPr>
      <a:lvl7pPr marL="914400" algn="l" rtl="0" eaLnBrk="1" fontAlgn="base" hangingPunct="1">
        <a:lnSpc>
          <a:spcPct val="90000"/>
        </a:lnSpc>
        <a:spcBef>
          <a:spcPct val="0"/>
        </a:spcBef>
        <a:spcAft>
          <a:spcPct val="0"/>
        </a:spcAft>
        <a:defRPr sz="3200" b="1">
          <a:solidFill>
            <a:srgbClr val="0070C0"/>
          </a:solidFill>
          <a:latin typeface="微软雅黑" panose="020B0503020204020204" charset="-122"/>
          <a:ea typeface="微软雅黑" panose="020B0503020204020204" charset="-122"/>
        </a:defRPr>
      </a:lvl7pPr>
      <a:lvl8pPr marL="1371600" algn="l" rtl="0" eaLnBrk="1" fontAlgn="base" hangingPunct="1">
        <a:lnSpc>
          <a:spcPct val="90000"/>
        </a:lnSpc>
        <a:spcBef>
          <a:spcPct val="0"/>
        </a:spcBef>
        <a:spcAft>
          <a:spcPct val="0"/>
        </a:spcAft>
        <a:defRPr sz="3200" b="1">
          <a:solidFill>
            <a:srgbClr val="0070C0"/>
          </a:solidFill>
          <a:latin typeface="微软雅黑" panose="020B0503020204020204" charset="-122"/>
          <a:ea typeface="微软雅黑" panose="020B0503020204020204" charset="-122"/>
        </a:defRPr>
      </a:lvl8pPr>
      <a:lvl9pPr marL="1828800" algn="l" rtl="0" eaLnBrk="1" fontAlgn="base" hangingPunct="1">
        <a:lnSpc>
          <a:spcPct val="90000"/>
        </a:lnSpc>
        <a:spcBef>
          <a:spcPct val="0"/>
        </a:spcBef>
        <a:spcAft>
          <a:spcPct val="0"/>
        </a:spcAft>
        <a:defRPr sz="3200" b="1">
          <a:solidFill>
            <a:srgbClr val="0070C0"/>
          </a:solidFill>
          <a:latin typeface="微软雅黑" panose="020B0503020204020204" charset="-122"/>
          <a:ea typeface="微软雅黑" panose="020B0503020204020204" charset="-122"/>
        </a:defRPr>
      </a:lvl9pPr>
    </p:titleStyle>
    <p:bodyStyle>
      <a:lvl1pPr algn="l" rtl="0" eaLnBrk="1" fontAlgn="base" hangingPunct="1">
        <a:lnSpc>
          <a:spcPct val="90000"/>
        </a:lnSpc>
        <a:spcBef>
          <a:spcPts val="1000"/>
        </a:spcBef>
        <a:spcAft>
          <a:spcPct val="0"/>
        </a:spcAft>
        <a:buFont typeface="Arial" panose="020B0604020202020204" pitchFamily="34" charset="0"/>
        <a:defRPr sz="2800" kern="1200">
          <a:solidFill>
            <a:schemeClr val="bg1"/>
          </a:solidFill>
          <a:latin typeface="微软雅黑" panose="020B0503020204020204" charset="-122"/>
          <a:ea typeface="微软雅黑" panose="020B0503020204020204" charset="-122"/>
          <a:cs typeface="+mn-cs"/>
        </a:defRPr>
      </a:lvl1pPr>
      <a:lvl2pPr marL="685800" indent="-228600" algn="l" rtl="0" eaLnBrk="1" fontAlgn="base" hangingPunct="1">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1" fontAlgn="base" hangingPunct="1">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1" fontAlgn="base" hangingPunct="1">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1" fontAlgn="base" hangingPunct="1">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xml"/><Relationship Id="rId1" Type="http://schemas.openxmlformats.org/officeDocument/2006/relationships/slideLayout" Target="../slideLayouts/slideLayout30.xml"/></Relationships>
</file>

<file path=ppt/slides/_rels/slide10.xml.rels><?xml version="1.0" encoding="UTF-8" standalone="yes"?>
<Relationships xmlns="http://schemas.openxmlformats.org/package/2006/relationships"><Relationship Id="rId3" Type="http://schemas.openxmlformats.org/officeDocument/2006/relationships/image" Target="../media/image39.jpeg"/><Relationship Id="rId7" Type="http://schemas.openxmlformats.org/officeDocument/2006/relationships/image" Target="../media/image43.png"/><Relationship Id="rId2" Type="http://schemas.openxmlformats.org/officeDocument/2006/relationships/notesSlide" Target="../notesSlides/notesSlide10.xml"/><Relationship Id="rId1" Type="http://schemas.openxmlformats.org/officeDocument/2006/relationships/slideLayout" Target="../slideLayouts/slideLayout41.xml"/><Relationship Id="rId6" Type="http://schemas.openxmlformats.org/officeDocument/2006/relationships/image" Target="../media/image42.jpeg"/><Relationship Id="rId5" Type="http://schemas.openxmlformats.org/officeDocument/2006/relationships/image" Target="../media/image41.jpeg"/><Relationship Id="rId4" Type="http://schemas.openxmlformats.org/officeDocument/2006/relationships/image" Target="../media/image40.jpe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41.xml"/><Relationship Id="rId1" Type="http://schemas.openxmlformats.org/officeDocument/2006/relationships/themeOverride" Target="../theme/themeOverride1.xml"/><Relationship Id="rId6" Type="http://schemas.openxmlformats.org/officeDocument/2006/relationships/image" Target="../media/image44.png"/><Relationship Id="rId5" Type="http://schemas.openxmlformats.org/officeDocument/2006/relationships/image" Target="../media/image31.png"/><Relationship Id="rId4" Type="http://schemas.openxmlformats.org/officeDocument/2006/relationships/image" Target="../media/image30.png"/></Relationships>
</file>

<file path=ppt/slides/_rels/slide12.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12.xml"/><Relationship Id="rId1" Type="http://schemas.openxmlformats.org/officeDocument/2006/relationships/slideLayout" Target="../slideLayouts/slideLayout41.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jpeg"/></Relationships>
</file>

<file path=ppt/slides/_rels/slide13.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3.xml"/><Relationship Id="rId1" Type="http://schemas.openxmlformats.org/officeDocument/2006/relationships/slideLayout" Target="../slideLayouts/slideLayout41.xml"/><Relationship Id="rId5" Type="http://schemas.openxmlformats.org/officeDocument/2006/relationships/image" Target="../media/image49.png"/><Relationship Id="rId4" Type="http://schemas.openxmlformats.org/officeDocument/2006/relationships/image" Target="../media/image46.jpeg"/></Relationships>
</file>

<file path=ppt/slides/_rels/slide1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4.xml"/><Relationship Id="rId1" Type="http://schemas.openxmlformats.org/officeDocument/2006/relationships/slideLayout" Target="../slideLayouts/slideLayout41.xml"/><Relationship Id="rId4" Type="http://schemas.openxmlformats.org/officeDocument/2006/relationships/image" Target="../media/image51.jpeg"/></Relationships>
</file>

<file path=ppt/slides/_rels/slide15.xml.rels><?xml version="1.0" encoding="UTF-8" standalone="yes"?>
<Relationships xmlns="http://schemas.openxmlformats.org/package/2006/relationships"><Relationship Id="rId3" Type="http://schemas.openxmlformats.org/officeDocument/2006/relationships/image" Target="../media/image52.jpeg"/><Relationship Id="rId7" Type="http://schemas.openxmlformats.org/officeDocument/2006/relationships/image" Target="../media/image56.png"/><Relationship Id="rId2" Type="http://schemas.openxmlformats.org/officeDocument/2006/relationships/notesSlide" Target="../notesSlides/notesSlide15.xml"/><Relationship Id="rId1" Type="http://schemas.openxmlformats.org/officeDocument/2006/relationships/slideLayout" Target="../slideLayouts/slideLayout41.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53.png"/></Relationships>
</file>

<file path=ppt/slides/_rels/slide16.xml.rels><?xml version="1.0" encoding="UTF-8" standalone="yes"?>
<Relationships xmlns="http://schemas.openxmlformats.org/package/2006/relationships"><Relationship Id="rId8" Type="http://schemas.openxmlformats.org/officeDocument/2006/relationships/image" Target="../media/image60.png"/><Relationship Id="rId3" Type="http://schemas.openxmlformats.org/officeDocument/2006/relationships/image" Target="../media/image32.jpeg"/><Relationship Id="rId7" Type="http://schemas.microsoft.com/office/2007/relationships/hdphoto" Target="../media/hdphoto1.wdp"/><Relationship Id="rId2" Type="http://schemas.openxmlformats.org/officeDocument/2006/relationships/notesSlide" Target="../notesSlides/notesSlide16.xml"/><Relationship Id="rId1" Type="http://schemas.openxmlformats.org/officeDocument/2006/relationships/slideLayout" Target="../slideLayouts/slideLayout41.xml"/><Relationship Id="rId6" Type="http://schemas.openxmlformats.org/officeDocument/2006/relationships/image" Target="../media/image59.png"/><Relationship Id="rId5" Type="http://schemas.openxmlformats.org/officeDocument/2006/relationships/image" Target="../media/image58.png"/><Relationship Id="rId10" Type="http://schemas.openxmlformats.org/officeDocument/2006/relationships/image" Target="../media/image62.png"/><Relationship Id="rId4" Type="http://schemas.openxmlformats.org/officeDocument/2006/relationships/image" Target="../media/image57.png"/><Relationship Id="rId9" Type="http://schemas.openxmlformats.org/officeDocument/2006/relationships/image" Target="../media/image61.png"/></Relationships>
</file>

<file path=ppt/slides/_rels/slide17.xml.rels><?xml version="1.0" encoding="UTF-8" standalone="yes"?>
<Relationships xmlns="http://schemas.openxmlformats.org/package/2006/relationships"><Relationship Id="rId3" Type="http://schemas.openxmlformats.org/officeDocument/2006/relationships/image" Target="../media/image59.png"/><Relationship Id="rId7" Type="http://schemas.openxmlformats.org/officeDocument/2006/relationships/image" Target="../media/image65.png"/><Relationship Id="rId2" Type="http://schemas.openxmlformats.org/officeDocument/2006/relationships/notesSlide" Target="../notesSlides/notesSlide17.xml"/><Relationship Id="rId1" Type="http://schemas.openxmlformats.org/officeDocument/2006/relationships/slideLayout" Target="../slideLayouts/slideLayout41.xml"/><Relationship Id="rId6" Type="http://schemas.openxmlformats.org/officeDocument/2006/relationships/image" Target="../media/image64.png"/><Relationship Id="rId5" Type="http://schemas.openxmlformats.org/officeDocument/2006/relationships/image" Target="../media/image63.png"/><Relationship Id="rId4" Type="http://schemas.microsoft.com/office/2007/relationships/hdphoto" Target="../media/hdphoto1.wdp"/></Relationships>
</file>

<file path=ppt/slides/_rels/slide18.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8.xml"/><Relationship Id="rId1" Type="http://schemas.openxmlformats.org/officeDocument/2006/relationships/slideLayout" Target="../slideLayouts/slideLayout41.xml"/><Relationship Id="rId4" Type="http://schemas.openxmlformats.org/officeDocument/2006/relationships/image" Target="../media/image66.png"/></Relationships>
</file>

<file path=ppt/slides/_rels/slide19.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19.xml"/><Relationship Id="rId1" Type="http://schemas.openxmlformats.org/officeDocument/2006/relationships/slideLayout" Target="../slideLayouts/slideLayout41.xml"/><Relationship Id="rId4" Type="http://schemas.openxmlformats.org/officeDocument/2006/relationships/image" Target="../media/image68.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1.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41.xml"/><Relationship Id="rId1" Type="http://schemas.openxmlformats.org/officeDocument/2006/relationships/themeOverride" Target="../theme/themeOverride2.xml"/><Relationship Id="rId5" Type="http://schemas.openxmlformats.org/officeDocument/2006/relationships/image" Target="../media/image31.png"/><Relationship Id="rId4" Type="http://schemas.openxmlformats.org/officeDocument/2006/relationships/image" Target="../media/image30.png"/></Relationships>
</file>

<file path=ppt/slides/_rels/slide21.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21.xml"/><Relationship Id="rId1" Type="http://schemas.openxmlformats.org/officeDocument/2006/relationships/slideLayout" Target="../slideLayouts/slideLayout41.xml"/></Relationships>
</file>

<file path=ppt/slides/_rels/slide22.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22.xml"/><Relationship Id="rId1" Type="http://schemas.openxmlformats.org/officeDocument/2006/relationships/slideLayout" Target="../slideLayouts/slideLayout41.xml"/><Relationship Id="rId4" Type="http://schemas.openxmlformats.org/officeDocument/2006/relationships/image" Target="../media/image71.png"/></Relationships>
</file>

<file path=ppt/slides/_rels/slide23.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23.xml"/><Relationship Id="rId1" Type="http://schemas.openxmlformats.org/officeDocument/2006/relationships/slideLayout" Target="../slideLayouts/slideLayout41.xml"/></Relationships>
</file>

<file path=ppt/slides/_rels/slide24.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24.xml"/><Relationship Id="rId1" Type="http://schemas.openxmlformats.org/officeDocument/2006/relationships/slideLayout" Target="../slideLayouts/slideLayout81.xml"/><Relationship Id="rId4" Type="http://schemas.openxmlformats.org/officeDocument/2006/relationships/image" Target="../media/image74.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41.xml"/><Relationship Id="rId1" Type="http://schemas.openxmlformats.org/officeDocument/2006/relationships/themeOverride" Target="../theme/themeOverride3.xml"/><Relationship Id="rId5" Type="http://schemas.openxmlformats.org/officeDocument/2006/relationships/image" Target="../media/image31.png"/><Relationship Id="rId4" Type="http://schemas.openxmlformats.org/officeDocument/2006/relationships/image" Target="../media/image30.png"/></Relationships>
</file>

<file path=ppt/slides/_rels/slide26.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26.xml"/><Relationship Id="rId1" Type="http://schemas.openxmlformats.org/officeDocument/2006/relationships/slideLayout" Target="../slideLayouts/slideLayout41.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41.xml"/><Relationship Id="rId1" Type="http://schemas.openxmlformats.org/officeDocument/2006/relationships/themeOverride" Target="../theme/themeOverride4.xml"/><Relationship Id="rId5" Type="http://schemas.openxmlformats.org/officeDocument/2006/relationships/image" Target="../media/image31.png"/><Relationship Id="rId4" Type="http://schemas.openxmlformats.org/officeDocument/2006/relationships/image" Target="../media/image30.png"/></Relationships>
</file>

<file path=ppt/slides/_rels/slide28.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28.xml"/><Relationship Id="rId1" Type="http://schemas.openxmlformats.org/officeDocument/2006/relationships/slideLayout" Target="../slideLayouts/slideLayout41.xml"/><Relationship Id="rId5" Type="http://schemas.openxmlformats.org/officeDocument/2006/relationships/image" Target="../media/image78.png"/><Relationship Id="rId4" Type="http://schemas.openxmlformats.org/officeDocument/2006/relationships/image" Target="../media/image77.png"/></Relationships>
</file>

<file path=ppt/slides/_rels/slide29.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29.xml"/><Relationship Id="rId1" Type="http://schemas.openxmlformats.org/officeDocument/2006/relationships/slideLayout" Target="../slideLayouts/slideLayout41.xml"/></Relationships>
</file>

<file path=ppt/slides/_rels/slide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xml"/><Relationship Id="rId1" Type="http://schemas.openxmlformats.org/officeDocument/2006/relationships/slideLayout" Target="../slideLayouts/slideLayout31.xml"/><Relationship Id="rId4" Type="http://schemas.openxmlformats.org/officeDocument/2006/relationships/image" Target="../media/image25.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41.xml"/><Relationship Id="rId1" Type="http://schemas.openxmlformats.org/officeDocument/2006/relationships/themeOverride" Target="../theme/themeOverride5.xml"/><Relationship Id="rId5" Type="http://schemas.openxmlformats.org/officeDocument/2006/relationships/image" Target="../media/image31.png"/><Relationship Id="rId4" Type="http://schemas.openxmlformats.org/officeDocument/2006/relationships/image" Target="../media/image30.png"/></Relationships>
</file>

<file path=ppt/slides/_rels/slide31.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31.xml"/><Relationship Id="rId1" Type="http://schemas.openxmlformats.org/officeDocument/2006/relationships/slideLayout" Target="../slideLayouts/slideLayout41.xml"/></Relationships>
</file>

<file path=ppt/slides/_rels/slide32.xml.rels><?xml version="1.0" encoding="UTF-8" standalone="yes"?>
<Relationships xmlns="http://schemas.openxmlformats.org/package/2006/relationships"><Relationship Id="rId3" Type="http://schemas.openxmlformats.org/officeDocument/2006/relationships/image" Target="../media/image81.jpg"/><Relationship Id="rId2" Type="http://schemas.openxmlformats.org/officeDocument/2006/relationships/notesSlide" Target="../notesSlides/notesSlide32.xml"/><Relationship Id="rId1" Type="http://schemas.openxmlformats.org/officeDocument/2006/relationships/slideLayout" Target="../slideLayouts/slideLayout41.xml"/></Relationships>
</file>

<file path=ppt/slides/_rels/slide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4.xml"/><Relationship Id="rId1" Type="http://schemas.openxmlformats.org/officeDocument/2006/relationships/slideLayout" Target="../slideLayouts/slideLayout34.xml"/><Relationship Id="rId4" Type="http://schemas.openxmlformats.org/officeDocument/2006/relationships/image" Target="../media/image27.jpeg"/></Relationships>
</file>

<file path=ppt/slides/_rels/slide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5.xml"/><Relationship Id="rId1" Type="http://schemas.openxmlformats.org/officeDocument/2006/relationships/slideLayout" Target="../slideLayouts/slideLayout34.xml"/><Relationship Id="rId4" Type="http://schemas.openxmlformats.org/officeDocument/2006/relationships/image" Target="../media/image29.jpeg"/></Relationships>
</file>

<file path=ppt/slides/_rels/slide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6.xml"/><Relationship Id="rId1" Type="http://schemas.openxmlformats.org/officeDocument/2006/relationships/slideLayout" Target="../slideLayouts/slideLayout41.xml"/><Relationship Id="rId4" Type="http://schemas.openxmlformats.org/officeDocument/2006/relationships/image" Target="../media/image31.png"/></Relationships>
</file>

<file path=ppt/slides/_rels/slide7.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7.xml"/><Relationship Id="rId1" Type="http://schemas.openxmlformats.org/officeDocument/2006/relationships/slideLayout" Target="../slideLayouts/slideLayout41.xml"/><Relationship Id="rId5" Type="http://schemas.openxmlformats.org/officeDocument/2006/relationships/image" Target="../media/image34.jpeg"/><Relationship Id="rId4" Type="http://schemas.openxmlformats.org/officeDocument/2006/relationships/image" Target="../media/image33.jpeg"/></Relationships>
</file>

<file path=ppt/slides/_rels/slide8.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8.xml"/><Relationship Id="rId1" Type="http://schemas.openxmlformats.org/officeDocument/2006/relationships/slideLayout" Target="../slideLayouts/slideLayout41.xml"/><Relationship Id="rId4" Type="http://schemas.openxmlformats.org/officeDocument/2006/relationships/image" Target="../media/image36.jpeg"/></Relationships>
</file>

<file path=ppt/slides/_rels/slide9.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9.xml"/><Relationship Id="rId1" Type="http://schemas.openxmlformats.org/officeDocument/2006/relationships/slideLayout" Target="../slideLayouts/slideLayout41.xml"/><Relationship Id="rId4" Type="http://schemas.openxmlformats.org/officeDocument/2006/relationships/image" Target="../media/image38.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824865" y="3864610"/>
            <a:ext cx="5109210" cy="1198880"/>
          </a:xfrm>
          <a:prstGeom prst="rect">
            <a:avLst/>
          </a:prstGeom>
          <a:noFill/>
        </p:spPr>
        <p:txBody>
          <a:bodyPr wrap="square" rtlCol="0">
            <a:spAutoFit/>
          </a:bodyPr>
          <a:lstStyle/>
          <a:p>
            <a:r>
              <a:rPr lang="zh-CN" altLang="en-US" sz="7200" b="1">
                <a:solidFill>
                  <a:schemeClr val="bg1"/>
                </a:solidFill>
                <a:latin typeface="微软雅黑" panose="020B0503020204020204" charset="-122"/>
                <a:ea typeface="微软雅黑" panose="020B0503020204020204" charset="-122"/>
              </a:rPr>
              <a:t>电子秤</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919480" y="324485"/>
            <a:ext cx="1402080" cy="460375"/>
          </a:xfrm>
          <a:prstGeom prst="rect">
            <a:avLst/>
          </a:prstGeom>
          <a:noFill/>
        </p:spPr>
        <p:txBody>
          <a:bodyPr wrap="none" rtlCol="0" anchor="t">
            <a:spAutoFit/>
          </a:bodyPr>
          <a:lstStyle/>
          <a:p>
            <a:r>
              <a:rPr lang="zh-CN" altLang="en-US" sz="2400" dirty="0">
                <a:solidFill>
                  <a:srgbClr val="F39800"/>
                </a:solidFill>
                <a:latin typeface="微软雅黑" panose="020B0503020204020204" charset="-122"/>
                <a:ea typeface="微软雅黑" panose="020B0503020204020204" charset="-122"/>
                <a:sym typeface="微软雅黑" panose="020B0503020204020204" charset="-122"/>
              </a:rPr>
              <a:t>质量单位</a:t>
            </a:r>
          </a:p>
        </p:txBody>
      </p:sp>
      <p:sp>
        <p:nvSpPr>
          <p:cNvPr id="34" name="圆角矩形 33"/>
          <p:cNvSpPr/>
          <p:nvPr/>
        </p:nvSpPr>
        <p:spPr>
          <a:xfrm>
            <a:off x="1447800" y="4495800"/>
            <a:ext cx="1618615" cy="491490"/>
          </a:xfrm>
          <a:prstGeom prst="roundRect">
            <a:avLst/>
          </a:prstGeom>
          <a:solidFill>
            <a:srgbClr val="F39800"/>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altLang="zh-CN" sz="2000">
                <a:latin typeface="微软雅黑" panose="020B0503020204020204" charset="-122"/>
                <a:ea typeface="微软雅黑" panose="020B0503020204020204" charset="-122"/>
              </a:rPr>
              <a:t>1</a:t>
            </a:r>
            <a:r>
              <a:rPr lang="zh-CN" altLang="en-US" sz="2000">
                <a:latin typeface="微软雅黑" panose="020B0503020204020204" charset="-122"/>
                <a:ea typeface="微软雅黑" panose="020B0503020204020204" charset="-122"/>
              </a:rPr>
              <a:t>个曲别针</a:t>
            </a:r>
          </a:p>
        </p:txBody>
      </p:sp>
      <p:sp>
        <p:nvSpPr>
          <p:cNvPr id="24" name="圆角矩形 23"/>
          <p:cNvSpPr/>
          <p:nvPr/>
        </p:nvSpPr>
        <p:spPr>
          <a:xfrm>
            <a:off x="3843020" y="4495800"/>
            <a:ext cx="1490345" cy="491490"/>
          </a:xfrm>
          <a:prstGeom prst="roundRect">
            <a:avLst/>
          </a:prstGeom>
          <a:solidFill>
            <a:srgbClr val="F39800"/>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altLang="zh-CN" sz="2000">
                <a:latin typeface="微软雅黑" panose="020B0503020204020204" charset="-122"/>
                <a:ea typeface="微软雅黑" panose="020B0503020204020204" charset="-122"/>
              </a:rPr>
              <a:t>2</a:t>
            </a:r>
            <a:r>
              <a:rPr lang="zh-CN" altLang="en-US" sz="2000">
                <a:latin typeface="微软雅黑" panose="020B0503020204020204" charset="-122"/>
                <a:ea typeface="微软雅黑" panose="020B0503020204020204" charset="-122"/>
              </a:rPr>
              <a:t>瓶矿泉水</a:t>
            </a:r>
          </a:p>
        </p:txBody>
      </p:sp>
      <p:sp>
        <p:nvSpPr>
          <p:cNvPr id="11" name="圆角矩形 10"/>
          <p:cNvSpPr/>
          <p:nvPr/>
        </p:nvSpPr>
        <p:spPr>
          <a:xfrm>
            <a:off x="9613900" y="4495800"/>
            <a:ext cx="1234440" cy="491490"/>
          </a:xfrm>
          <a:prstGeom prst="roundRect">
            <a:avLst/>
          </a:prstGeom>
          <a:solidFill>
            <a:srgbClr val="F39800"/>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altLang="zh-CN" sz="2000">
                <a:latin typeface="微软雅黑" panose="020B0503020204020204" charset="-122"/>
                <a:ea typeface="微软雅黑" panose="020B0503020204020204" charset="-122"/>
              </a:rPr>
              <a:t>1</a:t>
            </a:r>
            <a:r>
              <a:rPr lang="zh-CN" altLang="en-US" sz="2000">
                <a:latin typeface="微软雅黑" panose="020B0503020204020204" charset="-122"/>
                <a:ea typeface="微软雅黑" panose="020B0503020204020204" charset="-122"/>
              </a:rPr>
              <a:t>万瓶水</a:t>
            </a:r>
          </a:p>
        </p:txBody>
      </p:sp>
      <p:sp>
        <p:nvSpPr>
          <p:cNvPr id="12" name="圆角矩形 11"/>
          <p:cNvSpPr/>
          <p:nvPr/>
        </p:nvSpPr>
        <p:spPr>
          <a:xfrm>
            <a:off x="1796415" y="5179060"/>
            <a:ext cx="920750" cy="491490"/>
          </a:xfrm>
          <a:prstGeom prst="roundRect">
            <a:avLst/>
          </a:prstGeom>
          <a:solidFill>
            <a:srgbClr val="F39800"/>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altLang="zh-CN" sz="2000">
                <a:latin typeface="微软雅黑" panose="020B0503020204020204" charset="-122"/>
                <a:ea typeface="微软雅黑" panose="020B0503020204020204" charset="-122"/>
              </a:rPr>
              <a:t>1</a:t>
            </a:r>
            <a:r>
              <a:rPr lang="zh-CN" altLang="en-US" sz="2000">
                <a:latin typeface="微软雅黑" panose="020B0503020204020204" charset="-122"/>
                <a:ea typeface="微软雅黑" panose="020B0503020204020204" charset="-122"/>
              </a:rPr>
              <a:t>克</a:t>
            </a:r>
          </a:p>
        </p:txBody>
      </p:sp>
      <p:sp>
        <p:nvSpPr>
          <p:cNvPr id="13" name="圆角矩形 12"/>
          <p:cNvSpPr/>
          <p:nvPr/>
        </p:nvSpPr>
        <p:spPr>
          <a:xfrm>
            <a:off x="4679315" y="5179060"/>
            <a:ext cx="1235075" cy="491490"/>
          </a:xfrm>
          <a:prstGeom prst="roundRect">
            <a:avLst/>
          </a:prstGeom>
          <a:solidFill>
            <a:srgbClr val="F39800"/>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altLang="zh-CN" sz="2000">
                <a:latin typeface="微软雅黑" panose="020B0503020204020204" charset="-122"/>
                <a:ea typeface="微软雅黑" panose="020B0503020204020204" charset="-122"/>
              </a:rPr>
              <a:t>1</a:t>
            </a:r>
            <a:r>
              <a:rPr lang="zh-CN" altLang="en-US" sz="2000">
                <a:latin typeface="微软雅黑" panose="020B0503020204020204" charset="-122"/>
                <a:ea typeface="微软雅黑" panose="020B0503020204020204" charset="-122"/>
              </a:rPr>
              <a:t>千克</a:t>
            </a:r>
          </a:p>
        </p:txBody>
      </p:sp>
      <p:sp>
        <p:nvSpPr>
          <p:cNvPr id="16" name="圆角矩形 15"/>
          <p:cNvSpPr/>
          <p:nvPr/>
        </p:nvSpPr>
        <p:spPr>
          <a:xfrm>
            <a:off x="8927465" y="5179060"/>
            <a:ext cx="1234440" cy="491490"/>
          </a:xfrm>
          <a:prstGeom prst="roundRect">
            <a:avLst/>
          </a:prstGeom>
          <a:solidFill>
            <a:srgbClr val="F39800"/>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altLang="zh-CN" sz="2000">
                <a:latin typeface="微软雅黑" panose="020B0503020204020204" charset="-122"/>
                <a:ea typeface="微软雅黑" panose="020B0503020204020204" charset="-122"/>
              </a:rPr>
              <a:t>5</a:t>
            </a:r>
            <a:r>
              <a:rPr lang="zh-CN" altLang="en-US" sz="2000">
                <a:latin typeface="微软雅黑" panose="020B0503020204020204" charset="-122"/>
                <a:ea typeface="微软雅黑" panose="020B0503020204020204" charset="-122"/>
              </a:rPr>
              <a:t>吨</a:t>
            </a:r>
          </a:p>
        </p:txBody>
      </p:sp>
      <p:pic>
        <p:nvPicPr>
          <p:cNvPr id="8" name="图片 7"/>
          <p:cNvPicPr>
            <a:picLocks noChangeAspect="1"/>
          </p:cNvPicPr>
          <p:nvPr/>
        </p:nvPicPr>
        <p:blipFill>
          <a:blip r:embed="rId3" cstate="print"/>
          <a:srcRect/>
          <a:stretch>
            <a:fillRect/>
          </a:stretch>
        </p:blipFill>
        <p:spPr>
          <a:xfrm>
            <a:off x="1241425" y="2096770"/>
            <a:ext cx="2028825" cy="1807210"/>
          </a:xfrm>
          <a:prstGeom prst="ellipse">
            <a:avLst/>
          </a:prstGeom>
        </p:spPr>
      </p:pic>
      <p:grpSp>
        <p:nvGrpSpPr>
          <p:cNvPr id="19" name="组合 18"/>
          <p:cNvGrpSpPr/>
          <p:nvPr/>
        </p:nvGrpSpPr>
        <p:grpSpPr>
          <a:xfrm>
            <a:off x="3910965" y="1217930"/>
            <a:ext cx="1536065" cy="2034540"/>
            <a:chOff x="5829" y="3704"/>
            <a:chExt cx="1237" cy="1839"/>
          </a:xfrm>
        </p:grpSpPr>
        <p:pic>
          <p:nvPicPr>
            <p:cNvPr id="5" name="图片 4"/>
            <p:cNvPicPr>
              <a:picLocks noChangeAspect="1"/>
            </p:cNvPicPr>
            <p:nvPr/>
          </p:nvPicPr>
          <p:blipFill>
            <a:blip r:embed="rId4" cstate="print"/>
            <a:srcRect/>
            <a:stretch>
              <a:fillRect/>
            </a:stretch>
          </p:blipFill>
          <p:spPr>
            <a:xfrm>
              <a:off x="5829" y="3704"/>
              <a:ext cx="619" cy="1839"/>
            </a:xfrm>
            <a:prstGeom prst="rect">
              <a:avLst/>
            </a:prstGeom>
          </p:spPr>
        </p:pic>
        <p:pic>
          <p:nvPicPr>
            <p:cNvPr id="18" name="图片 17"/>
            <p:cNvPicPr>
              <a:picLocks noChangeAspect="1"/>
            </p:cNvPicPr>
            <p:nvPr/>
          </p:nvPicPr>
          <p:blipFill>
            <a:blip r:embed="rId4" cstate="print"/>
            <a:srcRect/>
            <a:stretch>
              <a:fillRect/>
            </a:stretch>
          </p:blipFill>
          <p:spPr>
            <a:xfrm>
              <a:off x="6448" y="3705"/>
              <a:ext cx="619" cy="1839"/>
            </a:xfrm>
            <a:prstGeom prst="rect">
              <a:avLst/>
            </a:prstGeom>
          </p:spPr>
        </p:pic>
      </p:grpSp>
      <p:pic>
        <p:nvPicPr>
          <p:cNvPr id="20" name="图片 19"/>
          <p:cNvPicPr>
            <a:picLocks noChangeAspect="1"/>
          </p:cNvPicPr>
          <p:nvPr/>
        </p:nvPicPr>
        <p:blipFill>
          <a:blip r:embed="rId5" cstate="print"/>
          <a:srcRect/>
          <a:stretch>
            <a:fillRect/>
          </a:stretch>
        </p:blipFill>
        <p:spPr>
          <a:xfrm>
            <a:off x="7315835" y="1101731"/>
            <a:ext cx="3634740" cy="2802249"/>
          </a:xfrm>
          <a:prstGeom prst="rect">
            <a:avLst/>
          </a:prstGeom>
        </p:spPr>
      </p:pic>
      <p:pic>
        <p:nvPicPr>
          <p:cNvPr id="17" name="图片 16"/>
          <p:cNvPicPr>
            <a:picLocks noChangeAspect="1"/>
          </p:cNvPicPr>
          <p:nvPr/>
        </p:nvPicPr>
        <p:blipFill>
          <a:blip r:embed="rId6" cstate="print"/>
          <a:srcRect b="-21311"/>
          <a:stretch>
            <a:fillRect/>
          </a:stretch>
        </p:blipFill>
        <p:spPr>
          <a:xfrm>
            <a:off x="9216390" y="2712720"/>
            <a:ext cx="2618105" cy="1562735"/>
          </a:xfrm>
          <a:prstGeom prst="ellipse">
            <a:avLst/>
          </a:prstGeom>
        </p:spPr>
      </p:pic>
      <p:pic>
        <p:nvPicPr>
          <p:cNvPr id="21" name="图片 20" descr="曲别针"/>
          <p:cNvPicPr>
            <a:picLocks noChangeAspect="1"/>
          </p:cNvPicPr>
          <p:nvPr/>
        </p:nvPicPr>
        <p:blipFill>
          <a:blip r:embed="rId7" cstate="print"/>
          <a:stretch>
            <a:fillRect/>
          </a:stretch>
        </p:blipFill>
        <p:spPr>
          <a:xfrm>
            <a:off x="5333365" y="2712720"/>
            <a:ext cx="1721485" cy="1669415"/>
          </a:xfrm>
          <a:prstGeom prst="rect">
            <a:avLst/>
          </a:prstGeom>
        </p:spPr>
      </p:pic>
      <p:sp>
        <p:nvSpPr>
          <p:cNvPr id="22" name="圆角矩形 21"/>
          <p:cNvSpPr/>
          <p:nvPr/>
        </p:nvSpPr>
        <p:spPr>
          <a:xfrm>
            <a:off x="5419090" y="4495800"/>
            <a:ext cx="1866900" cy="491490"/>
          </a:xfrm>
          <a:prstGeom prst="roundRect">
            <a:avLst/>
          </a:prstGeom>
          <a:solidFill>
            <a:srgbClr val="F39800"/>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2000">
                <a:latin typeface="微软雅黑" panose="020B0503020204020204" charset="-122"/>
                <a:ea typeface="微软雅黑" panose="020B0503020204020204" charset="-122"/>
              </a:rPr>
              <a:t>1</a:t>
            </a:r>
            <a:r>
              <a:rPr lang="zh-CN" altLang="en-US" sz="2000">
                <a:latin typeface="微软雅黑" panose="020B0503020204020204" charset="-122"/>
                <a:ea typeface="微软雅黑" panose="020B0503020204020204" charset="-122"/>
              </a:rPr>
              <a:t>千个曲别针</a:t>
            </a:r>
          </a:p>
        </p:txBody>
      </p:sp>
      <p:sp>
        <p:nvSpPr>
          <p:cNvPr id="23" name="圆角矩形 22"/>
          <p:cNvSpPr/>
          <p:nvPr/>
        </p:nvSpPr>
        <p:spPr>
          <a:xfrm>
            <a:off x="8122920" y="4495800"/>
            <a:ext cx="1234440" cy="491490"/>
          </a:xfrm>
          <a:prstGeom prst="roundRect">
            <a:avLst/>
          </a:prstGeom>
          <a:solidFill>
            <a:srgbClr val="F39800"/>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altLang="zh-CN" sz="2000">
                <a:latin typeface="微软雅黑" panose="020B0503020204020204" charset="-122"/>
                <a:ea typeface="微软雅黑" panose="020B0503020204020204" charset="-122"/>
              </a:rPr>
              <a:t>1</a:t>
            </a:r>
            <a:r>
              <a:rPr lang="zh-CN" altLang="en-US" sz="2000">
                <a:latin typeface="微软雅黑" panose="020B0503020204020204" charset="-122"/>
                <a:ea typeface="微软雅黑" panose="020B0503020204020204" charset="-122"/>
              </a:rPr>
              <a:t>头大象</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wipe(down)">
                                      <p:cBhvr>
                                        <p:cTn id="12" dur="500"/>
                                        <p:tgtEl>
                                          <p:spTgt spid="22"/>
                                        </p:tgtEl>
                                      </p:cBhvr>
                                    </p:animEffect>
                                  </p:childTnLst>
                                </p:cTn>
                              </p:par>
                              <p:par>
                                <p:cTn id="13" presetID="22" presetClass="entr" presetSubtype="4" fill="hold" nodeType="with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wipe(down)">
                                      <p:cBhvr>
                                        <p:cTn id="15" dur="500"/>
                                        <p:tgtEl>
                                          <p:spTgt spid="21"/>
                                        </p:tgtEl>
                                      </p:cBhvr>
                                    </p:animEffect>
                                  </p:childTnLst>
                                </p:cTn>
                              </p:par>
                            </p:childTnLst>
                          </p:cTn>
                        </p:par>
                        <p:par>
                          <p:cTn id="16" fill="hold">
                            <p:stCondLst>
                              <p:cond delay="500"/>
                            </p:stCondLst>
                            <p:childTnLst>
                              <p:par>
                                <p:cTn id="17" presetID="22" presetClass="entr" presetSubtype="4"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down)">
                                      <p:cBhvr>
                                        <p:cTn id="19" dur="500"/>
                                        <p:tgtEl>
                                          <p:spTgt spid="13"/>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nodeType="click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wipe(down)">
                                      <p:cBhvr>
                                        <p:cTn id="24" dur="500"/>
                                        <p:tgtEl>
                                          <p:spTgt spid="17"/>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down)">
                                      <p:cBhvr>
                                        <p:cTn id="27" dur="500"/>
                                        <p:tgtEl>
                                          <p:spTgt spid="11"/>
                                        </p:tgtEl>
                                      </p:cBhvr>
                                    </p:animEffect>
                                  </p:childTnLst>
                                </p:cTn>
                              </p:par>
                            </p:childTnLst>
                          </p:cTn>
                        </p:par>
                        <p:par>
                          <p:cTn id="28" fill="hold">
                            <p:stCondLst>
                              <p:cond delay="500"/>
                            </p:stCondLst>
                            <p:childTnLst>
                              <p:par>
                                <p:cTn id="29" presetID="22" presetClass="entr" presetSubtype="4"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wipe(down)">
                                      <p:cBhvr>
                                        <p:cTn id="3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6" grpId="0" animBg="1"/>
      <p:bldP spid="2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0">
          <a:blip r:embed="rId4">
            <a:lum/>
          </a:blip>
          <a:srcRect/>
          <a:stretch>
            <a:fillRect/>
          </a:stretch>
        </a:blipFill>
        <a:effectLst/>
      </p:bgPr>
    </p:bg>
    <p:spTree>
      <p:nvGrpSpPr>
        <p:cNvPr id="1" name=""/>
        <p:cNvGrpSpPr/>
        <p:nvPr/>
      </p:nvGrpSpPr>
      <p:grpSpPr>
        <a:xfrm>
          <a:off x="0" y="0"/>
          <a:ext cx="0" cy="0"/>
          <a:chOff x="0" y="0"/>
          <a:chExt cx="0" cy="0"/>
        </a:xfrm>
      </p:grpSpPr>
      <p:pic>
        <p:nvPicPr>
          <p:cNvPr id="8" name="内容占位符 7" descr="火星科学院-教学幻灯片-3-07"/>
          <p:cNvPicPr preferRelativeResize="0">
            <a:picLocks noGrp="1" noChangeAspect="1"/>
          </p:cNvPicPr>
          <p:nvPr>
            <p:ph idx="4294967295"/>
          </p:nvPr>
        </p:nvPicPr>
        <p:blipFill>
          <a:blip r:embed="rId5"/>
          <a:stretch>
            <a:fillRect/>
          </a:stretch>
        </p:blipFill>
        <p:spPr>
          <a:xfrm>
            <a:off x="0" y="-144463"/>
            <a:ext cx="12419013" cy="6994526"/>
          </a:xfrm>
          <a:prstGeom prst="rect">
            <a:avLst/>
          </a:prstGeom>
          <a:blipFill rotWithShape="1">
            <a:blip r:embed="rId6"/>
            <a:stretch>
              <a:fillRect/>
            </a:stretch>
          </a:blipFill>
        </p:spPr>
      </p:pic>
      <p:grpSp>
        <p:nvGrpSpPr>
          <p:cNvPr id="7" name="组合 6"/>
          <p:cNvGrpSpPr/>
          <p:nvPr/>
        </p:nvGrpSpPr>
        <p:grpSpPr>
          <a:xfrm>
            <a:off x="1162050" y="2766695"/>
            <a:ext cx="6954066" cy="1419860"/>
            <a:chOff x="1665" y="4357"/>
            <a:chExt cx="10951" cy="2236"/>
          </a:xfrm>
        </p:grpSpPr>
        <p:sp>
          <p:nvSpPr>
            <p:cNvPr id="162820" name="文本框 2"/>
            <p:cNvSpPr>
              <a:spLocks noChangeArrowheads="1"/>
            </p:cNvSpPr>
            <p:nvPr/>
          </p:nvSpPr>
          <p:spPr bwMode="auto">
            <a:xfrm>
              <a:off x="3544" y="4414"/>
              <a:ext cx="9072" cy="2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微软雅黑" panose="020B0503020204020204" charset="-122"/>
                  <a:ea typeface="宋体" panose="02010600030101010101" pitchFamily="2" charset="-122"/>
                  <a:sym typeface="Calibri" panose="020F0502020204030204" charset="0"/>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panose="020B0503020204020204" charset="-122"/>
                  <a:ea typeface="宋体" panose="02010600030101010101" pitchFamily="2" charset="-122"/>
                  <a:sym typeface="Calibri" panose="020F0502020204030204" charset="0"/>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panose="020B0503020204020204" charset="-122"/>
                  <a:ea typeface="宋体" panose="02010600030101010101" pitchFamily="2"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微软雅黑" panose="020B0503020204020204" charset="-122"/>
                  <a:ea typeface="宋体" panose="02010600030101010101" pitchFamily="2"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微软雅黑" panose="020B0503020204020204" charset="-122"/>
                  <a:ea typeface="宋体" panose="02010600030101010101"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panose="020B0503020204020204" charset="-122"/>
                  <a:ea typeface="宋体" panose="02010600030101010101"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panose="020B0503020204020204" charset="-122"/>
                  <a:ea typeface="宋体" panose="02010600030101010101"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panose="020B0503020204020204" charset="-122"/>
                  <a:ea typeface="宋体" panose="02010600030101010101"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panose="020B0503020204020204" charset="-122"/>
                  <a:ea typeface="宋体" panose="02010600030101010101" pitchFamily="2" charset="-122"/>
                  <a:sym typeface="Calibri" panose="020F0502020204030204" charset="0"/>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4200" i="0" u="none" strike="noStrike" kern="1200" cap="none" spc="0" normalizeH="0" baseline="0" noProof="0" dirty="0">
                <a:ln>
                  <a:noFill/>
                </a:ln>
                <a:solidFill>
                  <a:schemeClr val="tx1">
                    <a:lumMod val="75000"/>
                    <a:lumOff val="25000"/>
                  </a:schemeClr>
                </a:solidFill>
                <a:effectLst/>
                <a:uLnTx/>
                <a:uFillTx/>
                <a:latin typeface="思源黑体 CN Regular" panose="020B0500000000000000" charset="-122"/>
                <a:ea typeface="思源黑体 CN Regular" panose="020B0500000000000000" charset="-122"/>
              </a:endParaRPr>
            </a:p>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4200" i="0" u="none" strike="noStrike" kern="1200" cap="none" spc="0" normalizeH="0" baseline="0" noProof="0" dirty="0">
                <a:ln>
                  <a:noFill/>
                </a:ln>
                <a:solidFill>
                  <a:srgbClr val="F39800"/>
                </a:solidFill>
                <a:effectLst/>
                <a:uLnTx/>
                <a:uFillTx/>
                <a:latin typeface="思源黑体 CN Bold" panose="020B0800000000000000" charset="-122"/>
                <a:ea typeface="思源黑体 CN Bold" panose="020B0800000000000000" charset="-122"/>
                <a:cs typeface="+mn-cs"/>
                <a:sym typeface="微软雅黑" panose="020B0503020204020204" charset="-122"/>
              </a:endParaRPr>
            </a:p>
          </p:txBody>
        </p:sp>
        <p:grpSp>
          <p:nvGrpSpPr>
            <p:cNvPr id="6" name="组合 5"/>
            <p:cNvGrpSpPr/>
            <p:nvPr/>
          </p:nvGrpSpPr>
          <p:grpSpPr>
            <a:xfrm>
              <a:off x="1665" y="4357"/>
              <a:ext cx="9357" cy="1336"/>
              <a:chOff x="1665" y="4357"/>
              <a:chExt cx="9357" cy="1336"/>
            </a:xfrm>
          </p:grpSpPr>
          <p:sp>
            <p:nvSpPr>
              <p:cNvPr id="4" name="圆角矩形 3"/>
              <p:cNvSpPr/>
              <p:nvPr/>
            </p:nvSpPr>
            <p:spPr>
              <a:xfrm>
                <a:off x="1665" y="4357"/>
                <a:ext cx="1336" cy="1336"/>
              </a:xfrm>
              <a:prstGeom prst="roundRect">
                <a:avLst/>
              </a:prstGeom>
              <a:solidFill>
                <a:srgbClr val="F39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2"/>
              <p:cNvSpPr>
                <a:spLocks noChangeArrowheads="1"/>
              </p:cNvSpPr>
              <p:nvPr/>
            </p:nvSpPr>
            <p:spPr bwMode="auto">
              <a:xfrm>
                <a:off x="1950" y="4414"/>
                <a:ext cx="9072" cy="1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微软雅黑" panose="020B0503020204020204" charset="-122"/>
                    <a:ea typeface="宋体" panose="02010600030101010101" pitchFamily="2" charset="-122"/>
                    <a:sym typeface="Calibri" panose="020F0502020204030204" charset="0"/>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panose="020B0503020204020204" charset="-122"/>
                    <a:ea typeface="宋体" panose="02010600030101010101" pitchFamily="2" charset="-122"/>
                    <a:sym typeface="Calibri" panose="020F0502020204030204" charset="0"/>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panose="020B0503020204020204" charset="-122"/>
                    <a:ea typeface="宋体" panose="02010600030101010101" pitchFamily="2"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微软雅黑" panose="020B0503020204020204" charset="-122"/>
                    <a:ea typeface="宋体" panose="02010600030101010101" pitchFamily="2"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微软雅黑" panose="020B0503020204020204" charset="-122"/>
                    <a:ea typeface="宋体" panose="02010600030101010101"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panose="020B0503020204020204" charset="-122"/>
                    <a:ea typeface="宋体" panose="02010600030101010101"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panose="020B0503020204020204" charset="-122"/>
                    <a:ea typeface="宋体" panose="02010600030101010101"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panose="020B0503020204020204" charset="-122"/>
                    <a:ea typeface="宋体" panose="02010600030101010101"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panose="020B0503020204020204" charset="-122"/>
                    <a:ea typeface="宋体" panose="02010600030101010101" pitchFamily="2" charset="-122"/>
                    <a:sym typeface="Calibri" panose="020F0502020204030204" charset="0"/>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4200" i="0" u="none" strike="noStrike" kern="1200" cap="none" spc="0" normalizeH="0" baseline="0" noProof="0" dirty="0">
                    <a:ln>
                      <a:noFill/>
                    </a:ln>
                    <a:solidFill>
                      <a:schemeClr val="bg1"/>
                    </a:solidFill>
                    <a:effectLst/>
                    <a:uLnTx/>
                    <a:uFillTx/>
                    <a:ea typeface="微软雅黑" panose="020B0503020204020204" charset="-122"/>
                    <a:cs typeface="+mn-cs"/>
                    <a:sym typeface="微软雅黑" panose="020B0503020204020204" charset="-122"/>
                  </a:rPr>
                  <a:t>2</a:t>
                </a:r>
              </a:p>
            </p:txBody>
          </p:sp>
        </p:grpSp>
      </p:grpSp>
      <p:sp>
        <p:nvSpPr>
          <p:cNvPr id="2" name="文本框 2"/>
          <p:cNvSpPr>
            <a:spLocks noChangeArrowheads="1"/>
          </p:cNvSpPr>
          <p:nvPr/>
        </p:nvSpPr>
        <p:spPr bwMode="auto">
          <a:xfrm>
            <a:off x="2355215" y="2802890"/>
            <a:ext cx="6600825" cy="737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微软雅黑" panose="020B0503020204020204" charset="-122"/>
                <a:ea typeface="宋体" panose="02010600030101010101" pitchFamily="2" charset="-122"/>
                <a:sym typeface="Calibri" panose="020F0502020204030204" charset="0"/>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panose="020B0503020204020204" charset="-122"/>
                <a:ea typeface="宋体" panose="02010600030101010101" pitchFamily="2" charset="-122"/>
                <a:sym typeface="Calibri" panose="020F0502020204030204" charset="0"/>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panose="020B0503020204020204" charset="-122"/>
                <a:ea typeface="宋体" panose="02010600030101010101" pitchFamily="2"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微软雅黑" panose="020B0503020204020204" charset="-122"/>
                <a:ea typeface="宋体" panose="02010600030101010101" pitchFamily="2"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微软雅黑" panose="020B0503020204020204" charset="-122"/>
                <a:ea typeface="宋体" panose="02010600030101010101"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panose="020B0503020204020204" charset="-122"/>
                <a:ea typeface="宋体" panose="02010600030101010101"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panose="020B0503020204020204" charset="-122"/>
                <a:ea typeface="宋体" panose="02010600030101010101"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panose="020B0503020204020204" charset="-122"/>
                <a:ea typeface="宋体" panose="02010600030101010101"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panose="020B0503020204020204" charset="-122"/>
                <a:ea typeface="宋体" panose="02010600030101010101" pitchFamily="2" charset="-122"/>
                <a:sym typeface="Calibri" panose="020F0502020204030204" charset="0"/>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en-US" sz="4200" i="0" u="none" strike="noStrike" kern="1200" cap="none" spc="0" normalizeH="0" baseline="0" noProof="0" dirty="0">
                <a:ln>
                  <a:noFill/>
                </a:ln>
                <a:solidFill>
                  <a:srgbClr val="F39800"/>
                </a:solidFill>
                <a:effectLst/>
                <a:uLnTx/>
                <a:uFillTx/>
                <a:ea typeface="微软雅黑" panose="020B0503020204020204" charset="-122"/>
                <a:cs typeface="+mn-cs"/>
                <a:sym typeface="微软雅黑" panose="020B0503020204020204" charset="-122"/>
              </a:rPr>
              <a:t>怎么称物体质量</a:t>
            </a: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939800" y="344170"/>
            <a:ext cx="2011680" cy="460375"/>
          </a:xfrm>
          <a:prstGeom prst="rect">
            <a:avLst/>
          </a:prstGeom>
          <a:noFill/>
        </p:spPr>
        <p:txBody>
          <a:bodyPr wrap="none" rtlCol="0" anchor="t">
            <a:spAutoFit/>
          </a:bodyPr>
          <a:lstStyle/>
          <a:p>
            <a:r>
              <a:rPr lang="zh-CN" altLang="en-US" sz="2400" dirty="0">
                <a:solidFill>
                  <a:srgbClr val="F39800"/>
                </a:solidFill>
                <a:latin typeface="微软雅黑" panose="020B0503020204020204" charset="-122"/>
                <a:ea typeface="微软雅黑" panose="020B0503020204020204" charset="-122"/>
                <a:sym typeface="微软雅黑" panose="020B0503020204020204" charset="-122"/>
              </a:rPr>
              <a:t>比较质量游戏</a:t>
            </a:r>
          </a:p>
        </p:txBody>
      </p:sp>
      <p:sp>
        <p:nvSpPr>
          <p:cNvPr id="7" name="圆角矩形 6"/>
          <p:cNvSpPr/>
          <p:nvPr/>
        </p:nvSpPr>
        <p:spPr>
          <a:xfrm>
            <a:off x="1620837" y="4698365"/>
            <a:ext cx="968375" cy="491490"/>
          </a:xfrm>
          <a:prstGeom prst="roundRect">
            <a:avLst/>
          </a:prstGeom>
          <a:solidFill>
            <a:srgbClr val="F39800"/>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zh-CN" altLang="en-US" sz="2000" dirty="0">
                <a:latin typeface="微软雅黑" panose="020B0503020204020204" charset="-122"/>
                <a:ea typeface="微软雅黑" panose="020B0503020204020204" charset="-122"/>
              </a:rPr>
              <a:t>文具</a:t>
            </a:r>
          </a:p>
        </p:txBody>
      </p:sp>
      <p:sp>
        <p:nvSpPr>
          <p:cNvPr id="8" name="圆角矩形 7"/>
          <p:cNvSpPr/>
          <p:nvPr/>
        </p:nvSpPr>
        <p:spPr>
          <a:xfrm>
            <a:off x="7846695" y="4651416"/>
            <a:ext cx="942340" cy="538439"/>
          </a:xfrm>
          <a:prstGeom prst="roundRect">
            <a:avLst/>
          </a:prstGeom>
          <a:solidFill>
            <a:srgbClr val="F39800"/>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zh-CN" altLang="en-US" sz="2000" dirty="0">
                <a:latin typeface="微软雅黑" panose="020B0503020204020204" charset="-122"/>
                <a:ea typeface="微软雅黑" panose="020B0503020204020204" charset="-122"/>
              </a:rPr>
              <a:t>水杯</a:t>
            </a:r>
          </a:p>
        </p:txBody>
      </p:sp>
      <p:pic>
        <p:nvPicPr>
          <p:cNvPr id="11" name="图片 10"/>
          <p:cNvPicPr>
            <a:picLocks noChangeAspect="1"/>
          </p:cNvPicPr>
          <p:nvPr/>
        </p:nvPicPr>
        <p:blipFill>
          <a:blip r:embed="rId3" cstate="print"/>
          <a:srcRect/>
          <a:stretch>
            <a:fillRect/>
          </a:stretch>
        </p:blipFill>
        <p:spPr>
          <a:xfrm>
            <a:off x="4857552" y="2338838"/>
            <a:ext cx="2364740" cy="2024380"/>
          </a:xfrm>
          <a:prstGeom prst="rect">
            <a:avLst/>
          </a:prstGeom>
        </p:spPr>
      </p:pic>
      <p:pic>
        <p:nvPicPr>
          <p:cNvPr id="12" name="图片 11"/>
          <p:cNvPicPr>
            <a:picLocks noChangeAspect="1"/>
          </p:cNvPicPr>
          <p:nvPr/>
        </p:nvPicPr>
        <p:blipFill>
          <a:blip r:embed="rId4" cstate="print"/>
          <a:srcRect/>
          <a:stretch>
            <a:fillRect/>
          </a:stretch>
        </p:blipFill>
        <p:spPr>
          <a:xfrm>
            <a:off x="7846695" y="1557972"/>
            <a:ext cx="942340" cy="2856865"/>
          </a:xfrm>
          <a:prstGeom prst="rect">
            <a:avLst/>
          </a:prstGeom>
        </p:spPr>
      </p:pic>
      <p:pic>
        <p:nvPicPr>
          <p:cNvPr id="13" name="图片 12"/>
          <p:cNvPicPr>
            <a:picLocks noChangeAspect="1"/>
          </p:cNvPicPr>
          <p:nvPr/>
        </p:nvPicPr>
        <p:blipFill>
          <a:blip r:embed="rId5" cstate="print"/>
          <a:srcRect/>
          <a:stretch>
            <a:fillRect/>
          </a:stretch>
        </p:blipFill>
        <p:spPr>
          <a:xfrm>
            <a:off x="9840595" y="2101983"/>
            <a:ext cx="1674495" cy="2261235"/>
          </a:xfrm>
          <a:prstGeom prst="rect">
            <a:avLst/>
          </a:prstGeom>
        </p:spPr>
      </p:pic>
      <p:sp>
        <p:nvSpPr>
          <p:cNvPr id="15" name="圆角矩形 14"/>
          <p:cNvSpPr/>
          <p:nvPr/>
        </p:nvSpPr>
        <p:spPr>
          <a:xfrm>
            <a:off x="5611812" y="4698365"/>
            <a:ext cx="968375" cy="491490"/>
          </a:xfrm>
          <a:prstGeom prst="roundRect">
            <a:avLst/>
          </a:prstGeom>
          <a:solidFill>
            <a:srgbClr val="F39800"/>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zh-CN" altLang="en-US" sz="2000">
                <a:latin typeface="微软雅黑" panose="020B0503020204020204" charset="-122"/>
                <a:ea typeface="微软雅黑" panose="020B0503020204020204" charset="-122"/>
              </a:rPr>
              <a:t>课本</a:t>
            </a:r>
          </a:p>
        </p:txBody>
      </p:sp>
      <p:sp>
        <p:nvSpPr>
          <p:cNvPr id="16" name="圆角矩形 15"/>
          <p:cNvSpPr/>
          <p:nvPr/>
        </p:nvSpPr>
        <p:spPr>
          <a:xfrm>
            <a:off x="10193654" y="4698365"/>
            <a:ext cx="968375" cy="491490"/>
          </a:xfrm>
          <a:prstGeom prst="roundRect">
            <a:avLst/>
          </a:prstGeom>
          <a:solidFill>
            <a:srgbClr val="F39800"/>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zh-CN" altLang="en-US" sz="2000">
                <a:latin typeface="微软雅黑" panose="020B0503020204020204" charset="-122"/>
                <a:ea typeface="微软雅黑" panose="020B0503020204020204" charset="-122"/>
              </a:rPr>
              <a:t>纸片</a:t>
            </a:r>
          </a:p>
        </p:txBody>
      </p:sp>
      <p:pic>
        <p:nvPicPr>
          <p:cNvPr id="3" name="Picture 2"/>
          <p:cNvPicPr>
            <a:picLocks noChangeAspect="1"/>
          </p:cNvPicPr>
          <p:nvPr/>
        </p:nvPicPr>
        <p:blipFill rotWithShape="1">
          <a:blip r:embed="rId6" cstate="print"/>
          <a:srcRect/>
          <a:stretch>
            <a:fillRect/>
          </a:stretch>
        </p:blipFill>
        <p:spPr>
          <a:xfrm>
            <a:off x="545782" y="2269941"/>
            <a:ext cx="3613270" cy="2162175"/>
          </a:xfrm>
          <a:prstGeom prst="rect">
            <a:avLst/>
          </a:prstGeo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a:blip r:embed="rId3" cstate="print"/>
          <a:srcRect/>
          <a:stretch>
            <a:fillRect/>
          </a:stretch>
        </p:blipFill>
        <p:spPr>
          <a:xfrm>
            <a:off x="6765167" y="1605280"/>
            <a:ext cx="3465195" cy="2919730"/>
          </a:xfrm>
          <a:prstGeom prst="rect">
            <a:avLst/>
          </a:prstGeom>
        </p:spPr>
      </p:pic>
      <p:sp>
        <p:nvSpPr>
          <p:cNvPr id="16" name="文本框 15"/>
          <p:cNvSpPr txBox="1"/>
          <p:nvPr/>
        </p:nvSpPr>
        <p:spPr>
          <a:xfrm>
            <a:off x="989330" y="328930"/>
            <a:ext cx="1723549" cy="461665"/>
          </a:xfrm>
          <a:prstGeom prst="rect">
            <a:avLst/>
          </a:prstGeom>
          <a:noFill/>
        </p:spPr>
        <p:txBody>
          <a:bodyPr wrap="none" rtlCol="0" anchor="t">
            <a:spAutoFit/>
          </a:bodyPr>
          <a:lstStyle/>
          <a:p>
            <a:r>
              <a:rPr lang="zh-CN" altLang="en-US" sz="2400" dirty="0">
                <a:solidFill>
                  <a:srgbClr val="F39800"/>
                </a:solidFill>
                <a:latin typeface="微软雅黑" panose="020B0503020204020204" charset="-122"/>
                <a:ea typeface="微软雅黑" panose="020B0503020204020204" charset="-122"/>
                <a:sym typeface="微软雅黑" panose="020B0503020204020204" charset="-122"/>
              </a:rPr>
              <a:t>随堂小测试</a:t>
            </a:r>
          </a:p>
        </p:txBody>
      </p:sp>
      <p:pic>
        <p:nvPicPr>
          <p:cNvPr id="12" name="图片 11"/>
          <p:cNvPicPr>
            <a:picLocks noChangeAspect="1"/>
          </p:cNvPicPr>
          <p:nvPr/>
        </p:nvPicPr>
        <p:blipFill>
          <a:blip r:embed="rId4" cstate="print"/>
          <a:srcRect/>
          <a:stretch>
            <a:fillRect/>
          </a:stretch>
        </p:blipFill>
        <p:spPr>
          <a:xfrm>
            <a:off x="2105537" y="1956435"/>
            <a:ext cx="819150" cy="2485390"/>
          </a:xfrm>
          <a:prstGeom prst="rect">
            <a:avLst/>
          </a:prstGeom>
        </p:spPr>
      </p:pic>
      <p:pic>
        <p:nvPicPr>
          <p:cNvPr id="13" name="图片 12"/>
          <p:cNvPicPr>
            <a:picLocks noChangeAspect="1"/>
          </p:cNvPicPr>
          <p:nvPr/>
        </p:nvPicPr>
        <p:blipFill>
          <a:blip r:embed="rId5" cstate="print"/>
          <a:srcRect/>
          <a:stretch>
            <a:fillRect/>
          </a:stretch>
        </p:blipFill>
        <p:spPr>
          <a:xfrm>
            <a:off x="3525397" y="2169795"/>
            <a:ext cx="1524000" cy="2058670"/>
          </a:xfrm>
          <a:prstGeom prst="rect">
            <a:avLst/>
          </a:prstGeom>
        </p:spPr>
      </p:pic>
      <p:sp>
        <p:nvSpPr>
          <p:cNvPr id="5" name="圆角矩形 4"/>
          <p:cNvSpPr/>
          <p:nvPr/>
        </p:nvSpPr>
        <p:spPr>
          <a:xfrm>
            <a:off x="3803527" y="4848225"/>
            <a:ext cx="968375" cy="491490"/>
          </a:xfrm>
          <a:prstGeom prst="roundRect">
            <a:avLst/>
          </a:prstGeom>
          <a:solidFill>
            <a:srgbClr val="F39800"/>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zh-CN" altLang="en-US" sz="2000" dirty="0">
                <a:latin typeface="微软雅黑" panose="020B0503020204020204" charset="-122"/>
                <a:ea typeface="微软雅黑" panose="020B0503020204020204" charset="-122"/>
              </a:rPr>
              <a:t>太轻</a:t>
            </a:r>
          </a:p>
        </p:txBody>
      </p:sp>
      <p:sp>
        <p:nvSpPr>
          <p:cNvPr id="14" name="文本框 13"/>
          <p:cNvSpPr txBox="1"/>
          <p:nvPr/>
        </p:nvSpPr>
        <p:spPr>
          <a:xfrm>
            <a:off x="8981952" y="3422015"/>
            <a:ext cx="904875" cy="1568450"/>
          </a:xfrm>
          <a:prstGeom prst="rect">
            <a:avLst/>
          </a:prstGeom>
          <a:noFill/>
        </p:spPr>
        <p:txBody>
          <a:bodyPr wrap="square" rtlCol="0" anchor="t">
            <a:spAutoFit/>
          </a:bodyPr>
          <a:lstStyle/>
          <a:p>
            <a:r>
              <a:rPr lang="zh-CN" altLang="en-US" sz="9600" dirty="0">
                <a:ln>
                  <a:solidFill>
                    <a:srgbClr val="FF0000"/>
                  </a:solidFill>
                </a:ln>
                <a:solidFill>
                  <a:srgbClr val="FF0000"/>
                </a:solidFill>
              </a:rPr>
              <a:t>✘</a:t>
            </a:r>
          </a:p>
        </p:txBody>
      </p:sp>
      <p:sp>
        <p:nvSpPr>
          <p:cNvPr id="15" name="圆角矩形 14"/>
          <p:cNvSpPr/>
          <p:nvPr/>
        </p:nvSpPr>
        <p:spPr>
          <a:xfrm>
            <a:off x="2105537" y="4848225"/>
            <a:ext cx="968375" cy="491490"/>
          </a:xfrm>
          <a:prstGeom prst="roundRect">
            <a:avLst/>
          </a:prstGeom>
          <a:solidFill>
            <a:srgbClr val="F39800"/>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zh-CN" altLang="en-US" sz="2000" dirty="0">
                <a:latin typeface="微软雅黑" panose="020B0503020204020204" charset="-122"/>
                <a:ea typeface="微软雅黑" panose="020B0503020204020204" charset="-122"/>
              </a:rPr>
              <a:t>太重</a:t>
            </a:r>
          </a:p>
        </p:txBody>
      </p:sp>
      <p:sp>
        <p:nvSpPr>
          <p:cNvPr id="17" name="圆角矩形 16"/>
          <p:cNvSpPr/>
          <p:nvPr/>
        </p:nvSpPr>
        <p:spPr>
          <a:xfrm>
            <a:off x="6874387" y="4848225"/>
            <a:ext cx="968375" cy="491490"/>
          </a:xfrm>
          <a:prstGeom prst="roundRect">
            <a:avLst/>
          </a:prstGeom>
          <a:solidFill>
            <a:srgbClr val="F39800"/>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zh-CN" altLang="en-US" sz="2000">
                <a:latin typeface="微软雅黑" panose="020B0503020204020204" charset="-122"/>
                <a:ea typeface="微软雅黑" panose="020B0503020204020204" charset="-122"/>
              </a:rPr>
              <a:t>量程</a:t>
            </a:r>
          </a:p>
        </p:txBody>
      </p:sp>
      <p:sp>
        <p:nvSpPr>
          <p:cNvPr id="18" name="圆角矩形 17"/>
          <p:cNvSpPr/>
          <p:nvPr/>
        </p:nvSpPr>
        <p:spPr>
          <a:xfrm>
            <a:off x="3087789" y="5662930"/>
            <a:ext cx="5222240" cy="491490"/>
          </a:xfrm>
          <a:prstGeom prst="roundRect">
            <a:avLst/>
          </a:prstGeom>
          <a:solidFill>
            <a:srgbClr val="F39800"/>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zh-CN" altLang="en-US" sz="2000" dirty="0">
                <a:latin typeface="微软雅黑" panose="020B0503020204020204" charset="-122"/>
                <a:ea typeface="微软雅黑" panose="020B0503020204020204" charset="-122"/>
              </a:rPr>
              <a:t>量程：称量的范围（最小数</a:t>
            </a:r>
            <a:r>
              <a:rPr lang="en-US" altLang="zh-CN" sz="2000" dirty="0">
                <a:latin typeface="微软雅黑" panose="020B0503020204020204" charset="-122"/>
                <a:ea typeface="微软雅黑" panose="020B0503020204020204" charset="-122"/>
              </a:rPr>
              <a:t>——</a:t>
            </a:r>
            <a:r>
              <a:rPr lang="zh-CN" altLang="en-US" sz="2000" dirty="0">
                <a:latin typeface="微软雅黑" panose="020B0503020204020204" charset="-122"/>
                <a:ea typeface="微软雅黑" panose="020B0503020204020204" charset="-122"/>
              </a:rPr>
              <a:t>最大数）</a:t>
            </a:r>
          </a:p>
        </p:txBody>
      </p:sp>
      <p:sp>
        <p:nvSpPr>
          <p:cNvPr id="3" name="圆角矩形 2"/>
          <p:cNvSpPr/>
          <p:nvPr/>
        </p:nvSpPr>
        <p:spPr>
          <a:xfrm>
            <a:off x="8825107" y="4848225"/>
            <a:ext cx="968375" cy="491490"/>
          </a:xfrm>
          <a:prstGeom prst="roundRect">
            <a:avLst/>
          </a:prstGeom>
          <a:solidFill>
            <a:srgbClr val="F39800"/>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zh-CN" altLang="en-US" sz="2000" dirty="0">
                <a:latin typeface="微软雅黑" panose="020B0503020204020204" charset="-122"/>
                <a:ea typeface="微软雅黑" panose="020B0503020204020204" charset="-122"/>
              </a:rPr>
              <a:t>精度</a:t>
            </a:r>
          </a:p>
        </p:txBody>
      </p:sp>
      <p:sp>
        <p:nvSpPr>
          <p:cNvPr id="22" name="圆角矩形 17"/>
          <p:cNvSpPr/>
          <p:nvPr/>
        </p:nvSpPr>
        <p:spPr>
          <a:xfrm>
            <a:off x="3484880" y="790575"/>
            <a:ext cx="5222240" cy="491490"/>
          </a:xfrm>
          <a:prstGeom prst="roundRect">
            <a:avLst/>
          </a:prstGeom>
          <a:solidFill>
            <a:srgbClr val="F39800"/>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zh-CN" altLang="en-US" sz="2000" dirty="0">
                <a:latin typeface="微软雅黑" panose="020B0503020204020204" charset="-122"/>
                <a:ea typeface="微软雅黑" panose="020B0503020204020204" charset="-122"/>
              </a:rPr>
              <a:t>为什么有的物体电子秤称不出来呢？</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ppt_x</p:attrName>
                                        </p:attrNameLst>
                                      </p:cBhvr>
                                      <p:tavLst>
                                        <p:tav tm="0">
                                          <p:val>
                                            <p:strVal val="#ppt_x-#ppt_w*1.125000"/>
                                          </p:val>
                                        </p:tav>
                                        <p:tav tm="100000">
                                          <p:val>
                                            <p:strVal val="#ppt_x"/>
                                          </p:val>
                                        </p:tav>
                                      </p:tavLst>
                                    </p:anim>
                                    <p:animEffect transition="in" filter="wipe(right)">
                                      <p:cBhvr>
                                        <p:cTn id="8" dur="500"/>
                                        <p:tgtEl>
                                          <p:spTgt spid="2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p:tgtEl>
                                          <p:spTgt spid="14"/>
                                        </p:tgtEl>
                                        <p:attrNameLst>
                                          <p:attrName>ppt_y</p:attrName>
                                        </p:attrNameLst>
                                      </p:cBhvr>
                                      <p:tavLst>
                                        <p:tav tm="0">
                                          <p:val>
                                            <p:strVal val="#ppt_y+#ppt_h*1.125000"/>
                                          </p:val>
                                        </p:tav>
                                        <p:tav tm="100000">
                                          <p:val>
                                            <p:strVal val="#ppt_y"/>
                                          </p:val>
                                        </p:tav>
                                      </p:tavLst>
                                    </p:anim>
                                    <p:animEffect transition="in" filter="wipe(up)">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8"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p:tgtEl>
                                          <p:spTgt spid="15"/>
                                        </p:tgtEl>
                                        <p:attrNameLst>
                                          <p:attrName>ppt_x</p:attrName>
                                        </p:attrNameLst>
                                      </p:cBhvr>
                                      <p:tavLst>
                                        <p:tav tm="0">
                                          <p:val>
                                            <p:strVal val="#ppt_x-#ppt_w*1.125000"/>
                                          </p:val>
                                        </p:tav>
                                        <p:tav tm="100000">
                                          <p:val>
                                            <p:strVal val="#ppt_x"/>
                                          </p:val>
                                        </p:tav>
                                      </p:tavLst>
                                    </p:anim>
                                    <p:animEffect transition="in" filter="wipe(right)">
                                      <p:cBhvr>
                                        <p:cTn id="18" dur="500"/>
                                        <p:tgtEl>
                                          <p:spTgt spid="15"/>
                                        </p:tgtEl>
                                      </p:cBhvr>
                                    </p:animEffect>
                                  </p:childTnLst>
                                </p:cTn>
                              </p:par>
                              <p:par>
                                <p:cTn id="19" presetID="12" presetClass="entr" presetSubtype="4"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500"/>
                                        <p:tgtEl>
                                          <p:spTgt spid="12"/>
                                        </p:tgtEl>
                                        <p:attrNameLst>
                                          <p:attrName>ppt_y</p:attrName>
                                        </p:attrNameLst>
                                      </p:cBhvr>
                                      <p:tavLst>
                                        <p:tav tm="0">
                                          <p:val>
                                            <p:strVal val="#ppt_y+#ppt_h*1.125000"/>
                                          </p:val>
                                        </p:tav>
                                        <p:tav tm="100000">
                                          <p:val>
                                            <p:strVal val="#ppt_y"/>
                                          </p:val>
                                        </p:tav>
                                      </p:tavLst>
                                    </p:anim>
                                    <p:animEffect transition="in" filter="wipe(up)">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8"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p:tgtEl>
                                          <p:spTgt spid="17"/>
                                        </p:tgtEl>
                                        <p:attrNameLst>
                                          <p:attrName>ppt_x</p:attrName>
                                        </p:attrNameLst>
                                      </p:cBhvr>
                                      <p:tavLst>
                                        <p:tav tm="0">
                                          <p:val>
                                            <p:strVal val="#ppt_x-#ppt_w*1.125000"/>
                                          </p:val>
                                        </p:tav>
                                        <p:tav tm="100000">
                                          <p:val>
                                            <p:strVal val="#ppt_x"/>
                                          </p:val>
                                        </p:tav>
                                      </p:tavLst>
                                    </p:anim>
                                    <p:animEffect transition="in" filter="wipe(right)">
                                      <p:cBhvr>
                                        <p:cTn id="28" dur="500"/>
                                        <p:tgtEl>
                                          <p:spTgt spid="17"/>
                                        </p:tgtEl>
                                      </p:cBhvr>
                                    </p:animEffect>
                                  </p:childTnLst>
                                </p:cTn>
                              </p:par>
                            </p:childTnLst>
                          </p:cTn>
                        </p:par>
                      </p:childTnLst>
                    </p:cTn>
                  </p:par>
                  <p:par>
                    <p:cTn id="29" fill="hold">
                      <p:stCondLst>
                        <p:cond delay="indefinite"/>
                      </p:stCondLst>
                      <p:childTnLst>
                        <p:par>
                          <p:cTn id="30" fill="hold">
                            <p:stCondLst>
                              <p:cond delay="0"/>
                            </p:stCondLst>
                            <p:childTnLst>
                              <p:par>
                                <p:cTn id="31" presetID="12" presetClass="entr" presetSubtype="8" fill="hold" grpId="0" nodeType="click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additive="base">
                                        <p:cTn id="33" dur="500"/>
                                        <p:tgtEl>
                                          <p:spTgt spid="5"/>
                                        </p:tgtEl>
                                        <p:attrNameLst>
                                          <p:attrName>ppt_x</p:attrName>
                                        </p:attrNameLst>
                                      </p:cBhvr>
                                      <p:tavLst>
                                        <p:tav tm="0">
                                          <p:val>
                                            <p:strVal val="#ppt_x-#ppt_w*1.125000"/>
                                          </p:val>
                                        </p:tav>
                                        <p:tav tm="100000">
                                          <p:val>
                                            <p:strVal val="#ppt_x"/>
                                          </p:val>
                                        </p:tav>
                                      </p:tavLst>
                                    </p:anim>
                                    <p:animEffect transition="in" filter="wipe(right)">
                                      <p:cBhvr>
                                        <p:cTn id="34" dur="500"/>
                                        <p:tgtEl>
                                          <p:spTgt spid="5"/>
                                        </p:tgtEl>
                                      </p:cBhvr>
                                    </p:animEffect>
                                  </p:childTnLst>
                                </p:cTn>
                              </p:par>
                              <p:par>
                                <p:cTn id="35" presetID="12" presetClass="entr" presetSubtype="4" fill="hold" nodeType="with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p:tgtEl>
                                          <p:spTgt spid="13"/>
                                        </p:tgtEl>
                                        <p:attrNameLst>
                                          <p:attrName>ppt_y</p:attrName>
                                        </p:attrNameLst>
                                      </p:cBhvr>
                                      <p:tavLst>
                                        <p:tav tm="0">
                                          <p:val>
                                            <p:strVal val="#ppt_y+#ppt_h*1.125000"/>
                                          </p:val>
                                        </p:tav>
                                        <p:tav tm="100000">
                                          <p:val>
                                            <p:strVal val="#ppt_y"/>
                                          </p:val>
                                        </p:tav>
                                      </p:tavLst>
                                    </p:anim>
                                    <p:animEffect transition="in" filter="wipe(up)">
                                      <p:cBhvr>
                                        <p:cTn id="38" dur="500"/>
                                        <p:tgtEl>
                                          <p:spTgt spid="13"/>
                                        </p:tgtEl>
                                      </p:cBhvr>
                                    </p:animEffect>
                                  </p:childTnLst>
                                </p:cTn>
                              </p:par>
                            </p:childTnLst>
                          </p:cTn>
                        </p:par>
                      </p:childTnLst>
                    </p:cTn>
                  </p:par>
                  <p:par>
                    <p:cTn id="39" fill="hold">
                      <p:stCondLst>
                        <p:cond delay="indefinite"/>
                      </p:stCondLst>
                      <p:childTnLst>
                        <p:par>
                          <p:cTn id="40" fill="hold">
                            <p:stCondLst>
                              <p:cond delay="0"/>
                            </p:stCondLst>
                            <p:childTnLst>
                              <p:par>
                                <p:cTn id="41" presetID="12" presetClass="entr" presetSubtype="8" fill="hold" grpId="0" nodeType="clickEffect">
                                  <p:stCondLst>
                                    <p:cond delay="0"/>
                                  </p:stCondLst>
                                  <p:childTnLst>
                                    <p:set>
                                      <p:cBhvr>
                                        <p:cTn id="42" dur="1" fill="hold">
                                          <p:stCondLst>
                                            <p:cond delay="0"/>
                                          </p:stCondLst>
                                        </p:cTn>
                                        <p:tgtEl>
                                          <p:spTgt spid="3"/>
                                        </p:tgtEl>
                                        <p:attrNameLst>
                                          <p:attrName>style.visibility</p:attrName>
                                        </p:attrNameLst>
                                      </p:cBhvr>
                                      <p:to>
                                        <p:strVal val="visible"/>
                                      </p:to>
                                    </p:set>
                                    <p:anim calcmode="lin" valueType="num">
                                      <p:cBhvr additive="base">
                                        <p:cTn id="43" dur="500"/>
                                        <p:tgtEl>
                                          <p:spTgt spid="3"/>
                                        </p:tgtEl>
                                        <p:attrNameLst>
                                          <p:attrName>ppt_x</p:attrName>
                                        </p:attrNameLst>
                                      </p:cBhvr>
                                      <p:tavLst>
                                        <p:tav tm="0">
                                          <p:val>
                                            <p:strVal val="#ppt_x-#ppt_w*1.125000"/>
                                          </p:val>
                                        </p:tav>
                                        <p:tav tm="100000">
                                          <p:val>
                                            <p:strVal val="#ppt_x"/>
                                          </p:val>
                                        </p:tav>
                                      </p:tavLst>
                                    </p:anim>
                                    <p:animEffect transition="in" filter="wipe(right)">
                                      <p:cBhvr>
                                        <p:cTn id="44" dur="500"/>
                                        <p:tgtEl>
                                          <p:spTgt spid="3"/>
                                        </p:tgtEl>
                                      </p:cBhvr>
                                    </p:animEffect>
                                  </p:childTnLst>
                                </p:cTn>
                              </p:par>
                            </p:childTnLst>
                          </p:cTn>
                        </p:par>
                      </p:childTnLst>
                    </p:cTn>
                  </p:par>
                  <p:par>
                    <p:cTn id="45" fill="hold">
                      <p:stCondLst>
                        <p:cond delay="indefinite"/>
                      </p:stCondLst>
                      <p:childTnLst>
                        <p:par>
                          <p:cTn id="46" fill="hold">
                            <p:stCondLst>
                              <p:cond delay="0"/>
                            </p:stCondLst>
                            <p:childTnLst>
                              <p:par>
                                <p:cTn id="47" presetID="12" presetClass="entr" presetSubtype="8" fill="hold" grpId="0" nodeType="clickEffect">
                                  <p:stCondLst>
                                    <p:cond delay="0"/>
                                  </p:stCondLst>
                                  <p:childTnLst>
                                    <p:set>
                                      <p:cBhvr>
                                        <p:cTn id="48" dur="1" fill="hold">
                                          <p:stCondLst>
                                            <p:cond delay="0"/>
                                          </p:stCondLst>
                                        </p:cTn>
                                        <p:tgtEl>
                                          <p:spTgt spid="18"/>
                                        </p:tgtEl>
                                        <p:attrNameLst>
                                          <p:attrName>style.visibility</p:attrName>
                                        </p:attrNameLst>
                                      </p:cBhvr>
                                      <p:to>
                                        <p:strVal val="visible"/>
                                      </p:to>
                                    </p:set>
                                    <p:anim calcmode="lin" valueType="num">
                                      <p:cBhvr additive="base">
                                        <p:cTn id="49" dur="500"/>
                                        <p:tgtEl>
                                          <p:spTgt spid="18"/>
                                        </p:tgtEl>
                                        <p:attrNameLst>
                                          <p:attrName>ppt_x</p:attrName>
                                        </p:attrNameLst>
                                      </p:cBhvr>
                                      <p:tavLst>
                                        <p:tav tm="0">
                                          <p:val>
                                            <p:strVal val="#ppt_x-#ppt_w*1.125000"/>
                                          </p:val>
                                        </p:tav>
                                        <p:tav tm="100000">
                                          <p:val>
                                            <p:strVal val="#ppt_x"/>
                                          </p:val>
                                        </p:tav>
                                      </p:tavLst>
                                    </p:anim>
                                    <p:animEffect transition="in" filter="wipe(right)">
                                      <p:cBhvr>
                                        <p:cTn id="5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4" grpId="0"/>
      <p:bldP spid="15" grpId="0" animBg="1"/>
      <p:bldP spid="17" grpId="0" bldLvl="0" animBg="1"/>
      <p:bldP spid="18" grpId="0" animBg="1"/>
      <p:bldP spid="3" grpId="0" bldLvl="0" animBg="1"/>
      <p:bldP spid="2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099185" y="454025"/>
            <a:ext cx="4185761" cy="461665"/>
          </a:xfrm>
          <a:prstGeom prst="rect">
            <a:avLst/>
          </a:prstGeom>
          <a:noFill/>
        </p:spPr>
        <p:txBody>
          <a:bodyPr wrap="none" rtlCol="0" anchor="t">
            <a:spAutoFit/>
          </a:bodyPr>
          <a:lstStyle/>
          <a:p>
            <a:r>
              <a:rPr lang="zh-CN" altLang="en-US" sz="2400" dirty="0">
                <a:solidFill>
                  <a:srgbClr val="F39800"/>
                </a:solidFill>
                <a:latin typeface="微软雅黑" panose="020B0503020204020204" charset="-122"/>
                <a:ea typeface="微软雅黑" panose="020B0503020204020204" charset="-122"/>
                <a:sym typeface="微软雅黑" panose="020B0503020204020204" charset="-122"/>
              </a:rPr>
              <a:t>太重或者太轻该怎么称重呢？</a:t>
            </a:r>
            <a:endParaRPr lang="en-US" altLang="zh-CN" sz="2400" dirty="0">
              <a:solidFill>
                <a:srgbClr val="F39800"/>
              </a:solidFill>
              <a:latin typeface="微软雅黑" panose="020B0503020204020204" charset="-122"/>
              <a:ea typeface="微软雅黑" panose="020B0503020204020204" charset="-122"/>
              <a:sym typeface="微软雅黑" panose="020B0503020204020204" charset="-122"/>
            </a:endParaRPr>
          </a:p>
        </p:txBody>
      </p:sp>
      <p:sp>
        <p:nvSpPr>
          <p:cNvPr id="9" name="圆角矩形 8"/>
          <p:cNvSpPr/>
          <p:nvPr/>
        </p:nvSpPr>
        <p:spPr>
          <a:xfrm>
            <a:off x="8932104" y="5314553"/>
            <a:ext cx="1090930" cy="456565"/>
          </a:xfrm>
          <a:prstGeom prst="roundRect">
            <a:avLst/>
          </a:prstGeom>
          <a:solidFill>
            <a:srgbClr val="F39800"/>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zh-CN" altLang="en-US" sz="2000" dirty="0">
                <a:latin typeface="微软雅黑" panose="020B0503020204020204" charset="-122"/>
                <a:ea typeface="微软雅黑" panose="020B0503020204020204" charset="-122"/>
              </a:rPr>
              <a:t>大象</a:t>
            </a:r>
          </a:p>
        </p:txBody>
      </p:sp>
      <p:pic>
        <p:nvPicPr>
          <p:cNvPr id="8" name="Picture 7"/>
          <p:cNvPicPr>
            <a:picLocks noChangeAspect="1"/>
          </p:cNvPicPr>
          <p:nvPr/>
        </p:nvPicPr>
        <p:blipFill rotWithShape="1">
          <a:blip r:embed="rId3" cstate="print"/>
          <a:srcRect/>
          <a:stretch>
            <a:fillRect/>
          </a:stretch>
        </p:blipFill>
        <p:spPr>
          <a:xfrm>
            <a:off x="8136340" y="1882455"/>
            <a:ext cx="2682457" cy="2606168"/>
          </a:xfrm>
          <a:prstGeom prst="rect">
            <a:avLst/>
          </a:prstGeom>
        </p:spPr>
      </p:pic>
      <p:pic>
        <p:nvPicPr>
          <p:cNvPr id="3" name="Picture 2"/>
          <p:cNvPicPr>
            <a:picLocks noChangeAspect="1"/>
          </p:cNvPicPr>
          <p:nvPr/>
        </p:nvPicPr>
        <p:blipFill>
          <a:blip r:embed="rId4" cstate="print"/>
          <a:stretch>
            <a:fillRect/>
          </a:stretch>
        </p:blipFill>
        <p:spPr>
          <a:xfrm>
            <a:off x="0" y="0"/>
            <a:ext cx="12192000" cy="686528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path" presetSubtype="0" accel="50000" decel="50000" fill="hold" nodeType="clickEffect">
                                  <p:stCondLst>
                                    <p:cond delay="0"/>
                                  </p:stCondLst>
                                  <p:childTnLst>
                                    <p:animMotion origin="layout" path="M 0 -2.96296E-6 L -0.21367 -0.00046 " pathEditMode="relative" rAng="0" ptsTypes="AA">
                                      <p:cBhvr>
                                        <p:cTn id="11" dur="2000" fill="hold"/>
                                        <p:tgtEl>
                                          <p:spTgt spid="3"/>
                                        </p:tgtEl>
                                        <p:attrNameLst>
                                          <p:attrName>ppt_x</p:attrName>
                                          <p:attrName>ppt_y</p:attrName>
                                        </p:attrNameLst>
                                      </p:cBhvr>
                                      <p:rCtr x="-10690" y="-23"/>
                                    </p:animMotion>
                                  </p:childTnLst>
                                </p:cTn>
                              </p:par>
                              <p:par>
                                <p:cTn id="12" presetID="6" presetClass="emph" presetSubtype="0" fill="hold" nodeType="withEffect">
                                  <p:stCondLst>
                                    <p:cond delay="0"/>
                                  </p:stCondLst>
                                  <p:childTnLst>
                                    <p:animScale>
                                      <p:cBhvr>
                                        <p:cTn id="13" dur="2000" fill="hold"/>
                                        <p:tgtEl>
                                          <p:spTgt spid="3"/>
                                        </p:tgtEl>
                                      </p:cBhvr>
                                      <p:by x="50000" y="50000"/>
                                    </p:animScale>
                                  </p:childTnLst>
                                </p:cTn>
                              </p:par>
                              <p:par>
                                <p:cTn id="14" presetID="1" presetClass="entr" presetSubtype="0" fill="hold" nodeType="withEffect">
                                  <p:stCondLst>
                                    <p:cond delay="2300"/>
                                  </p:stCondLst>
                                  <p:childTnLst>
                                    <p:set>
                                      <p:cBhvr>
                                        <p:cTn id="15" dur="1" fill="hold">
                                          <p:stCondLst>
                                            <p:cond delay="0"/>
                                          </p:stCondLst>
                                        </p:cTn>
                                        <p:tgtEl>
                                          <p:spTgt spid="8"/>
                                        </p:tgtEl>
                                        <p:attrNameLst>
                                          <p:attrName>style.visibility</p:attrName>
                                        </p:attrNameLst>
                                      </p:cBhvr>
                                      <p:to>
                                        <p:strVal val="visible"/>
                                      </p:to>
                                    </p:set>
                                  </p:childTnLst>
                                </p:cTn>
                              </p:par>
                              <p:par>
                                <p:cTn id="16" presetID="1" presetClass="entr" presetSubtype="0" fill="hold" grpId="0" nodeType="withEffect">
                                  <p:stCondLst>
                                    <p:cond delay="2500"/>
                                  </p:stCondLst>
                                  <p:childTnLst>
                                    <p:set>
                                      <p:cBhvr>
                                        <p:cTn id="17"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938530" y="301625"/>
            <a:ext cx="1402080" cy="460375"/>
          </a:xfrm>
          <a:prstGeom prst="rect">
            <a:avLst/>
          </a:prstGeom>
          <a:noFill/>
        </p:spPr>
        <p:txBody>
          <a:bodyPr wrap="none" rtlCol="0" anchor="t">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F39800"/>
                </a:solidFill>
                <a:effectLst/>
                <a:uLnTx/>
                <a:uFillTx/>
                <a:latin typeface="微软雅黑" panose="020B0503020204020204" charset="-122"/>
                <a:ea typeface="微软雅黑" panose="020B0503020204020204" charset="-122"/>
                <a:cs typeface="+mn-cs"/>
                <a:sym typeface="微软雅黑" panose="020B0503020204020204" charset="-122"/>
              </a:rPr>
              <a:t>曹冲称象</a:t>
            </a:r>
          </a:p>
        </p:txBody>
      </p:sp>
      <p:pic>
        <p:nvPicPr>
          <p:cNvPr id="5" name="Picture 4"/>
          <p:cNvPicPr>
            <a:picLocks noChangeAspect="1"/>
          </p:cNvPicPr>
          <p:nvPr/>
        </p:nvPicPr>
        <p:blipFill rotWithShape="1">
          <a:blip r:embed="rId3" cstate="email"/>
          <a:srcRect/>
          <a:stretch>
            <a:fillRect/>
          </a:stretch>
        </p:blipFill>
        <p:spPr>
          <a:xfrm>
            <a:off x="140557" y="1393159"/>
            <a:ext cx="11637262" cy="5416614"/>
          </a:xfrm>
          <a:prstGeom prst="rect">
            <a:avLst/>
          </a:prstGeom>
        </p:spPr>
      </p:pic>
      <p:sp>
        <p:nvSpPr>
          <p:cNvPr id="6" name="椭圆形标注 1"/>
          <p:cNvSpPr/>
          <p:nvPr/>
        </p:nvSpPr>
        <p:spPr>
          <a:xfrm>
            <a:off x="9749909" y="137089"/>
            <a:ext cx="2442091" cy="1417586"/>
          </a:xfrm>
          <a:prstGeom prst="wedgeEllipseCallout">
            <a:avLst>
              <a:gd name="adj1" fmla="val -21632"/>
              <a:gd name="adj2" fmla="val 54906"/>
            </a:avLst>
          </a:prstGeom>
          <a:solidFill>
            <a:srgbClr val="F39800"/>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rgbClr val="FFFFFF"/>
                </a:solidFill>
                <a:effectLst/>
                <a:uLnTx/>
                <a:uFillTx/>
                <a:latin typeface="Arial" panose="020B0604020202020204"/>
                <a:ea typeface="微软雅黑" panose="020B0503020204020204" charset="-122"/>
                <a:cs typeface="+mn-cs"/>
              </a:rPr>
              <a:t>怎么知道大象有多重？</a:t>
            </a:r>
          </a:p>
        </p:txBody>
      </p:sp>
      <p:sp>
        <p:nvSpPr>
          <p:cNvPr id="2" name="Thought Bubble: Cloud 1"/>
          <p:cNvSpPr/>
          <p:nvPr/>
        </p:nvSpPr>
        <p:spPr>
          <a:xfrm flipH="1">
            <a:off x="4790768" y="264036"/>
            <a:ext cx="4043516" cy="2678419"/>
          </a:xfrm>
          <a:prstGeom prst="cloudCallout">
            <a:avLst>
              <a:gd name="adj1" fmla="val -29984"/>
              <a:gd name="adj2" fmla="val 73155"/>
            </a:avLst>
          </a:prstGeom>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a:ea typeface="微软雅黑" panose="020B0503020204020204" charset="-122"/>
              <a:cs typeface="+mn-cs"/>
            </a:endParaRPr>
          </a:p>
        </p:txBody>
      </p:sp>
      <p:pic>
        <p:nvPicPr>
          <p:cNvPr id="9" name="Picture 8"/>
          <p:cNvPicPr>
            <a:picLocks noChangeAspect="1"/>
          </p:cNvPicPr>
          <p:nvPr/>
        </p:nvPicPr>
        <p:blipFill rotWithShape="1">
          <a:blip r:embed="rId4" cstate="print"/>
          <a:srcRect t="38200" r="6042" b="28871"/>
          <a:stretch>
            <a:fillRect/>
          </a:stretch>
        </p:blipFill>
        <p:spPr>
          <a:xfrm>
            <a:off x="4790768" y="1393159"/>
            <a:ext cx="2016658" cy="706761"/>
          </a:xfrm>
          <a:prstGeom prst="rect">
            <a:avLst/>
          </a:prstGeom>
        </p:spPr>
      </p:pic>
      <p:pic>
        <p:nvPicPr>
          <p:cNvPr id="7" name="Picture 6"/>
          <p:cNvPicPr>
            <a:picLocks noChangeAspect="1"/>
          </p:cNvPicPr>
          <p:nvPr/>
        </p:nvPicPr>
        <p:blipFill>
          <a:blip r:embed="rId5" cstate="print"/>
          <a:stretch>
            <a:fillRect/>
          </a:stretch>
        </p:blipFill>
        <p:spPr>
          <a:xfrm>
            <a:off x="5083130" y="735670"/>
            <a:ext cx="1130858" cy="1022090"/>
          </a:xfrm>
          <a:prstGeom prst="rect">
            <a:avLst/>
          </a:prstGeom>
        </p:spPr>
      </p:pic>
      <p:pic>
        <p:nvPicPr>
          <p:cNvPr id="10" name="Picture 9"/>
          <p:cNvPicPr>
            <a:picLocks noChangeAspect="1"/>
          </p:cNvPicPr>
          <p:nvPr/>
        </p:nvPicPr>
        <p:blipFill rotWithShape="1">
          <a:blip r:embed="rId4" cstate="print"/>
          <a:srcRect t="38200" r="6042" b="28871"/>
          <a:stretch>
            <a:fillRect/>
          </a:stretch>
        </p:blipFill>
        <p:spPr>
          <a:xfrm>
            <a:off x="6662696" y="1328755"/>
            <a:ext cx="2016658" cy="706761"/>
          </a:xfrm>
          <a:prstGeom prst="rect">
            <a:avLst/>
          </a:prstGeom>
        </p:spPr>
      </p:pic>
      <p:pic>
        <p:nvPicPr>
          <p:cNvPr id="12" name="Picture 11"/>
          <p:cNvPicPr>
            <a:picLocks noChangeAspect="1"/>
          </p:cNvPicPr>
          <p:nvPr/>
        </p:nvPicPr>
        <p:blipFill rotWithShape="1">
          <a:blip r:embed="rId6" cstate="print"/>
          <a:srcRect/>
          <a:stretch>
            <a:fillRect/>
          </a:stretch>
        </p:blipFill>
        <p:spPr>
          <a:xfrm>
            <a:off x="7375807" y="922892"/>
            <a:ext cx="631723" cy="394038"/>
          </a:xfrm>
          <a:prstGeom prst="rect">
            <a:avLst/>
          </a:prstGeom>
        </p:spPr>
      </p:pic>
      <p:pic>
        <p:nvPicPr>
          <p:cNvPr id="17" name="Picture 16"/>
          <p:cNvPicPr>
            <a:picLocks noChangeAspect="1"/>
          </p:cNvPicPr>
          <p:nvPr/>
        </p:nvPicPr>
        <p:blipFill rotWithShape="1">
          <a:blip r:embed="rId6" cstate="print"/>
          <a:srcRect/>
          <a:stretch>
            <a:fillRect/>
          </a:stretch>
        </p:blipFill>
        <p:spPr>
          <a:xfrm>
            <a:off x="7166393" y="809340"/>
            <a:ext cx="631723" cy="394038"/>
          </a:xfrm>
          <a:prstGeom prst="rect">
            <a:avLst/>
          </a:prstGeom>
        </p:spPr>
      </p:pic>
      <p:pic>
        <p:nvPicPr>
          <p:cNvPr id="18" name="Picture 17"/>
          <p:cNvPicPr>
            <a:picLocks noChangeAspect="1"/>
          </p:cNvPicPr>
          <p:nvPr/>
        </p:nvPicPr>
        <p:blipFill rotWithShape="1">
          <a:blip r:embed="rId6" cstate="print"/>
          <a:srcRect/>
          <a:stretch>
            <a:fillRect/>
          </a:stretch>
        </p:blipFill>
        <p:spPr>
          <a:xfrm>
            <a:off x="7355164" y="1091223"/>
            <a:ext cx="631723" cy="394038"/>
          </a:xfrm>
          <a:prstGeom prst="rect">
            <a:avLst/>
          </a:prstGeom>
        </p:spPr>
      </p:pic>
      <p:pic>
        <p:nvPicPr>
          <p:cNvPr id="19" name="Picture 18"/>
          <p:cNvPicPr>
            <a:picLocks noChangeAspect="1"/>
          </p:cNvPicPr>
          <p:nvPr/>
        </p:nvPicPr>
        <p:blipFill rotWithShape="1">
          <a:blip r:embed="rId6" cstate="print"/>
          <a:srcRect/>
          <a:stretch>
            <a:fillRect/>
          </a:stretch>
        </p:blipFill>
        <p:spPr>
          <a:xfrm>
            <a:off x="6959062" y="1042653"/>
            <a:ext cx="631723" cy="394038"/>
          </a:xfrm>
          <a:prstGeom prst="rect">
            <a:avLst/>
          </a:prstGeom>
        </p:spPr>
      </p:pic>
      <p:pic>
        <p:nvPicPr>
          <p:cNvPr id="20" name="Picture 19"/>
          <p:cNvPicPr>
            <a:picLocks noChangeAspect="1"/>
          </p:cNvPicPr>
          <p:nvPr/>
        </p:nvPicPr>
        <p:blipFill rotWithShape="1">
          <a:blip r:embed="rId6" cstate="print"/>
          <a:srcRect/>
          <a:stretch>
            <a:fillRect/>
          </a:stretch>
        </p:blipFill>
        <p:spPr>
          <a:xfrm>
            <a:off x="7382966" y="1245738"/>
            <a:ext cx="631723" cy="394038"/>
          </a:xfrm>
          <a:prstGeom prst="rect">
            <a:avLst/>
          </a:prstGeom>
        </p:spPr>
      </p:pic>
      <p:pic>
        <p:nvPicPr>
          <p:cNvPr id="21" name="Picture 20"/>
          <p:cNvPicPr>
            <a:picLocks noChangeAspect="1"/>
          </p:cNvPicPr>
          <p:nvPr/>
        </p:nvPicPr>
        <p:blipFill rotWithShape="1">
          <a:blip r:embed="rId6" cstate="print"/>
          <a:srcRect/>
          <a:stretch>
            <a:fillRect/>
          </a:stretch>
        </p:blipFill>
        <p:spPr>
          <a:xfrm>
            <a:off x="6873270" y="1269829"/>
            <a:ext cx="631723" cy="394038"/>
          </a:xfrm>
          <a:prstGeom prst="rect">
            <a:avLst/>
          </a:prstGeom>
        </p:spPr>
      </p:pic>
      <p:pic>
        <p:nvPicPr>
          <p:cNvPr id="24" name="Picture 23"/>
          <p:cNvPicPr>
            <a:picLocks noChangeAspect="1"/>
          </p:cNvPicPr>
          <p:nvPr/>
        </p:nvPicPr>
        <p:blipFill>
          <a:blip r:embed="rId7" cstate="print"/>
          <a:stretch>
            <a:fillRect/>
          </a:stretch>
        </p:blipFill>
        <p:spPr>
          <a:xfrm>
            <a:off x="9213710" y="2692995"/>
            <a:ext cx="2564109" cy="281694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42" presetClass="entr" presetSubtype="0" fill="hold" grpId="1" nodeType="withEffect">
                                  <p:stCondLst>
                                    <p:cond delay="0"/>
                                  </p:stCondLst>
                                  <p:childTnLst>
                                    <p:set>
                                      <p:cBhvr>
                                        <p:cTn id="8" dur="1" fill="hold">
                                          <p:stCondLst>
                                            <p:cond delay="0"/>
                                          </p:stCondLst>
                                        </p:cTn>
                                        <p:tgtEl>
                                          <p:spTgt spid="6"/>
                                        </p:tgtEl>
                                        <p:attrNameLst>
                                          <p:attrName>style.visibility</p:attrName>
                                        </p:attrNameLst>
                                      </p:cBhvr>
                                      <p:to>
                                        <p:strVal val="visible"/>
                                      </p:to>
                                    </p:set>
                                    <p:animEffect transition="in" filter="fade">
                                      <p:cBhvr>
                                        <p:cTn id="9" dur="1000"/>
                                        <p:tgtEl>
                                          <p:spTgt spid="6"/>
                                        </p:tgtEl>
                                      </p:cBhvr>
                                    </p:animEffect>
                                    <p:anim calcmode="lin" valueType="num">
                                      <p:cBhvr>
                                        <p:cTn id="10" dur="1000" fill="hold"/>
                                        <p:tgtEl>
                                          <p:spTgt spid="6"/>
                                        </p:tgtEl>
                                        <p:attrNameLst>
                                          <p:attrName>ppt_x</p:attrName>
                                        </p:attrNameLst>
                                      </p:cBhvr>
                                      <p:tavLst>
                                        <p:tav tm="0">
                                          <p:val>
                                            <p:strVal val="#ppt_x"/>
                                          </p:val>
                                        </p:tav>
                                        <p:tav tm="100000">
                                          <p:val>
                                            <p:strVal val="#ppt_x"/>
                                          </p:val>
                                        </p:tav>
                                      </p:tavLst>
                                    </p:anim>
                                    <p:anim calcmode="lin" valueType="num">
                                      <p:cBhvr>
                                        <p:cTn id="1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24"/>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1000"/>
                                        <p:tgtEl>
                                          <p:spTgt spid="9"/>
                                        </p:tgtEl>
                                      </p:cBhvr>
                                    </p:animEffect>
                                    <p:anim calcmode="lin" valueType="num">
                                      <p:cBhvr>
                                        <p:cTn id="21" dur="1000" fill="hold"/>
                                        <p:tgtEl>
                                          <p:spTgt spid="9"/>
                                        </p:tgtEl>
                                        <p:attrNameLst>
                                          <p:attrName>ppt_x</p:attrName>
                                        </p:attrNameLst>
                                      </p:cBhvr>
                                      <p:tavLst>
                                        <p:tav tm="0">
                                          <p:val>
                                            <p:strVal val="#ppt_x"/>
                                          </p:val>
                                        </p:tav>
                                        <p:tav tm="100000">
                                          <p:val>
                                            <p:strVal val="#ppt_x"/>
                                          </p:val>
                                        </p:tav>
                                      </p:tavLst>
                                    </p:anim>
                                    <p:anim calcmode="lin" valueType="num">
                                      <p:cBhvr>
                                        <p:cTn id="22" dur="1000" fill="hold"/>
                                        <p:tgtEl>
                                          <p:spTgt spid="9"/>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1000"/>
                                        <p:tgtEl>
                                          <p:spTgt spid="7"/>
                                        </p:tgtEl>
                                      </p:cBhvr>
                                    </p:animEffect>
                                    <p:anim calcmode="lin" valueType="num">
                                      <p:cBhvr>
                                        <p:cTn id="26" dur="1000" fill="hold"/>
                                        <p:tgtEl>
                                          <p:spTgt spid="7"/>
                                        </p:tgtEl>
                                        <p:attrNameLst>
                                          <p:attrName>ppt_x</p:attrName>
                                        </p:attrNameLst>
                                      </p:cBhvr>
                                      <p:tavLst>
                                        <p:tav tm="0">
                                          <p:val>
                                            <p:strVal val="#ppt_x"/>
                                          </p:val>
                                        </p:tav>
                                        <p:tav tm="100000">
                                          <p:val>
                                            <p:strVal val="#ppt_x"/>
                                          </p:val>
                                        </p:tav>
                                      </p:tavLst>
                                    </p:anim>
                                    <p:anim calcmode="lin" valueType="num">
                                      <p:cBhvr>
                                        <p:cTn id="27" dur="1000" fill="hold"/>
                                        <p:tgtEl>
                                          <p:spTgt spid="7"/>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1000"/>
                                        <p:tgtEl>
                                          <p:spTgt spid="10"/>
                                        </p:tgtEl>
                                      </p:cBhvr>
                                    </p:animEffect>
                                    <p:anim calcmode="lin" valueType="num">
                                      <p:cBhvr>
                                        <p:cTn id="31" dur="1000" fill="hold"/>
                                        <p:tgtEl>
                                          <p:spTgt spid="10"/>
                                        </p:tgtEl>
                                        <p:attrNameLst>
                                          <p:attrName>ppt_x</p:attrName>
                                        </p:attrNameLst>
                                      </p:cBhvr>
                                      <p:tavLst>
                                        <p:tav tm="0">
                                          <p:val>
                                            <p:strVal val="#ppt_x"/>
                                          </p:val>
                                        </p:tav>
                                        <p:tav tm="100000">
                                          <p:val>
                                            <p:strVal val="#ppt_x"/>
                                          </p:val>
                                        </p:tav>
                                      </p:tavLst>
                                    </p:anim>
                                    <p:anim calcmode="lin" valueType="num">
                                      <p:cBhvr>
                                        <p:cTn id="32" dur="1000" fill="hold"/>
                                        <p:tgtEl>
                                          <p:spTgt spid="10"/>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1000"/>
                                        <p:tgtEl>
                                          <p:spTgt spid="12"/>
                                        </p:tgtEl>
                                      </p:cBhvr>
                                    </p:animEffect>
                                    <p:anim calcmode="lin" valueType="num">
                                      <p:cBhvr>
                                        <p:cTn id="36" dur="1000" fill="hold"/>
                                        <p:tgtEl>
                                          <p:spTgt spid="12"/>
                                        </p:tgtEl>
                                        <p:attrNameLst>
                                          <p:attrName>ppt_x</p:attrName>
                                        </p:attrNameLst>
                                      </p:cBhvr>
                                      <p:tavLst>
                                        <p:tav tm="0">
                                          <p:val>
                                            <p:strVal val="#ppt_x"/>
                                          </p:val>
                                        </p:tav>
                                        <p:tav tm="100000">
                                          <p:val>
                                            <p:strVal val="#ppt_x"/>
                                          </p:val>
                                        </p:tav>
                                      </p:tavLst>
                                    </p:anim>
                                    <p:anim calcmode="lin" valueType="num">
                                      <p:cBhvr>
                                        <p:cTn id="37" dur="1000" fill="hold"/>
                                        <p:tgtEl>
                                          <p:spTgt spid="12"/>
                                        </p:tgtEl>
                                        <p:attrNameLst>
                                          <p:attrName>ppt_y</p:attrName>
                                        </p:attrNameLst>
                                      </p:cBhvr>
                                      <p:tavLst>
                                        <p:tav tm="0">
                                          <p:val>
                                            <p:strVal val="#ppt_y+.1"/>
                                          </p:val>
                                        </p:tav>
                                        <p:tav tm="100000">
                                          <p:val>
                                            <p:strVal val="#ppt_y"/>
                                          </p:val>
                                        </p:tav>
                                      </p:tavLst>
                                    </p:anim>
                                  </p:childTnLst>
                                </p:cTn>
                              </p:par>
                              <p:par>
                                <p:cTn id="38" presetID="42" presetClass="entr" presetSubtype="0" fill="hold" nodeType="with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fade">
                                      <p:cBhvr>
                                        <p:cTn id="40" dur="1000"/>
                                        <p:tgtEl>
                                          <p:spTgt spid="17"/>
                                        </p:tgtEl>
                                      </p:cBhvr>
                                    </p:animEffect>
                                    <p:anim calcmode="lin" valueType="num">
                                      <p:cBhvr>
                                        <p:cTn id="41" dur="1000" fill="hold"/>
                                        <p:tgtEl>
                                          <p:spTgt spid="17"/>
                                        </p:tgtEl>
                                        <p:attrNameLst>
                                          <p:attrName>ppt_x</p:attrName>
                                        </p:attrNameLst>
                                      </p:cBhvr>
                                      <p:tavLst>
                                        <p:tav tm="0">
                                          <p:val>
                                            <p:strVal val="#ppt_x"/>
                                          </p:val>
                                        </p:tav>
                                        <p:tav tm="100000">
                                          <p:val>
                                            <p:strVal val="#ppt_x"/>
                                          </p:val>
                                        </p:tav>
                                      </p:tavLst>
                                    </p:anim>
                                    <p:anim calcmode="lin" valueType="num">
                                      <p:cBhvr>
                                        <p:cTn id="42" dur="1000" fill="hold"/>
                                        <p:tgtEl>
                                          <p:spTgt spid="17"/>
                                        </p:tgtEl>
                                        <p:attrNameLst>
                                          <p:attrName>ppt_y</p:attrName>
                                        </p:attrNameLst>
                                      </p:cBhvr>
                                      <p:tavLst>
                                        <p:tav tm="0">
                                          <p:val>
                                            <p:strVal val="#ppt_y+.1"/>
                                          </p:val>
                                        </p:tav>
                                        <p:tav tm="100000">
                                          <p:val>
                                            <p:strVal val="#ppt_y"/>
                                          </p:val>
                                        </p:tav>
                                      </p:tavLst>
                                    </p:anim>
                                  </p:childTnLst>
                                </p:cTn>
                              </p:par>
                              <p:par>
                                <p:cTn id="43" presetID="42" presetClass="entr" presetSubtype="0" fill="hold" nodeType="with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fade">
                                      <p:cBhvr>
                                        <p:cTn id="45" dur="1000"/>
                                        <p:tgtEl>
                                          <p:spTgt spid="18"/>
                                        </p:tgtEl>
                                      </p:cBhvr>
                                    </p:animEffect>
                                    <p:anim calcmode="lin" valueType="num">
                                      <p:cBhvr>
                                        <p:cTn id="46" dur="1000" fill="hold"/>
                                        <p:tgtEl>
                                          <p:spTgt spid="18"/>
                                        </p:tgtEl>
                                        <p:attrNameLst>
                                          <p:attrName>ppt_x</p:attrName>
                                        </p:attrNameLst>
                                      </p:cBhvr>
                                      <p:tavLst>
                                        <p:tav tm="0">
                                          <p:val>
                                            <p:strVal val="#ppt_x"/>
                                          </p:val>
                                        </p:tav>
                                        <p:tav tm="100000">
                                          <p:val>
                                            <p:strVal val="#ppt_x"/>
                                          </p:val>
                                        </p:tav>
                                      </p:tavLst>
                                    </p:anim>
                                    <p:anim calcmode="lin" valueType="num">
                                      <p:cBhvr>
                                        <p:cTn id="47" dur="1000" fill="hold"/>
                                        <p:tgtEl>
                                          <p:spTgt spid="18"/>
                                        </p:tgtEl>
                                        <p:attrNameLst>
                                          <p:attrName>ppt_y</p:attrName>
                                        </p:attrNameLst>
                                      </p:cBhvr>
                                      <p:tavLst>
                                        <p:tav tm="0">
                                          <p:val>
                                            <p:strVal val="#ppt_y+.1"/>
                                          </p:val>
                                        </p:tav>
                                        <p:tav tm="100000">
                                          <p:val>
                                            <p:strVal val="#ppt_y"/>
                                          </p:val>
                                        </p:tav>
                                      </p:tavLst>
                                    </p:anim>
                                  </p:childTnLst>
                                </p:cTn>
                              </p:par>
                              <p:par>
                                <p:cTn id="48" presetID="42" presetClass="entr" presetSubtype="0" fill="hold" nodeType="with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fade">
                                      <p:cBhvr>
                                        <p:cTn id="50" dur="1000"/>
                                        <p:tgtEl>
                                          <p:spTgt spid="19"/>
                                        </p:tgtEl>
                                      </p:cBhvr>
                                    </p:animEffect>
                                    <p:anim calcmode="lin" valueType="num">
                                      <p:cBhvr>
                                        <p:cTn id="51" dur="1000" fill="hold"/>
                                        <p:tgtEl>
                                          <p:spTgt spid="19"/>
                                        </p:tgtEl>
                                        <p:attrNameLst>
                                          <p:attrName>ppt_x</p:attrName>
                                        </p:attrNameLst>
                                      </p:cBhvr>
                                      <p:tavLst>
                                        <p:tav tm="0">
                                          <p:val>
                                            <p:strVal val="#ppt_x"/>
                                          </p:val>
                                        </p:tav>
                                        <p:tav tm="100000">
                                          <p:val>
                                            <p:strVal val="#ppt_x"/>
                                          </p:val>
                                        </p:tav>
                                      </p:tavLst>
                                    </p:anim>
                                    <p:anim calcmode="lin" valueType="num">
                                      <p:cBhvr>
                                        <p:cTn id="52" dur="1000" fill="hold"/>
                                        <p:tgtEl>
                                          <p:spTgt spid="19"/>
                                        </p:tgtEl>
                                        <p:attrNameLst>
                                          <p:attrName>ppt_y</p:attrName>
                                        </p:attrNameLst>
                                      </p:cBhvr>
                                      <p:tavLst>
                                        <p:tav tm="0">
                                          <p:val>
                                            <p:strVal val="#ppt_y+.1"/>
                                          </p:val>
                                        </p:tav>
                                        <p:tav tm="100000">
                                          <p:val>
                                            <p:strVal val="#ppt_y"/>
                                          </p:val>
                                        </p:tav>
                                      </p:tavLst>
                                    </p:anim>
                                  </p:childTnLst>
                                </p:cTn>
                              </p:par>
                              <p:par>
                                <p:cTn id="53" presetID="42" presetClass="entr" presetSubtype="0" fill="hold" nodeType="with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fade">
                                      <p:cBhvr>
                                        <p:cTn id="55" dur="1000"/>
                                        <p:tgtEl>
                                          <p:spTgt spid="20"/>
                                        </p:tgtEl>
                                      </p:cBhvr>
                                    </p:animEffect>
                                    <p:anim calcmode="lin" valueType="num">
                                      <p:cBhvr>
                                        <p:cTn id="56" dur="1000" fill="hold"/>
                                        <p:tgtEl>
                                          <p:spTgt spid="20"/>
                                        </p:tgtEl>
                                        <p:attrNameLst>
                                          <p:attrName>ppt_x</p:attrName>
                                        </p:attrNameLst>
                                      </p:cBhvr>
                                      <p:tavLst>
                                        <p:tav tm="0">
                                          <p:val>
                                            <p:strVal val="#ppt_x"/>
                                          </p:val>
                                        </p:tav>
                                        <p:tav tm="100000">
                                          <p:val>
                                            <p:strVal val="#ppt_x"/>
                                          </p:val>
                                        </p:tav>
                                      </p:tavLst>
                                    </p:anim>
                                    <p:anim calcmode="lin" valueType="num">
                                      <p:cBhvr>
                                        <p:cTn id="57" dur="1000" fill="hold"/>
                                        <p:tgtEl>
                                          <p:spTgt spid="20"/>
                                        </p:tgtEl>
                                        <p:attrNameLst>
                                          <p:attrName>ppt_y</p:attrName>
                                        </p:attrNameLst>
                                      </p:cBhvr>
                                      <p:tavLst>
                                        <p:tav tm="0">
                                          <p:val>
                                            <p:strVal val="#ppt_y+.1"/>
                                          </p:val>
                                        </p:tav>
                                        <p:tav tm="100000">
                                          <p:val>
                                            <p:strVal val="#ppt_y"/>
                                          </p:val>
                                        </p:tav>
                                      </p:tavLst>
                                    </p:anim>
                                  </p:childTnLst>
                                </p:cTn>
                              </p:par>
                              <p:par>
                                <p:cTn id="58" presetID="42" presetClass="entr" presetSubtype="0" fill="hold" nodeType="withEffect">
                                  <p:stCondLst>
                                    <p:cond delay="0"/>
                                  </p:stCondLst>
                                  <p:childTnLst>
                                    <p:set>
                                      <p:cBhvr>
                                        <p:cTn id="59" dur="1" fill="hold">
                                          <p:stCondLst>
                                            <p:cond delay="0"/>
                                          </p:stCondLst>
                                        </p:cTn>
                                        <p:tgtEl>
                                          <p:spTgt spid="21"/>
                                        </p:tgtEl>
                                        <p:attrNameLst>
                                          <p:attrName>style.visibility</p:attrName>
                                        </p:attrNameLst>
                                      </p:cBhvr>
                                      <p:to>
                                        <p:strVal val="visible"/>
                                      </p:to>
                                    </p:set>
                                    <p:animEffect transition="in" filter="fade">
                                      <p:cBhvr>
                                        <p:cTn id="60" dur="1000"/>
                                        <p:tgtEl>
                                          <p:spTgt spid="21"/>
                                        </p:tgtEl>
                                      </p:cBhvr>
                                    </p:animEffect>
                                    <p:anim calcmode="lin" valueType="num">
                                      <p:cBhvr>
                                        <p:cTn id="61" dur="1000" fill="hold"/>
                                        <p:tgtEl>
                                          <p:spTgt spid="21"/>
                                        </p:tgtEl>
                                        <p:attrNameLst>
                                          <p:attrName>ppt_x</p:attrName>
                                        </p:attrNameLst>
                                      </p:cBhvr>
                                      <p:tavLst>
                                        <p:tav tm="0">
                                          <p:val>
                                            <p:strVal val="#ppt_x"/>
                                          </p:val>
                                        </p:tav>
                                        <p:tav tm="100000">
                                          <p:val>
                                            <p:strVal val="#ppt_x"/>
                                          </p:val>
                                        </p:tav>
                                      </p:tavLst>
                                    </p:anim>
                                    <p:anim calcmode="lin" valueType="num">
                                      <p:cBhvr>
                                        <p:cTn id="62" dur="1000" fill="hold"/>
                                        <p:tgtEl>
                                          <p:spTgt spid="21"/>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2"/>
                                        </p:tgtEl>
                                        <p:attrNameLst>
                                          <p:attrName>style.visibility</p:attrName>
                                        </p:attrNameLst>
                                      </p:cBhvr>
                                      <p:to>
                                        <p:strVal val="visible"/>
                                      </p:to>
                                    </p:set>
                                    <p:animEffect transition="in" filter="fade">
                                      <p:cBhvr>
                                        <p:cTn id="65" dur="1000"/>
                                        <p:tgtEl>
                                          <p:spTgt spid="2"/>
                                        </p:tgtEl>
                                      </p:cBhvr>
                                    </p:animEffect>
                                    <p:anim calcmode="lin" valueType="num">
                                      <p:cBhvr>
                                        <p:cTn id="66" dur="1000" fill="hold"/>
                                        <p:tgtEl>
                                          <p:spTgt spid="2"/>
                                        </p:tgtEl>
                                        <p:attrNameLst>
                                          <p:attrName>ppt_x</p:attrName>
                                        </p:attrNameLst>
                                      </p:cBhvr>
                                      <p:tavLst>
                                        <p:tav tm="0">
                                          <p:val>
                                            <p:strVal val="#ppt_x"/>
                                          </p:val>
                                        </p:tav>
                                        <p:tav tm="100000">
                                          <p:val>
                                            <p:strVal val="#ppt_x"/>
                                          </p:val>
                                        </p:tav>
                                      </p:tavLst>
                                    </p:anim>
                                    <p:anim calcmode="lin" valueType="num">
                                      <p:cBhvr>
                                        <p:cTn id="67"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2"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a:blip r:embed="rId3" cstate="print"/>
          <a:srcRect/>
          <a:stretch>
            <a:fillRect/>
          </a:stretch>
        </p:blipFill>
        <p:spPr>
          <a:xfrm>
            <a:off x="1354455" y="2109470"/>
            <a:ext cx="3465195" cy="2919730"/>
          </a:xfrm>
          <a:prstGeom prst="rect">
            <a:avLst/>
          </a:prstGeom>
        </p:spPr>
      </p:pic>
      <p:sp>
        <p:nvSpPr>
          <p:cNvPr id="4" name="文本框 3"/>
          <p:cNvSpPr txBox="1"/>
          <p:nvPr/>
        </p:nvSpPr>
        <p:spPr>
          <a:xfrm>
            <a:off x="919480" y="311785"/>
            <a:ext cx="2954655" cy="461665"/>
          </a:xfrm>
          <a:prstGeom prst="rect">
            <a:avLst/>
          </a:prstGeom>
          <a:noFill/>
        </p:spPr>
        <p:txBody>
          <a:bodyPr wrap="none" rtlCol="0" anchor="t">
            <a:spAutoFit/>
          </a:bodyPr>
          <a:lstStyle/>
          <a:p>
            <a:r>
              <a:rPr lang="zh-CN" altLang="en-US" sz="2400" dirty="0">
                <a:solidFill>
                  <a:srgbClr val="F39800"/>
                </a:solidFill>
                <a:latin typeface="微软雅黑" panose="020B0503020204020204" charset="-122"/>
                <a:ea typeface="微软雅黑" panose="020B0503020204020204" charset="-122"/>
                <a:sym typeface="微软雅黑" panose="020B0503020204020204" charset="-122"/>
              </a:rPr>
              <a:t>如何称大象的质量？</a:t>
            </a:r>
          </a:p>
        </p:txBody>
      </p:sp>
      <p:sp>
        <p:nvSpPr>
          <p:cNvPr id="11" name="圆角矩形 10"/>
          <p:cNvSpPr/>
          <p:nvPr/>
        </p:nvSpPr>
        <p:spPr>
          <a:xfrm>
            <a:off x="1757045" y="5293995"/>
            <a:ext cx="2659380" cy="456565"/>
          </a:xfrm>
          <a:prstGeom prst="roundRect">
            <a:avLst/>
          </a:prstGeom>
          <a:solidFill>
            <a:srgbClr val="F39800"/>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zh-CN" altLang="en-US" sz="2000" dirty="0">
                <a:latin typeface="微软雅黑" panose="020B0503020204020204" charset="-122"/>
                <a:ea typeface="微软雅黑" panose="020B0503020204020204" charset="-122"/>
              </a:rPr>
              <a:t>如何称大象的质量？</a:t>
            </a:r>
          </a:p>
        </p:txBody>
      </p:sp>
      <p:sp>
        <p:nvSpPr>
          <p:cNvPr id="13" name="圆角矩形 12"/>
          <p:cNvSpPr/>
          <p:nvPr/>
        </p:nvSpPr>
        <p:spPr>
          <a:xfrm>
            <a:off x="8462010" y="5293995"/>
            <a:ext cx="1411605" cy="456565"/>
          </a:xfrm>
          <a:prstGeom prst="roundRect">
            <a:avLst/>
          </a:prstGeom>
          <a:solidFill>
            <a:srgbClr val="F39800"/>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zh-CN" altLang="en-US" sz="2000">
                <a:latin typeface="微软雅黑" panose="020B0503020204020204" charset="-122"/>
                <a:ea typeface="微软雅黑" panose="020B0503020204020204" charset="-122"/>
              </a:rPr>
              <a:t>实验材料</a:t>
            </a:r>
          </a:p>
        </p:txBody>
      </p:sp>
      <p:pic>
        <p:nvPicPr>
          <p:cNvPr id="9" name="Picture 8"/>
          <p:cNvPicPr>
            <a:picLocks noChangeAspect="1"/>
          </p:cNvPicPr>
          <p:nvPr/>
        </p:nvPicPr>
        <p:blipFill>
          <a:blip r:embed="rId4" cstate="print"/>
          <a:stretch>
            <a:fillRect/>
          </a:stretch>
        </p:blipFill>
        <p:spPr>
          <a:xfrm>
            <a:off x="1715135" y="914400"/>
            <a:ext cx="2926081" cy="2927358"/>
          </a:xfrm>
          <a:prstGeom prst="rect">
            <a:avLst/>
          </a:prstGeom>
        </p:spPr>
      </p:pic>
      <p:pic>
        <p:nvPicPr>
          <p:cNvPr id="16" name="Picture 15"/>
          <p:cNvPicPr>
            <a:picLocks noChangeAspect="1"/>
          </p:cNvPicPr>
          <p:nvPr/>
        </p:nvPicPr>
        <p:blipFill rotWithShape="1">
          <a:blip r:embed="rId5" cstate="print"/>
          <a:srcRect/>
          <a:stretch>
            <a:fillRect/>
          </a:stretch>
        </p:blipFill>
        <p:spPr>
          <a:xfrm>
            <a:off x="10744714" y="3629166"/>
            <a:ext cx="879702" cy="815435"/>
          </a:xfrm>
          <a:prstGeom prst="rect">
            <a:avLst/>
          </a:prstGeom>
        </p:spPr>
      </p:pic>
      <p:pic>
        <p:nvPicPr>
          <p:cNvPr id="18" name="Picture 17"/>
          <p:cNvPicPr>
            <a:picLocks noChangeAspect="1"/>
          </p:cNvPicPr>
          <p:nvPr/>
        </p:nvPicPr>
        <p:blipFill>
          <a:blip r:embed="rId6" cstate="print">
            <a:extLst>
              <a:ext uri="{BEBA8EAE-BF5A-486C-A8C5-ECC9F3942E4B}">
                <a14:imgProps xmlns:a14="http://schemas.microsoft.com/office/drawing/2010/main">
                  <a14:imgLayer r:embed="rId7">
                    <a14:imgEffect>
                      <a14:brightnessContrast contrast="20000"/>
                    </a14:imgEffect>
                    <a14:imgEffect>
                      <a14:saturation sat="66000"/>
                    </a14:imgEffect>
                    <a14:imgEffect>
                      <a14:sharpenSoften amount="25000"/>
                    </a14:imgEffect>
                  </a14:imgLayer>
                </a14:imgProps>
              </a:ext>
            </a:extLst>
          </a:blip>
          <a:stretch>
            <a:fillRect/>
          </a:stretch>
        </p:blipFill>
        <p:spPr>
          <a:xfrm>
            <a:off x="6657661" y="3084572"/>
            <a:ext cx="1600203" cy="1944628"/>
          </a:xfrm>
          <a:prstGeom prst="rect">
            <a:avLst/>
          </a:prstGeom>
        </p:spPr>
      </p:pic>
      <p:pic>
        <p:nvPicPr>
          <p:cNvPr id="24" name="Picture 23"/>
          <p:cNvPicPr>
            <a:picLocks noChangeAspect="1"/>
          </p:cNvPicPr>
          <p:nvPr/>
        </p:nvPicPr>
        <p:blipFill rotWithShape="1">
          <a:blip r:embed="rId5" cstate="print"/>
          <a:srcRect/>
          <a:stretch>
            <a:fillRect/>
          </a:stretch>
        </p:blipFill>
        <p:spPr>
          <a:xfrm>
            <a:off x="10897114" y="3781566"/>
            <a:ext cx="879702" cy="815435"/>
          </a:xfrm>
          <a:prstGeom prst="rect">
            <a:avLst/>
          </a:prstGeom>
        </p:spPr>
      </p:pic>
      <p:pic>
        <p:nvPicPr>
          <p:cNvPr id="25" name="Picture 24"/>
          <p:cNvPicPr>
            <a:picLocks noChangeAspect="1"/>
          </p:cNvPicPr>
          <p:nvPr/>
        </p:nvPicPr>
        <p:blipFill rotWithShape="1">
          <a:blip r:embed="rId5" cstate="print"/>
          <a:srcRect/>
          <a:stretch>
            <a:fillRect/>
          </a:stretch>
        </p:blipFill>
        <p:spPr>
          <a:xfrm>
            <a:off x="11049514" y="3933966"/>
            <a:ext cx="879702" cy="815435"/>
          </a:xfrm>
          <a:prstGeom prst="rect">
            <a:avLst/>
          </a:prstGeom>
        </p:spPr>
      </p:pic>
      <p:pic>
        <p:nvPicPr>
          <p:cNvPr id="3" name="Picture 2"/>
          <p:cNvPicPr>
            <a:picLocks noChangeAspect="1"/>
          </p:cNvPicPr>
          <p:nvPr/>
        </p:nvPicPr>
        <p:blipFill rotWithShape="1">
          <a:blip r:embed="rId8" cstate="print">
            <a:extLst>
              <a:ext uri="{28A0092B-C50C-407E-A947-70E740481C1C}">
                <a14:useLocalDpi xmlns:a14="http://schemas.microsoft.com/office/drawing/2010/main" val="0"/>
              </a:ext>
            </a:extLst>
          </a:blip>
          <a:srcRect l="18059" t="12191" r="11843" b="11754"/>
          <a:stretch>
            <a:fillRect/>
          </a:stretch>
        </p:blipFill>
        <p:spPr>
          <a:xfrm>
            <a:off x="8999348" y="684857"/>
            <a:ext cx="2050166" cy="2224397"/>
          </a:xfrm>
          <a:prstGeom prst="rect">
            <a:avLst/>
          </a:prstGeom>
        </p:spPr>
      </p:pic>
      <p:pic>
        <p:nvPicPr>
          <p:cNvPr id="6" name="Picture 5"/>
          <p:cNvPicPr>
            <a:picLocks noChangeAspect="1"/>
          </p:cNvPicPr>
          <p:nvPr/>
        </p:nvPicPr>
        <p:blipFill rotWithShape="1">
          <a:blip r:embed="rId9" cstate="print">
            <a:extLst>
              <a:ext uri="{28A0092B-C50C-407E-A947-70E740481C1C}">
                <a14:useLocalDpi xmlns:a14="http://schemas.microsoft.com/office/drawing/2010/main" val="0"/>
              </a:ext>
            </a:extLst>
          </a:blip>
          <a:srcRect l="24524" r="30328"/>
          <a:stretch>
            <a:fillRect/>
          </a:stretch>
        </p:blipFill>
        <p:spPr>
          <a:xfrm>
            <a:off x="9410261" y="3084572"/>
            <a:ext cx="926707" cy="2052617"/>
          </a:xfrm>
          <a:prstGeom prst="rect">
            <a:avLst/>
          </a:prstGeom>
        </p:spPr>
      </p:pic>
      <p:pic>
        <p:nvPicPr>
          <p:cNvPr id="12" name="Picture 11"/>
          <p:cNvPicPr>
            <a:picLocks noChangeAspect="1"/>
          </p:cNvPicPr>
          <p:nvPr/>
        </p:nvPicPr>
        <p:blipFill rotWithShape="1">
          <a:blip r:embed="rId10" cstate="print">
            <a:extLst>
              <a:ext uri="{28A0092B-C50C-407E-A947-70E740481C1C}">
                <a14:useLocalDpi xmlns:a14="http://schemas.microsoft.com/office/drawing/2010/main" val="0"/>
              </a:ext>
            </a:extLst>
          </a:blip>
          <a:srcRect l="8284" t="16323" r="6417" b="46060"/>
          <a:stretch>
            <a:fillRect/>
          </a:stretch>
        </p:blipFill>
        <p:spPr>
          <a:xfrm rot="3322143">
            <a:off x="6426126" y="1618224"/>
            <a:ext cx="1953118" cy="461958"/>
          </a:xfrm>
          <a:prstGeom prst="rect">
            <a:avLst/>
          </a:prstGeo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Picture 42"/>
          <p:cNvPicPr>
            <a:picLocks noChangeAspect="1"/>
          </p:cNvPicPr>
          <p:nvPr/>
        </p:nvPicPr>
        <p:blipFill>
          <a:blip r:embed="rId3" cstate="print">
            <a:extLst>
              <a:ext uri="{BEBA8EAE-BF5A-486C-A8C5-ECC9F3942E4B}">
                <a14:imgProps xmlns:a14="http://schemas.microsoft.com/office/drawing/2010/main">
                  <a14:imgLayer r:embed="rId4">
                    <a14:imgEffect>
                      <a14:brightnessContrast contrast="20000"/>
                    </a14:imgEffect>
                    <a14:imgEffect>
                      <a14:saturation sat="66000"/>
                    </a14:imgEffect>
                    <a14:imgEffect>
                      <a14:sharpenSoften amount="25000"/>
                    </a14:imgEffect>
                  </a14:imgLayer>
                </a14:imgProps>
              </a:ext>
            </a:extLst>
          </a:blip>
          <a:stretch>
            <a:fillRect/>
          </a:stretch>
        </p:blipFill>
        <p:spPr>
          <a:xfrm>
            <a:off x="1074871" y="2557303"/>
            <a:ext cx="1849608" cy="2247715"/>
          </a:xfrm>
          <a:prstGeom prst="rect">
            <a:avLst/>
          </a:prstGeom>
        </p:spPr>
      </p:pic>
      <p:pic>
        <p:nvPicPr>
          <p:cNvPr id="42" name="Picture 41"/>
          <p:cNvPicPr>
            <a:picLocks noChangeAspect="1"/>
          </p:cNvPicPr>
          <p:nvPr/>
        </p:nvPicPr>
        <p:blipFill rotWithShape="1">
          <a:blip r:embed="rId5" cstate="print">
            <a:extLst>
              <a:ext uri="{28A0092B-C50C-407E-A947-70E740481C1C}">
                <a14:useLocalDpi xmlns:a14="http://schemas.microsoft.com/office/drawing/2010/main" val="0"/>
              </a:ext>
            </a:extLst>
          </a:blip>
          <a:srcRect l="18059" t="12191" r="11843" b="11754"/>
          <a:stretch>
            <a:fillRect/>
          </a:stretch>
        </p:blipFill>
        <p:spPr>
          <a:xfrm>
            <a:off x="854611" y="2560521"/>
            <a:ext cx="2550935" cy="2767724"/>
          </a:xfrm>
          <a:prstGeom prst="rect">
            <a:avLst/>
          </a:prstGeom>
        </p:spPr>
      </p:pic>
      <p:sp>
        <p:nvSpPr>
          <p:cNvPr id="4" name="文本框 3"/>
          <p:cNvSpPr txBox="1"/>
          <p:nvPr/>
        </p:nvSpPr>
        <p:spPr>
          <a:xfrm>
            <a:off x="919480" y="323215"/>
            <a:ext cx="1415772" cy="461665"/>
          </a:xfrm>
          <a:prstGeom prst="rect">
            <a:avLst/>
          </a:prstGeom>
          <a:noFill/>
        </p:spPr>
        <p:txBody>
          <a:bodyPr wrap="none" rtlCol="0" anchor="t">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F39800"/>
                </a:solidFill>
                <a:effectLst/>
                <a:uLnTx/>
                <a:uFillTx/>
                <a:latin typeface="微软雅黑" panose="020B0503020204020204" charset="-122"/>
                <a:ea typeface="微软雅黑" panose="020B0503020204020204" charset="-122"/>
                <a:cs typeface="+mn-cs"/>
                <a:sym typeface="微软雅黑" panose="020B0503020204020204" charset="-122"/>
              </a:rPr>
              <a:t>化整为零</a:t>
            </a:r>
          </a:p>
        </p:txBody>
      </p:sp>
      <p:sp>
        <p:nvSpPr>
          <p:cNvPr id="12" name="折角形 18"/>
          <p:cNvSpPr/>
          <p:nvPr/>
        </p:nvSpPr>
        <p:spPr>
          <a:xfrm>
            <a:off x="6265032" y="506130"/>
            <a:ext cx="4852097" cy="5053130"/>
          </a:xfrm>
          <a:prstGeom prst="foldedCorner">
            <a:avLst/>
          </a:prstGeom>
        </p:spPr>
        <p:style>
          <a:lnRef idx="2">
            <a:schemeClr val="accent2"/>
          </a:lnRef>
          <a:fillRef idx="1">
            <a:schemeClr val="lt1"/>
          </a:fillRef>
          <a:effectRef idx="0">
            <a:schemeClr val="accent2"/>
          </a:effectRef>
          <a:fontRef idx="minor">
            <a:schemeClr val="dk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dirty="0">
              <a:ln>
                <a:noFill/>
              </a:ln>
              <a:solidFill>
                <a:prstClr val="black"/>
              </a:solidFill>
              <a:effectLst/>
              <a:uLnTx/>
              <a:uFillTx/>
              <a:latin typeface="Verdana" panose="020B0604030504040204"/>
              <a:ea typeface="微软雅黑" panose="020B0503020204020204" charset="-122"/>
              <a:cs typeface="+mn-cs"/>
            </a:endParaRPr>
          </a:p>
        </p:txBody>
      </p:sp>
      <p:grpSp>
        <p:nvGrpSpPr>
          <p:cNvPr id="14" name="组合 1"/>
          <p:cNvGrpSpPr/>
          <p:nvPr/>
        </p:nvGrpSpPr>
        <p:grpSpPr>
          <a:xfrm>
            <a:off x="6526064" y="822659"/>
            <a:ext cx="3615055" cy="398780"/>
            <a:chOff x="1731" y="8458"/>
            <a:chExt cx="5693" cy="628"/>
          </a:xfrm>
        </p:grpSpPr>
        <p:sp>
          <p:nvSpPr>
            <p:cNvPr id="15" name="文本框 5"/>
            <p:cNvSpPr txBox="1"/>
            <p:nvPr/>
          </p:nvSpPr>
          <p:spPr>
            <a:xfrm>
              <a:off x="2166" y="8458"/>
              <a:ext cx="5258" cy="628"/>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b="1" i="0" u="none" strike="noStrike" kern="1200" cap="none" spc="0" normalizeH="0" baseline="0" noProof="0" dirty="0">
                  <a:ln>
                    <a:noFill/>
                  </a:ln>
                  <a:solidFill>
                    <a:srgbClr val="ED7D31">
                      <a:lumMod val="75000"/>
                    </a:srgbClr>
                  </a:solidFill>
                  <a:effectLst>
                    <a:outerShdw blurRad="38100" dist="25400" dir="5400000" algn="ctr" rotWithShape="0">
                      <a:srgbClr val="6E747A">
                        <a:alpha val="43000"/>
                      </a:srgbClr>
                    </a:outerShdw>
                  </a:effectLst>
                  <a:uLnTx/>
                  <a:uFillTx/>
                  <a:latin typeface="Arial" panose="020B0604020202020204"/>
                  <a:ea typeface="微软雅黑" panose="020B0503020204020204" charset="-122"/>
                  <a:cs typeface="+mn-cs"/>
                </a:rPr>
                <a:t>观察现象</a:t>
              </a:r>
              <a:endParaRPr kumimoji="0" lang="zh-CN" altLang="en-US" sz="2000" b="1" i="0" u="none" strike="noStrike" kern="1200" cap="none" spc="0" normalizeH="0" baseline="0" noProof="0" dirty="0">
                <a:ln>
                  <a:noFill/>
                </a:ln>
                <a:solidFill>
                  <a:srgbClr val="ED7D31">
                    <a:lumMod val="75000"/>
                  </a:srgbClr>
                </a:solidFill>
                <a:effectLst>
                  <a:outerShdw blurRad="38100" dist="25400" dir="5400000" algn="ctr" rotWithShape="0">
                    <a:srgbClr val="6E747A">
                      <a:alpha val="43000"/>
                    </a:srgbClr>
                  </a:outerShdw>
                </a:effectLst>
                <a:uLnTx/>
                <a:uFillTx/>
                <a:latin typeface="Verdana" panose="020B0604030504040204" pitchFamily="34" charset="0"/>
                <a:ea typeface="微软雅黑" panose="020B0503020204020204" charset="-122"/>
                <a:cs typeface="+mn-cs"/>
              </a:endParaRPr>
            </a:p>
          </p:txBody>
        </p:sp>
        <p:sp>
          <p:nvSpPr>
            <p:cNvPr id="17" name="椭圆 14"/>
            <p:cNvSpPr/>
            <p:nvPr/>
          </p:nvSpPr>
          <p:spPr>
            <a:xfrm>
              <a:off x="1731" y="8622"/>
              <a:ext cx="340" cy="340"/>
            </a:xfrm>
            <a:prstGeom prst="ellipse">
              <a:avLst/>
            </a:prstGeom>
            <a:solidFill>
              <a:srgbClr val="C55A1A"/>
            </a:solidFill>
            <a:ln>
              <a:noFill/>
            </a:ln>
          </p:spPr>
          <p:style>
            <a:lnRef idx="2">
              <a:schemeClr val="dk1">
                <a:shade val="50000"/>
              </a:schemeClr>
            </a:lnRef>
            <a:fillRef idx="1">
              <a:schemeClr val="dk1"/>
            </a:fillRef>
            <a:effectRef idx="0">
              <a:schemeClr val="dk1"/>
            </a:effectRef>
            <a:fontRef idx="minor">
              <a:schemeClr val="lt1"/>
            </a:fontRef>
          </p:style>
          <p:txBody>
            <a:bodyPr vertOverflow="overflow" horzOverflow="overflow" vert="horz" wrap="square" numCol="1" spcCol="0" rtlCol="0" fromWordArt="0" anchor="ctr" anchorCtr="0" forceAA="0" compatLnSpc="1">
              <a:no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a:ln>
                  <a:noFill/>
                </a:ln>
                <a:solidFill>
                  <a:srgbClr val="ED7D31">
                    <a:lumMod val="75000"/>
                  </a:srgbClr>
                </a:solidFill>
                <a:effectLst/>
                <a:uLnTx/>
                <a:uFillTx/>
                <a:latin typeface="Verdana" panose="020B0604030504040204"/>
                <a:ea typeface="微软雅黑" panose="020B0503020204020204" charset="-122"/>
                <a:cs typeface="+mn-cs"/>
                <a:sym typeface="+mn-ea"/>
              </a:endParaRPr>
            </a:p>
          </p:txBody>
        </p:sp>
      </p:grpSp>
      <p:grpSp>
        <p:nvGrpSpPr>
          <p:cNvPr id="20" name="组合 27"/>
          <p:cNvGrpSpPr/>
          <p:nvPr/>
        </p:nvGrpSpPr>
        <p:grpSpPr>
          <a:xfrm>
            <a:off x="6551006" y="3362077"/>
            <a:ext cx="3383023" cy="398780"/>
            <a:chOff x="10830" y="7464"/>
            <a:chExt cx="4982" cy="628"/>
          </a:xfrm>
        </p:grpSpPr>
        <p:sp>
          <p:nvSpPr>
            <p:cNvPr id="21" name="文本框 5"/>
            <p:cNvSpPr txBox="1"/>
            <p:nvPr/>
          </p:nvSpPr>
          <p:spPr>
            <a:xfrm>
              <a:off x="11150" y="7464"/>
              <a:ext cx="4662" cy="628"/>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b="1" i="0" u="none" strike="noStrike" kern="1200" cap="none" spc="0" normalizeH="0" baseline="0" noProof="0" dirty="0">
                  <a:ln>
                    <a:noFill/>
                  </a:ln>
                  <a:solidFill>
                    <a:srgbClr val="70AD47">
                      <a:lumMod val="75000"/>
                    </a:srgbClr>
                  </a:solidFill>
                  <a:effectLst>
                    <a:outerShdw blurRad="38100" dist="25400" dir="5400000" algn="ctr" rotWithShape="0">
                      <a:srgbClr val="6E747A">
                        <a:alpha val="43000"/>
                      </a:srgbClr>
                    </a:outerShdw>
                  </a:effectLst>
                  <a:uLnTx/>
                  <a:uFillTx/>
                  <a:latin typeface="Verdana" panose="020B0604030504040204" pitchFamily="34" charset="0"/>
                  <a:ea typeface="微软雅黑" panose="020B0503020204020204" charset="-122"/>
                  <a:cs typeface="+mn-cs"/>
                </a:rPr>
                <a:t>得出结论</a:t>
              </a:r>
            </a:p>
          </p:txBody>
        </p:sp>
        <p:sp>
          <p:nvSpPr>
            <p:cNvPr id="22" name="椭圆 14"/>
            <p:cNvSpPr/>
            <p:nvPr/>
          </p:nvSpPr>
          <p:spPr>
            <a:xfrm>
              <a:off x="10830" y="7642"/>
              <a:ext cx="318" cy="340"/>
            </a:xfrm>
            <a:prstGeom prst="ellipse">
              <a:avLst/>
            </a:prstGeom>
            <a:solidFill>
              <a:schemeClr val="accent6">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vertOverflow="overflow" horzOverflow="overflow" vert="horz" wrap="square" numCol="1" spcCol="0" rtlCol="0" fromWordArt="0" anchor="ctr" anchorCtr="0" forceAA="0" compatLnSpc="1">
              <a:no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a:ln>
                  <a:noFill/>
                </a:ln>
                <a:solidFill>
                  <a:srgbClr val="70AD47">
                    <a:lumMod val="75000"/>
                  </a:srgbClr>
                </a:solidFill>
                <a:effectLst/>
                <a:uLnTx/>
                <a:uFillTx/>
                <a:latin typeface="Verdana" panose="020B0604030504040204"/>
                <a:ea typeface="微软雅黑" panose="020B0503020204020204" charset="-122"/>
                <a:cs typeface="+mn-cs"/>
                <a:sym typeface="+mn-ea"/>
              </a:endParaRPr>
            </a:p>
          </p:txBody>
        </p:sp>
      </p:grpSp>
      <p:sp>
        <p:nvSpPr>
          <p:cNvPr id="23" name="文本框 20"/>
          <p:cNvSpPr txBox="1"/>
          <p:nvPr/>
        </p:nvSpPr>
        <p:spPr>
          <a:xfrm>
            <a:off x="6694170" y="3731895"/>
            <a:ext cx="4345940" cy="1014730"/>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black"/>
                </a:solidFill>
                <a:effectLst/>
                <a:uLnTx/>
                <a:uFillTx/>
                <a:latin typeface="Verdana" panose="020B0604030504040204" pitchFamily="34" charset="0"/>
                <a:ea typeface="微软雅黑" panose="020B0503020204020204" charset="-122"/>
                <a:cs typeface="+mn-cs"/>
              </a:rPr>
              <a:t>曹冲称象的方法是（正确</a:t>
            </a:r>
            <a:r>
              <a:rPr kumimoji="0" lang="en-US" altLang="zh-CN" sz="2000" b="0" i="0" u="none" strike="noStrike" kern="1200" cap="none" spc="0" normalizeH="0" baseline="0" noProof="0" dirty="0">
                <a:ln>
                  <a:noFill/>
                </a:ln>
                <a:solidFill>
                  <a:prstClr val="black"/>
                </a:solidFill>
                <a:effectLst/>
                <a:uLnTx/>
                <a:uFillTx/>
                <a:latin typeface="Verdana" panose="020B0604030504040204" pitchFamily="34" charset="0"/>
                <a:ea typeface="微软雅黑" panose="020B0503020204020204" charset="-122"/>
                <a:cs typeface="+mn-cs"/>
              </a:rPr>
              <a:t>/</a:t>
            </a:r>
            <a:r>
              <a:rPr kumimoji="0" lang="zh-CN" altLang="en-US" sz="2000" b="0" i="0" u="none" strike="noStrike" kern="1200" cap="none" spc="0" normalizeH="0" baseline="0" noProof="0" dirty="0">
                <a:ln>
                  <a:noFill/>
                </a:ln>
                <a:solidFill>
                  <a:prstClr val="black"/>
                </a:solidFill>
                <a:effectLst/>
                <a:uLnTx/>
                <a:uFillTx/>
                <a:latin typeface="Verdana" panose="020B0604030504040204" pitchFamily="34" charset="0"/>
                <a:ea typeface="微软雅黑" panose="020B0503020204020204" charset="-122"/>
                <a:cs typeface="+mn-cs"/>
              </a:rPr>
              <a:t>错误）的</a:t>
            </a:r>
            <a:r>
              <a:rPr kumimoji="0" lang="en-US" altLang="zh-CN" sz="2000" b="0" i="0" u="none" strike="noStrike" kern="1200" cap="none" spc="0" normalizeH="0" baseline="0" noProof="0" dirty="0">
                <a:ln>
                  <a:noFill/>
                </a:ln>
                <a:solidFill>
                  <a:prstClr val="black"/>
                </a:solidFill>
                <a:effectLst/>
                <a:uLnTx/>
                <a:uFillTx/>
                <a:latin typeface="Verdana" panose="020B0604030504040204" pitchFamily="34" charset="0"/>
                <a:ea typeface="微软雅黑" panose="020B0503020204020204" charset="-122"/>
                <a:cs typeface="+mn-cs"/>
              </a:rPr>
              <a:t>,</a:t>
            </a:r>
            <a:r>
              <a:rPr kumimoji="0" lang="zh-CN" altLang="en-US" sz="2000" b="0" i="0" u="none" strike="noStrike" kern="1200" cap="none" spc="0" normalizeH="0" baseline="0" noProof="0" dirty="0">
                <a:ln>
                  <a:noFill/>
                </a:ln>
                <a:solidFill>
                  <a:prstClr val="black"/>
                </a:solidFill>
                <a:effectLst/>
                <a:uLnTx/>
                <a:uFillTx/>
                <a:latin typeface="Verdana" panose="020B0604030504040204" pitchFamily="34" charset="0"/>
                <a:ea typeface="微软雅黑" panose="020B0503020204020204" charset="-122"/>
                <a:cs typeface="+mn-cs"/>
              </a:rPr>
              <a:t>这种方式叫做</a:t>
            </a:r>
            <a:r>
              <a:rPr kumimoji="0" lang="zh-CN" altLang="en-US" sz="2000" b="1" i="0" u="none" strike="noStrike" kern="1200" cap="none" spc="0" normalizeH="0" baseline="0" noProof="0" dirty="0">
                <a:ln>
                  <a:noFill/>
                </a:ln>
                <a:solidFill>
                  <a:prstClr val="black"/>
                </a:solidFill>
                <a:effectLst/>
                <a:uLnTx/>
                <a:uFillTx/>
                <a:latin typeface="Verdana" panose="020B0604030504040204" pitchFamily="34" charset="0"/>
                <a:ea typeface="微软雅黑" panose="020B0503020204020204" charset="-122"/>
                <a:cs typeface="+mn-cs"/>
                <a:sym typeface="+mn-ea"/>
              </a:rPr>
              <a:t>化整为零</a:t>
            </a:r>
            <a:endParaRPr kumimoji="0" lang="zh-CN" altLang="en-US" sz="2000" b="0" i="0" u="none" strike="noStrike" kern="1200" cap="none" spc="0" normalizeH="0" baseline="0" noProof="0" dirty="0">
              <a:ln>
                <a:noFill/>
              </a:ln>
              <a:solidFill>
                <a:prstClr val="black"/>
              </a:solidFill>
              <a:effectLst/>
              <a:uLnTx/>
              <a:uFillTx/>
              <a:latin typeface="Verdana" panose="020B0604030504040204" pitchFamily="34" charset="0"/>
              <a:ea typeface="微软雅黑" panose="020B0503020204020204" charset="-122"/>
              <a:cs typeface="+mn-cs"/>
            </a:endParaRPr>
          </a:p>
        </p:txBody>
      </p:sp>
      <p:pic>
        <p:nvPicPr>
          <p:cNvPr id="44" name="Picture 43"/>
          <p:cNvPicPr>
            <a:picLocks noChangeAspect="1"/>
          </p:cNvPicPr>
          <p:nvPr/>
        </p:nvPicPr>
        <p:blipFill rotWithShape="1">
          <a:blip r:embed="rId6" cstate="print">
            <a:extLst>
              <a:ext uri="{28A0092B-C50C-407E-A947-70E740481C1C}">
                <a14:useLocalDpi xmlns:a14="http://schemas.microsoft.com/office/drawing/2010/main" val="0"/>
              </a:ext>
            </a:extLst>
          </a:blip>
          <a:srcRect l="24524" r="30328"/>
          <a:stretch>
            <a:fillRect/>
          </a:stretch>
        </p:blipFill>
        <p:spPr>
          <a:xfrm>
            <a:off x="1550027" y="2649981"/>
            <a:ext cx="930741" cy="2061552"/>
          </a:xfrm>
          <a:prstGeom prst="rect">
            <a:avLst/>
          </a:prstGeom>
        </p:spPr>
      </p:pic>
      <p:cxnSp>
        <p:nvCxnSpPr>
          <p:cNvPr id="5" name="Straight Connector 4"/>
          <p:cNvCxnSpPr/>
          <p:nvPr/>
        </p:nvCxnSpPr>
        <p:spPr>
          <a:xfrm>
            <a:off x="1183661" y="4177996"/>
            <a:ext cx="1799304" cy="11234"/>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pic>
        <p:nvPicPr>
          <p:cNvPr id="51" name="Picture 50"/>
          <p:cNvPicPr>
            <a:picLocks noChangeAspect="1"/>
          </p:cNvPicPr>
          <p:nvPr/>
        </p:nvPicPr>
        <p:blipFill>
          <a:blip r:embed="rId3" cstate="print">
            <a:extLst>
              <a:ext uri="{BEBA8EAE-BF5A-486C-A8C5-ECC9F3942E4B}">
                <a14:imgProps xmlns:a14="http://schemas.microsoft.com/office/drawing/2010/main">
                  <a14:imgLayer r:embed="rId4">
                    <a14:imgEffect>
                      <a14:brightnessContrast contrast="20000"/>
                    </a14:imgEffect>
                    <a14:imgEffect>
                      <a14:saturation sat="66000"/>
                    </a14:imgEffect>
                    <a14:imgEffect>
                      <a14:sharpenSoften amount="25000"/>
                    </a14:imgEffect>
                  </a14:imgLayer>
                </a14:imgProps>
              </a:ext>
            </a:extLst>
          </a:blip>
          <a:stretch>
            <a:fillRect/>
          </a:stretch>
        </p:blipFill>
        <p:spPr>
          <a:xfrm>
            <a:off x="3540988" y="2518890"/>
            <a:ext cx="1849608" cy="2247715"/>
          </a:xfrm>
          <a:prstGeom prst="rect">
            <a:avLst/>
          </a:prstGeom>
        </p:spPr>
      </p:pic>
      <p:pic>
        <p:nvPicPr>
          <p:cNvPr id="52" name="Picture 51"/>
          <p:cNvPicPr>
            <a:picLocks noChangeAspect="1"/>
          </p:cNvPicPr>
          <p:nvPr/>
        </p:nvPicPr>
        <p:blipFill rotWithShape="1">
          <a:blip r:embed="rId5" cstate="print">
            <a:extLst>
              <a:ext uri="{28A0092B-C50C-407E-A947-70E740481C1C}">
                <a14:useLocalDpi xmlns:a14="http://schemas.microsoft.com/office/drawing/2010/main" val="0"/>
              </a:ext>
            </a:extLst>
          </a:blip>
          <a:srcRect l="18059" t="12191" r="11843" b="11754"/>
          <a:stretch>
            <a:fillRect/>
          </a:stretch>
        </p:blipFill>
        <p:spPr>
          <a:xfrm>
            <a:off x="3320728" y="2522108"/>
            <a:ext cx="2550935" cy="2767724"/>
          </a:xfrm>
          <a:prstGeom prst="rect">
            <a:avLst/>
          </a:prstGeom>
        </p:spPr>
      </p:pic>
      <p:pic>
        <p:nvPicPr>
          <p:cNvPr id="28" name="Picture 27"/>
          <p:cNvPicPr>
            <a:picLocks noChangeAspect="1"/>
          </p:cNvPicPr>
          <p:nvPr/>
        </p:nvPicPr>
        <p:blipFill rotWithShape="1">
          <a:blip r:embed="rId7" cstate="print"/>
          <a:srcRect/>
          <a:stretch>
            <a:fillRect/>
          </a:stretch>
        </p:blipFill>
        <p:spPr>
          <a:xfrm>
            <a:off x="4414583" y="3957621"/>
            <a:ext cx="928370" cy="759089"/>
          </a:xfrm>
          <a:prstGeom prst="rect">
            <a:avLst/>
          </a:prstGeom>
        </p:spPr>
      </p:pic>
      <p:pic>
        <p:nvPicPr>
          <p:cNvPr id="29" name="Picture 28"/>
          <p:cNvPicPr>
            <a:picLocks noChangeAspect="1"/>
          </p:cNvPicPr>
          <p:nvPr/>
        </p:nvPicPr>
        <p:blipFill rotWithShape="1">
          <a:blip r:embed="rId7" cstate="print"/>
          <a:srcRect/>
          <a:stretch>
            <a:fillRect/>
          </a:stretch>
        </p:blipFill>
        <p:spPr>
          <a:xfrm>
            <a:off x="3859472" y="3809685"/>
            <a:ext cx="928370" cy="759089"/>
          </a:xfrm>
          <a:prstGeom prst="rect">
            <a:avLst/>
          </a:prstGeom>
        </p:spPr>
      </p:pic>
      <p:pic>
        <p:nvPicPr>
          <p:cNvPr id="30" name="Picture 29"/>
          <p:cNvPicPr>
            <a:picLocks noChangeAspect="1"/>
          </p:cNvPicPr>
          <p:nvPr/>
        </p:nvPicPr>
        <p:blipFill rotWithShape="1">
          <a:blip r:embed="rId7" cstate="print"/>
          <a:srcRect/>
          <a:stretch>
            <a:fillRect/>
          </a:stretch>
        </p:blipFill>
        <p:spPr>
          <a:xfrm>
            <a:off x="4203292" y="3771370"/>
            <a:ext cx="928370" cy="759089"/>
          </a:xfrm>
          <a:prstGeom prst="rect">
            <a:avLst/>
          </a:prstGeom>
        </p:spPr>
      </p:pic>
      <p:pic>
        <p:nvPicPr>
          <p:cNvPr id="40" name="Picture 39"/>
          <p:cNvPicPr>
            <a:picLocks noChangeAspect="1"/>
          </p:cNvPicPr>
          <p:nvPr/>
        </p:nvPicPr>
        <p:blipFill rotWithShape="1">
          <a:blip r:embed="rId7" cstate="print"/>
          <a:srcRect/>
          <a:stretch>
            <a:fillRect/>
          </a:stretch>
        </p:blipFill>
        <p:spPr>
          <a:xfrm>
            <a:off x="4069096" y="3905828"/>
            <a:ext cx="928370" cy="759089"/>
          </a:xfrm>
          <a:prstGeom prst="rect">
            <a:avLst/>
          </a:prstGeom>
        </p:spPr>
      </p:pic>
      <p:pic>
        <p:nvPicPr>
          <p:cNvPr id="41" name="Picture 40"/>
          <p:cNvPicPr>
            <a:picLocks noChangeAspect="1"/>
          </p:cNvPicPr>
          <p:nvPr/>
        </p:nvPicPr>
        <p:blipFill rotWithShape="1">
          <a:blip r:embed="rId7" cstate="print"/>
          <a:srcRect/>
          <a:stretch>
            <a:fillRect/>
          </a:stretch>
        </p:blipFill>
        <p:spPr>
          <a:xfrm>
            <a:off x="4221496" y="4058228"/>
            <a:ext cx="928370" cy="759089"/>
          </a:xfrm>
          <a:prstGeom prst="rect">
            <a:avLst/>
          </a:prstGeom>
        </p:spPr>
      </p:pic>
      <p:cxnSp>
        <p:nvCxnSpPr>
          <p:cNvPr id="54" name="Straight Connector 53"/>
          <p:cNvCxnSpPr/>
          <p:nvPr/>
        </p:nvCxnSpPr>
        <p:spPr>
          <a:xfrm>
            <a:off x="3649778" y="4139583"/>
            <a:ext cx="1799304" cy="11234"/>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35" name="文本框 20"/>
          <p:cNvSpPr txBox="1"/>
          <p:nvPr/>
        </p:nvSpPr>
        <p:spPr>
          <a:xfrm>
            <a:off x="6674091" y="1291366"/>
            <a:ext cx="4717358" cy="1883080"/>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black"/>
                </a:solidFill>
                <a:effectLst/>
                <a:uLnTx/>
                <a:uFillTx/>
                <a:latin typeface="Verdana" panose="020B0604030504040204" pitchFamily="34" charset="0"/>
                <a:ea typeface="微软雅黑" panose="020B0503020204020204" charset="-122"/>
                <a:cs typeface="+mn-cs"/>
              </a:rPr>
              <a:t>所有石头的质量是</a:t>
            </a:r>
            <a:r>
              <a:rPr kumimoji="0" lang="en-US" altLang="zh-CN" sz="2000" b="0" i="0" u="none" strike="noStrike" kern="1200" cap="none" spc="0" normalizeH="0" baseline="0" noProof="0" dirty="0">
                <a:ln>
                  <a:noFill/>
                </a:ln>
                <a:solidFill>
                  <a:prstClr val="black"/>
                </a:solidFill>
                <a:effectLst/>
                <a:uLnTx/>
                <a:uFillTx/>
                <a:latin typeface="Verdana" panose="020B0604030504040204" pitchFamily="34" charset="0"/>
                <a:ea typeface="微软雅黑" panose="020B0503020204020204" charset="-122"/>
                <a:cs typeface="+mn-cs"/>
              </a:rPr>
              <a:t>____________</a:t>
            </a: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black"/>
                </a:solidFill>
                <a:effectLst/>
                <a:uLnTx/>
                <a:uFillTx/>
                <a:latin typeface="Verdana" panose="020B0604030504040204" pitchFamily="34" charset="0"/>
                <a:ea typeface="微软雅黑" panose="020B0503020204020204" charset="-122"/>
                <a:cs typeface="+mn-cs"/>
              </a:rPr>
              <a:t>胶棒（大象）的质量是</a:t>
            </a:r>
            <a:r>
              <a:rPr kumimoji="0" lang="en-US" altLang="zh-CN" sz="2000" b="0" i="0" u="none" strike="noStrike" kern="1200" cap="none" spc="0" normalizeH="0" baseline="0" noProof="0" dirty="0">
                <a:ln>
                  <a:noFill/>
                </a:ln>
                <a:solidFill>
                  <a:prstClr val="black"/>
                </a:solidFill>
                <a:effectLst/>
                <a:uLnTx/>
                <a:uFillTx/>
                <a:latin typeface="Verdana" panose="020B0604030504040204" pitchFamily="34" charset="0"/>
                <a:ea typeface="微软雅黑" panose="020B0503020204020204" charset="-122"/>
                <a:cs typeface="+mn-cs"/>
              </a:rPr>
              <a:t>______</a:t>
            </a: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black"/>
                </a:solidFill>
                <a:effectLst/>
                <a:uLnTx/>
                <a:uFillTx/>
                <a:latin typeface="Verdana" panose="020B0604030504040204" pitchFamily="34" charset="0"/>
                <a:ea typeface="微软雅黑" panose="020B0503020204020204" charset="-122"/>
                <a:cs typeface="+mn-cs"/>
              </a:rPr>
              <a:t>大约等于</a:t>
            </a:r>
            <a:r>
              <a:rPr kumimoji="0" lang="en-US" altLang="zh-CN" sz="2000" b="0" i="0" u="none" strike="noStrike" kern="1200" cap="none" spc="0" normalizeH="0" baseline="0" noProof="0" dirty="0">
                <a:ln>
                  <a:noFill/>
                </a:ln>
                <a:solidFill>
                  <a:prstClr val="black"/>
                </a:solidFill>
                <a:effectLst/>
                <a:uLnTx/>
                <a:uFillTx/>
                <a:latin typeface="Verdana" panose="020B0604030504040204" pitchFamily="34" charset="0"/>
                <a:ea typeface="微软雅黑" panose="020B0503020204020204" charset="-122"/>
                <a:cs typeface="+mn-cs"/>
              </a:rPr>
              <a:t>_______</a:t>
            </a:r>
            <a:r>
              <a:rPr kumimoji="0" lang="zh-CN" altLang="en-US" sz="2000" b="0" i="0" u="none" strike="noStrike" kern="1200" cap="none" spc="0" normalizeH="0" baseline="0" noProof="0" dirty="0">
                <a:ln>
                  <a:noFill/>
                </a:ln>
                <a:solidFill>
                  <a:prstClr val="black"/>
                </a:solidFill>
                <a:effectLst/>
                <a:uLnTx/>
                <a:uFillTx/>
                <a:latin typeface="Verdana" panose="020B0604030504040204" pitchFamily="34" charset="0"/>
                <a:ea typeface="微软雅黑" panose="020B0503020204020204" charset="-122"/>
                <a:cs typeface="+mn-cs"/>
              </a:rPr>
              <a:t>颗荧光石（石头）</a:t>
            </a:r>
            <a:endParaRPr kumimoji="0" lang="en-US" altLang="zh-CN" sz="2000" b="0" i="0" u="none" strike="noStrike" kern="1200" cap="none" spc="0" normalizeH="0" baseline="0" noProof="0" dirty="0">
              <a:ln>
                <a:noFill/>
              </a:ln>
              <a:solidFill>
                <a:prstClr val="black"/>
              </a:solidFill>
              <a:effectLst/>
              <a:uLnTx/>
              <a:uFillTx/>
              <a:latin typeface="Verdana" panose="020B0604030504040204" pitchFamily="34" charset="0"/>
              <a:ea typeface="微软雅黑" panose="020B050302020402020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black"/>
                </a:solidFill>
                <a:effectLst/>
                <a:uLnTx/>
                <a:uFillTx/>
                <a:latin typeface="Verdana" panose="020B0604030504040204" pitchFamily="34" charset="0"/>
                <a:ea typeface="微软雅黑" panose="020B0503020204020204" charset="-122"/>
                <a:cs typeface="+mn-cs"/>
              </a:rPr>
              <a:t>的质量。</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49630" y="333375"/>
            <a:ext cx="3570208" cy="461665"/>
          </a:xfrm>
          <a:prstGeom prst="rect">
            <a:avLst/>
          </a:prstGeom>
          <a:noFill/>
        </p:spPr>
        <p:txBody>
          <a:bodyPr wrap="none" rtlCol="0" anchor="t">
            <a:spAutoFit/>
          </a:bodyPr>
          <a:lstStyle/>
          <a:p>
            <a:r>
              <a:rPr lang="zh-CN" altLang="en-US" sz="2400" dirty="0">
                <a:solidFill>
                  <a:srgbClr val="F39800"/>
                </a:solidFill>
                <a:latin typeface="微软雅黑" panose="020B0503020204020204" charset="-122"/>
                <a:ea typeface="微软雅黑" panose="020B0503020204020204" charset="-122"/>
                <a:sym typeface="微软雅黑" panose="020B0503020204020204" charset="-122"/>
              </a:rPr>
              <a:t>如何称轻的物体的质量？</a:t>
            </a:r>
          </a:p>
        </p:txBody>
      </p:sp>
      <p:pic>
        <p:nvPicPr>
          <p:cNvPr id="19" name="图片 18"/>
          <p:cNvPicPr>
            <a:picLocks noChangeAspect="1"/>
          </p:cNvPicPr>
          <p:nvPr/>
        </p:nvPicPr>
        <p:blipFill>
          <a:blip r:embed="rId3" cstate="print"/>
          <a:srcRect/>
          <a:stretch>
            <a:fillRect/>
          </a:stretch>
        </p:blipFill>
        <p:spPr>
          <a:xfrm>
            <a:off x="2230994" y="1954386"/>
            <a:ext cx="3465195" cy="2919730"/>
          </a:xfrm>
          <a:prstGeom prst="rect">
            <a:avLst/>
          </a:prstGeom>
        </p:spPr>
      </p:pic>
      <p:sp>
        <p:nvSpPr>
          <p:cNvPr id="13" name="圆角矩形 12"/>
          <p:cNvSpPr/>
          <p:nvPr/>
        </p:nvSpPr>
        <p:spPr>
          <a:xfrm>
            <a:off x="3257788" y="5311139"/>
            <a:ext cx="1411605" cy="456565"/>
          </a:xfrm>
          <a:prstGeom prst="roundRect">
            <a:avLst/>
          </a:prstGeom>
          <a:solidFill>
            <a:srgbClr val="F39800"/>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zh-CN" altLang="en-US" sz="2000">
                <a:latin typeface="微软雅黑" panose="020B0503020204020204" charset="-122"/>
                <a:ea typeface="微软雅黑" panose="020B0503020204020204" charset="-122"/>
              </a:rPr>
              <a:t>实验材料</a:t>
            </a:r>
          </a:p>
        </p:txBody>
      </p:sp>
      <p:pic>
        <p:nvPicPr>
          <p:cNvPr id="17" name="图片 10"/>
          <p:cNvPicPr>
            <a:picLocks noChangeAspect="1"/>
          </p:cNvPicPr>
          <p:nvPr/>
        </p:nvPicPr>
        <p:blipFill rotWithShape="1">
          <a:blip r:embed="rId4" cstate="print"/>
          <a:srcRect l="32260" t="25907" r="29507" b="35655"/>
          <a:stretch>
            <a:fillRect/>
          </a:stretch>
        </p:blipFill>
        <p:spPr>
          <a:xfrm>
            <a:off x="3775587" y="2662657"/>
            <a:ext cx="752167" cy="756307"/>
          </a:xfrm>
          <a:prstGeom prst="rect">
            <a:avLst/>
          </a:prstGeom>
        </p:spPr>
      </p:pic>
      <p:sp>
        <p:nvSpPr>
          <p:cNvPr id="11" name="折角形 18"/>
          <p:cNvSpPr/>
          <p:nvPr/>
        </p:nvSpPr>
        <p:spPr>
          <a:xfrm>
            <a:off x="6733827" y="1608885"/>
            <a:ext cx="4643120" cy="3434715"/>
          </a:xfrm>
          <a:prstGeom prst="foldedCorner">
            <a:avLst/>
          </a:prstGeom>
        </p:spPr>
        <p:style>
          <a:lnRef idx="2">
            <a:schemeClr val="accent2"/>
          </a:lnRef>
          <a:fillRef idx="1">
            <a:schemeClr val="lt1"/>
          </a:fillRef>
          <a:effectRef idx="0">
            <a:schemeClr val="accent2"/>
          </a:effectRef>
          <a:fontRef idx="minor">
            <a:schemeClr val="dk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dirty="0">
              <a:ln>
                <a:noFill/>
              </a:ln>
              <a:solidFill>
                <a:prstClr val="black"/>
              </a:solidFill>
              <a:effectLst/>
              <a:uLnTx/>
              <a:uFillTx/>
              <a:latin typeface="Verdana" panose="020B0604030504040204"/>
              <a:ea typeface="微软雅黑" panose="020B0503020204020204" charset="-122"/>
              <a:cs typeface="+mn-cs"/>
            </a:endParaRPr>
          </a:p>
        </p:txBody>
      </p:sp>
      <p:grpSp>
        <p:nvGrpSpPr>
          <p:cNvPr id="14" name="组合 1"/>
          <p:cNvGrpSpPr/>
          <p:nvPr/>
        </p:nvGrpSpPr>
        <p:grpSpPr>
          <a:xfrm>
            <a:off x="6953437" y="1754996"/>
            <a:ext cx="3615055" cy="398780"/>
            <a:chOff x="1731" y="8458"/>
            <a:chExt cx="5693" cy="628"/>
          </a:xfrm>
        </p:grpSpPr>
        <p:sp>
          <p:nvSpPr>
            <p:cNvPr id="18" name="文本框 5"/>
            <p:cNvSpPr txBox="1"/>
            <p:nvPr/>
          </p:nvSpPr>
          <p:spPr>
            <a:xfrm>
              <a:off x="2166" y="8458"/>
              <a:ext cx="5258" cy="628"/>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lang="zh-CN" altLang="en-US" sz="2000" b="1" dirty="0">
                  <a:solidFill>
                    <a:srgbClr val="ED7D31">
                      <a:lumMod val="75000"/>
                    </a:srgbClr>
                  </a:solidFill>
                  <a:effectLst>
                    <a:outerShdw blurRad="38100" dist="25400" dir="5400000" algn="ctr" rotWithShape="0">
                      <a:srgbClr val="6E747A">
                        <a:alpha val="43000"/>
                      </a:srgbClr>
                    </a:outerShdw>
                  </a:effectLst>
                </a:rPr>
                <a:t>记录结果</a:t>
              </a:r>
              <a:endParaRPr kumimoji="0" lang="zh-CN" altLang="en-US" sz="2000" b="1" i="0" u="none" strike="noStrike" kern="1200" cap="none" spc="0" normalizeH="0" baseline="0" noProof="0" dirty="0">
                <a:ln>
                  <a:noFill/>
                </a:ln>
                <a:solidFill>
                  <a:srgbClr val="ED7D31">
                    <a:lumMod val="75000"/>
                  </a:srgbClr>
                </a:solidFill>
                <a:effectLst>
                  <a:outerShdw blurRad="38100" dist="25400" dir="5400000" algn="ctr" rotWithShape="0">
                    <a:srgbClr val="6E747A">
                      <a:alpha val="43000"/>
                    </a:srgbClr>
                  </a:outerShdw>
                </a:effectLst>
                <a:uLnTx/>
                <a:uFillTx/>
                <a:latin typeface="Verdana" panose="020B0604030504040204" pitchFamily="34" charset="0"/>
                <a:ea typeface="微软雅黑" panose="020B0503020204020204" charset="-122"/>
                <a:cs typeface="+mn-cs"/>
              </a:endParaRPr>
            </a:p>
          </p:txBody>
        </p:sp>
        <p:sp>
          <p:nvSpPr>
            <p:cNvPr id="20" name="椭圆 14"/>
            <p:cNvSpPr/>
            <p:nvPr/>
          </p:nvSpPr>
          <p:spPr>
            <a:xfrm>
              <a:off x="1731" y="8622"/>
              <a:ext cx="340" cy="340"/>
            </a:xfrm>
            <a:prstGeom prst="ellipse">
              <a:avLst/>
            </a:prstGeom>
            <a:solidFill>
              <a:srgbClr val="C55A1A"/>
            </a:solidFill>
            <a:ln>
              <a:noFill/>
            </a:ln>
          </p:spPr>
          <p:style>
            <a:lnRef idx="2">
              <a:schemeClr val="dk1">
                <a:shade val="50000"/>
              </a:schemeClr>
            </a:lnRef>
            <a:fillRef idx="1">
              <a:schemeClr val="dk1"/>
            </a:fillRef>
            <a:effectRef idx="0">
              <a:schemeClr val="dk1"/>
            </a:effectRef>
            <a:fontRef idx="minor">
              <a:schemeClr val="lt1"/>
            </a:fontRef>
          </p:style>
          <p:txBody>
            <a:bodyPr vertOverflow="overflow" horzOverflow="overflow" vert="horz" wrap="square" numCol="1" spcCol="0" rtlCol="0" fromWordArt="0" anchor="ctr" anchorCtr="0" forceAA="0" compatLnSpc="1">
              <a:no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a:ln>
                  <a:noFill/>
                </a:ln>
                <a:solidFill>
                  <a:srgbClr val="ED7D31">
                    <a:lumMod val="75000"/>
                  </a:srgbClr>
                </a:solidFill>
                <a:effectLst/>
                <a:uLnTx/>
                <a:uFillTx/>
                <a:latin typeface="Verdana" panose="020B0604030504040204"/>
                <a:ea typeface="微软雅黑" panose="020B0503020204020204" charset="-122"/>
                <a:cs typeface="+mn-cs"/>
                <a:sym typeface="+mn-ea"/>
              </a:endParaRPr>
            </a:p>
          </p:txBody>
        </p:sp>
      </p:grpSp>
      <p:sp>
        <p:nvSpPr>
          <p:cNvPr id="21" name="文本框 20"/>
          <p:cNvSpPr txBox="1"/>
          <p:nvPr/>
        </p:nvSpPr>
        <p:spPr>
          <a:xfrm>
            <a:off x="7119158" y="2153643"/>
            <a:ext cx="3696994" cy="960776"/>
          </a:xfrm>
          <a:prstGeom prst="rect">
            <a:avLst/>
          </a:prstGeom>
          <a:noFill/>
        </p:spPr>
        <p:txBody>
          <a:bodyPr wrap="square" rtlCol="0">
            <a:spAutoFit/>
          </a:bodyPr>
          <a:lstStyle/>
          <a:p>
            <a:pPr lvl="0">
              <a:lnSpc>
                <a:spcPct val="150000"/>
              </a:lnSpc>
              <a:defRPr/>
            </a:pPr>
            <a:r>
              <a:rPr lang="zh-CN" altLang="en-US" sz="2000" dirty="0"/>
              <a:t>十张纸片的质量是：</a:t>
            </a:r>
            <a:r>
              <a:rPr lang="en-US" altLang="zh-CN" sz="2000" dirty="0"/>
              <a:t>________</a:t>
            </a:r>
            <a:r>
              <a:rPr lang="zh-CN" altLang="en-US" sz="2000" dirty="0"/>
              <a:t>。</a:t>
            </a:r>
            <a:endParaRPr lang="en-US" altLang="zh-CN" sz="2000" dirty="0"/>
          </a:p>
          <a:p>
            <a:pPr lvl="0">
              <a:lnSpc>
                <a:spcPct val="150000"/>
              </a:lnSpc>
              <a:defRPr/>
            </a:pPr>
            <a:r>
              <a:rPr lang="zh-CN" altLang="en-US" sz="2000" dirty="0"/>
              <a:t>一张纸片的质量是：</a:t>
            </a:r>
            <a:r>
              <a:rPr lang="en-US" altLang="zh-CN" sz="2000" dirty="0"/>
              <a:t>________</a:t>
            </a:r>
            <a:r>
              <a:rPr lang="zh-CN" altLang="en-US" sz="2000" dirty="0"/>
              <a:t>。</a:t>
            </a:r>
            <a:endParaRPr lang="en-US" altLang="zh-CN" sz="2000" dirty="0"/>
          </a:p>
        </p:txBody>
      </p:sp>
      <p:grpSp>
        <p:nvGrpSpPr>
          <p:cNvPr id="22" name="组合 27"/>
          <p:cNvGrpSpPr/>
          <p:nvPr/>
        </p:nvGrpSpPr>
        <p:grpSpPr>
          <a:xfrm>
            <a:off x="7002778" y="3298372"/>
            <a:ext cx="3383023" cy="398780"/>
            <a:chOff x="10830" y="7464"/>
            <a:chExt cx="4982" cy="628"/>
          </a:xfrm>
        </p:grpSpPr>
        <p:sp>
          <p:nvSpPr>
            <p:cNvPr id="23" name="文本框 5"/>
            <p:cNvSpPr txBox="1"/>
            <p:nvPr/>
          </p:nvSpPr>
          <p:spPr>
            <a:xfrm>
              <a:off x="11150" y="7464"/>
              <a:ext cx="4662" cy="628"/>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b="1" i="0" u="none" strike="noStrike" kern="1200" cap="none" spc="0" normalizeH="0" baseline="0" noProof="0" dirty="0">
                  <a:ln>
                    <a:noFill/>
                  </a:ln>
                  <a:solidFill>
                    <a:schemeClr val="accent6">
                      <a:lumMod val="75000"/>
                    </a:schemeClr>
                  </a:solidFill>
                  <a:effectLst>
                    <a:outerShdw blurRad="38100" dist="25400" dir="5400000" algn="ctr" rotWithShape="0">
                      <a:srgbClr val="6E747A">
                        <a:alpha val="43000"/>
                      </a:srgbClr>
                    </a:outerShdw>
                  </a:effectLst>
                  <a:uLnTx/>
                  <a:uFillTx/>
                  <a:latin typeface="Verdana" panose="020B0604030504040204" pitchFamily="34" charset="0"/>
                  <a:ea typeface="微软雅黑" panose="020B0503020204020204" charset="-122"/>
                  <a:cs typeface="+mn-cs"/>
                </a:rPr>
                <a:t>得出结论</a:t>
              </a:r>
            </a:p>
          </p:txBody>
        </p:sp>
        <p:sp>
          <p:nvSpPr>
            <p:cNvPr id="25" name="椭圆 14"/>
            <p:cNvSpPr/>
            <p:nvPr/>
          </p:nvSpPr>
          <p:spPr>
            <a:xfrm>
              <a:off x="10830" y="7642"/>
              <a:ext cx="318" cy="340"/>
            </a:xfrm>
            <a:prstGeom prst="ellipse">
              <a:avLst/>
            </a:prstGeom>
            <a:solidFill>
              <a:schemeClr val="accent6">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vertOverflow="overflow" horzOverflow="overflow" vert="horz" wrap="square" numCol="1" spcCol="0" rtlCol="0" fromWordArt="0" anchor="ctr" anchorCtr="0" forceAA="0" compatLnSpc="1">
              <a:no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a:ln>
                  <a:noFill/>
                </a:ln>
                <a:solidFill>
                  <a:schemeClr val="accent6">
                    <a:lumMod val="75000"/>
                  </a:schemeClr>
                </a:solidFill>
                <a:effectLst/>
                <a:uLnTx/>
                <a:uFillTx/>
                <a:latin typeface="Verdana" panose="020B0604030504040204"/>
                <a:ea typeface="微软雅黑" panose="020B0503020204020204" charset="-122"/>
                <a:cs typeface="+mn-cs"/>
                <a:sym typeface="+mn-ea"/>
              </a:endParaRPr>
            </a:p>
          </p:txBody>
        </p:sp>
      </p:grpSp>
      <p:sp>
        <p:nvSpPr>
          <p:cNvPr id="26" name="文本框 20"/>
          <p:cNvSpPr txBox="1"/>
          <p:nvPr/>
        </p:nvSpPr>
        <p:spPr>
          <a:xfrm>
            <a:off x="7269653" y="3591283"/>
            <a:ext cx="3696994" cy="1014730"/>
          </a:xfrm>
          <a:prstGeom prst="rect">
            <a:avLst/>
          </a:prstGeom>
          <a:noFill/>
        </p:spPr>
        <p:txBody>
          <a:bodyPr wrap="square" rtlCol="0">
            <a:spAutoFit/>
          </a:bodyPr>
          <a:lstStyle/>
          <a:p>
            <a:pPr lvl="0">
              <a:lnSpc>
                <a:spcPct val="150000"/>
              </a:lnSpc>
              <a:defRPr/>
            </a:pPr>
            <a:r>
              <a:rPr lang="zh-CN" altLang="en-US" sz="2000" dirty="0"/>
              <a:t>对于太轻的物体，我们可以用</a:t>
            </a:r>
            <a:r>
              <a:rPr lang="en-US" altLang="zh-CN" sz="2000" dirty="0"/>
              <a:t>________</a:t>
            </a:r>
            <a:r>
              <a:rPr lang="zh-CN" altLang="en-US" sz="2000" dirty="0"/>
              <a:t>方法来称量。</a:t>
            </a:r>
            <a:endParaRPr lang="en-US" altLang="zh-CN" sz="2000" dirty="0"/>
          </a:p>
        </p:txBody>
      </p:sp>
      <p:sp>
        <p:nvSpPr>
          <p:cNvPr id="27" name="文本框 4"/>
          <p:cNvSpPr txBox="1"/>
          <p:nvPr/>
        </p:nvSpPr>
        <p:spPr>
          <a:xfrm>
            <a:off x="7250717" y="4105070"/>
            <a:ext cx="1198880" cy="398780"/>
          </a:xfrm>
          <a:prstGeom prst="rect">
            <a:avLst/>
          </a:prstGeom>
          <a:noFill/>
        </p:spPr>
        <p:txBody>
          <a:bodyPr wrap="none" rtlCol="0" anchor="t">
            <a:spAutoFit/>
          </a:bodyPr>
          <a:lstStyle/>
          <a:p>
            <a:r>
              <a:rPr lang="zh-CN" altLang="en-US" sz="2000" b="1">
                <a:latin typeface="微软雅黑" panose="020B0503020204020204" charset="-122"/>
                <a:ea typeface="微软雅黑" panose="020B0503020204020204" charset="-122"/>
                <a:sym typeface="+mn-ea"/>
              </a:rPr>
              <a:t>化零为整</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942340" y="334645"/>
            <a:ext cx="1415772" cy="461665"/>
          </a:xfrm>
          <a:prstGeom prst="rect">
            <a:avLst/>
          </a:prstGeom>
          <a:noFill/>
        </p:spPr>
        <p:txBody>
          <a:bodyPr wrap="none" rtlCol="0" anchor="t">
            <a:spAutoFit/>
          </a:bodyPr>
          <a:lstStyle/>
          <a:p>
            <a:r>
              <a:rPr lang="zh-CN" altLang="en-US" sz="2400" dirty="0">
                <a:solidFill>
                  <a:srgbClr val="F39800"/>
                </a:solidFill>
                <a:latin typeface="微软雅黑" panose="020B0503020204020204" charset="-122"/>
                <a:ea typeface="微软雅黑" panose="020B0503020204020204" charset="-122"/>
                <a:sym typeface="微软雅黑" panose="020B0503020204020204" charset="-122"/>
              </a:rPr>
              <a:t>化零为整</a:t>
            </a:r>
          </a:p>
        </p:txBody>
      </p:sp>
      <p:pic>
        <p:nvPicPr>
          <p:cNvPr id="9" name="图片 8" descr="细菌"/>
          <p:cNvPicPr>
            <a:picLocks noChangeAspect="1"/>
          </p:cNvPicPr>
          <p:nvPr/>
        </p:nvPicPr>
        <p:blipFill>
          <a:blip r:embed="rId3"/>
          <a:stretch>
            <a:fillRect/>
          </a:stretch>
        </p:blipFill>
        <p:spPr>
          <a:xfrm>
            <a:off x="1807071" y="2292733"/>
            <a:ext cx="2113280" cy="2445385"/>
          </a:xfrm>
          <a:prstGeom prst="rect">
            <a:avLst/>
          </a:prstGeom>
        </p:spPr>
      </p:pic>
      <p:pic>
        <p:nvPicPr>
          <p:cNvPr id="5" name="图片 4"/>
          <p:cNvPicPr>
            <a:picLocks noChangeAspect="1"/>
          </p:cNvPicPr>
          <p:nvPr/>
        </p:nvPicPr>
        <p:blipFill>
          <a:blip r:embed="rId4" cstate="print"/>
          <a:stretch>
            <a:fillRect/>
          </a:stretch>
        </p:blipFill>
        <p:spPr>
          <a:xfrm>
            <a:off x="5604477" y="1548581"/>
            <a:ext cx="5725133" cy="3819832"/>
          </a:xfrm>
          <a:prstGeom prst="rect">
            <a:avLst/>
          </a:prstGeom>
        </p:spPr>
      </p:pic>
      <p:sp>
        <p:nvSpPr>
          <p:cNvPr id="6" name="圆角矩形 17"/>
          <p:cNvSpPr/>
          <p:nvPr/>
        </p:nvSpPr>
        <p:spPr>
          <a:xfrm>
            <a:off x="2367967" y="5910282"/>
            <a:ext cx="5733612" cy="491490"/>
          </a:xfrm>
          <a:prstGeom prst="roundRect">
            <a:avLst/>
          </a:prstGeom>
          <a:solidFill>
            <a:srgbClr val="F39800"/>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nSpc>
                <a:spcPct val="150000"/>
              </a:lnSpc>
              <a:defRPr/>
            </a:pPr>
            <a:r>
              <a:rPr lang="zh-CN" altLang="en-US" sz="2000" dirty="0">
                <a:solidFill>
                  <a:prstClr val="black"/>
                </a:solidFill>
                <a:latin typeface="Verdana" panose="020B0604030504040204" pitchFamily="34" charset="0"/>
                <a:ea typeface="微软雅黑" panose="020B0503020204020204" charset="-122"/>
              </a:rPr>
              <a:t>我们可以采用</a:t>
            </a:r>
            <a:r>
              <a:rPr lang="zh-CN" altLang="en-US" sz="2800" b="1" dirty="0">
                <a:solidFill>
                  <a:prstClr val="black"/>
                </a:solidFill>
                <a:latin typeface="Verdana" panose="020B0604030504040204" pitchFamily="34" charset="0"/>
                <a:ea typeface="微软雅黑" panose="020B0503020204020204" charset="-122"/>
              </a:rPr>
              <a:t>化零为整</a:t>
            </a:r>
            <a:r>
              <a:rPr lang="zh-CN" altLang="en-US" sz="2000" dirty="0">
                <a:solidFill>
                  <a:prstClr val="black"/>
                </a:solidFill>
                <a:latin typeface="Verdana" panose="020B0604030504040204" pitchFamily="34" charset="0"/>
                <a:ea typeface="微软雅黑" panose="020B0503020204020204" charset="-122"/>
              </a:rPr>
              <a:t>的方法来称量轻的物体！</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2" presetClass="entr" presetSubtype="8"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p:tgtEl>
                                          <p:spTgt spid="6"/>
                                        </p:tgtEl>
                                        <p:attrNameLst>
                                          <p:attrName>ppt_x</p:attrName>
                                        </p:attrNameLst>
                                      </p:cBhvr>
                                      <p:tavLst>
                                        <p:tav tm="0">
                                          <p:val>
                                            <p:strVal val="#ppt_x-#ppt_w*1.125000"/>
                                          </p:val>
                                        </p:tav>
                                        <p:tav tm="100000">
                                          <p:val>
                                            <p:strVal val="#ppt_x"/>
                                          </p:val>
                                        </p:tav>
                                      </p:tavLst>
                                    </p:anim>
                                    <p:animEffect transition="in" filter="wipe(right)">
                                      <p:cBhvr>
                                        <p:cTn id="1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986790" y="1054100"/>
            <a:ext cx="9962515" cy="5217260"/>
          </a:xfrm>
          <a:prstGeom prst="roundRect">
            <a:avLst/>
          </a:prstGeom>
          <a:solidFill>
            <a:srgbClr val="F39800"/>
          </a:solidFill>
        </p:spPr>
        <p:txBody>
          <a:bodyPr wrap="square" rtlCol="0">
            <a:spAutoFit/>
          </a:bodyPr>
          <a:lstStyle/>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微软雅黑" panose="020B0503020204020204" charset="-122"/>
              </a:rPr>
              <a:t>1.</a:t>
            </a:r>
            <a:r>
              <a:rPr kumimoji="0" lang="zh-CN" altLang="en-US" sz="20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微软雅黑" panose="020B0503020204020204" charset="-122"/>
              </a:rPr>
              <a:t>小冰箱里面是哪一部分来帮助散热？（     ）</a:t>
            </a:r>
            <a:endParaRPr kumimoji="0" lang="en-US" altLang="zh-CN" sz="20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微软雅黑" panose="020B0503020204020204" charset="-122"/>
              </a:rPr>
              <a:t>   A </a:t>
            </a:r>
            <a:r>
              <a:rPr lang="zh-CN" altLang="en-US" sz="2000" dirty="0">
                <a:solidFill>
                  <a:prstClr val="white"/>
                </a:solidFill>
                <a:latin typeface="微软雅黑" panose="020B0503020204020204" charset="-122"/>
                <a:ea typeface="微软雅黑" panose="020B0503020204020204" charset="-122"/>
                <a:cs typeface="微软雅黑" panose="020B0503020204020204" charset="-122"/>
              </a:rPr>
              <a:t>塑料外壳</a:t>
            </a:r>
            <a:r>
              <a:rPr kumimoji="0" lang="zh-CN" altLang="en-US" sz="20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微软雅黑" panose="020B0503020204020204" charset="-122"/>
              </a:rPr>
              <a:t>        </a:t>
            </a:r>
            <a:r>
              <a:rPr kumimoji="0" lang="en-US" altLang="zh-CN" sz="20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微软雅黑" panose="020B0503020204020204" charset="-122"/>
              </a:rPr>
              <a:t>B </a:t>
            </a:r>
            <a:r>
              <a:rPr kumimoji="0" lang="zh-CN" altLang="en-US" sz="20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微软雅黑" panose="020B0503020204020204" charset="-122"/>
              </a:rPr>
              <a:t>密封片       </a:t>
            </a:r>
            <a:r>
              <a:rPr kumimoji="0" lang="en-US" altLang="zh-CN" sz="20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微软雅黑" panose="020B0503020204020204" charset="-122"/>
              </a:rPr>
              <a:t>C  TEC</a:t>
            </a:r>
            <a:r>
              <a:rPr kumimoji="0" lang="zh-CN" altLang="en-US" sz="20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微软雅黑" panose="020B0503020204020204" charset="-122"/>
              </a:rPr>
              <a:t>       </a:t>
            </a:r>
            <a:r>
              <a:rPr kumimoji="0" lang="en-US" altLang="zh-CN" sz="20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微软雅黑" panose="020B0503020204020204" charset="-122"/>
              </a:rPr>
              <a:t>D </a:t>
            </a:r>
            <a:r>
              <a:rPr kumimoji="0" lang="zh-CN" altLang="en-US" sz="20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微软雅黑" panose="020B0503020204020204" charset="-122"/>
              </a:rPr>
              <a:t>风扇 </a:t>
            </a: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微软雅黑" panose="020B0503020204020204" charset="-122"/>
              </a:rPr>
              <a:t>2.</a:t>
            </a:r>
            <a:r>
              <a:rPr kumimoji="0" lang="zh-CN" altLang="en-US" sz="20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微软雅黑" panose="020B0503020204020204" charset="-122"/>
              </a:rPr>
              <a:t>保温的原理是将内部和外部</a:t>
            </a:r>
            <a:r>
              <a:rPr kumimoji="0" lang="en-US" altLang="zh-CN" sz="20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微软雅黑" panose="020B0503020204020204" charset="-122"/>
              </a:rPr>
              <a:t>____________</a:t>
            </a:r>
            <a:r>
              <a:rPr lang="zh-CN" altLang="en-US" sz="2000" dirty="0">
                <a:solidFill>
                  <a:prstClr val="white"/>
                </a:solidFill>
                <a:latin typeface="微软雅黑" panose="020B0503020204020204" charset="-122"/>
                <a:ea typeface="微软雅黑" panose="020B0503020204020204" charset="-122"/>
                <a:cs typeface="微软雅黑" panose="020B0503020204020204" charset="-122"/>
              </a:rPr>
              <a:t>。</a:t>
            </a:r>
            <a:endParaRPr kumimoji="0" lang="zh-CN" altLang="en-US" sz="20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微软雅黑" panose="020B0503020204020204" charset="-122"/>
              </a:rPr>
              <a:t> </a:t>
            </a:r>
          </a:p>
          <a:p>
            <a:pPr fontAlgn="base">
              <a:lnSpc>
                <a:spcPct val="150000"/>
              </a:lnSpc>
              <a:spcBef>
                <a:spcPct val="0"/>
              </a:spcBef>
              <a:spcAft>
                <a:spcPct val="0"/>
              </a:spcAft>
              <a:defRPr/>
            </a:pPr>
            <a:r>
              <a:rPr kumimoji="0" lang="en-US" altLang="zh-CN" sz="20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微软雅黑" panose="020B0503020204020204" charset="-122"/>
              </a:rPr>
              <a:t>3.</a:t>
            </a:r>
            <a:r>
              <a:rPr lang="zh-CN" altLang="en-US" sz="2000" dirty="0">
                <a:solidFill>
                  <a:schemeClr val="bg1"/>
                </a:solidFill>
                <a:latin typeface="思源黑体 CN Regular" panose="020B0500000000000000" charset="-122"/>
                <a:ea typeface="思源黑体 CN Regular" panose="020B0500000000000000" charset="-122"/>
              </a:rPr>
              <a:t>家用冰箱是怎么工作的？为什么冰箱外面会是热的？</a:t>
            </a:r>
            <a:endParaRPr lang="en-US" altLang="zh-CN" sz="2000" dirty="0">
              <a:solidFill>
                <a:prstClr val="white"/>
              </a:solidFill>
              <a:latin typeface="微软雅黑" panose="020B0503020204020204" charset="-122"/>
              <a:ea typeface="微软雅黑" panose="020B0503020204020204" charset="-122"/>
            </a:endParaRPr>
          </a:p>
          <a:p>
            <a:pPr fontAlgn="base">
              <a:lnSpc>
                <a:spcPct val="150000"/>
              </a:lnSpc>
              <a:spcBef>
                <a:spcPct val="0"/>
              </a:spcBef>
              <a:spcAft>
                <a:spcPct val="0"/>
              </a:spcAft>
              <a:defRPr/>
            </a:pPr>
            <a:r>
              <a:rPr lang="zh-CN" altLang="en-US" sz="2000" dirty="0">
                <a:solidFill>
                  <a:prstClr val="white"/>
                </a:solidFill>
                <a:latin typeface="微软雅黑" panose="020B0503020204020204" charset="-122"/>
                <a:ea typeface="微软雅黑" panose="020B0503020204020204" charset="-122"/>
                <a:cs typeface="微软雅黑" panose="020B0503020204020204" charset="-122"/>
              </a:rPr>
              <a:t>冰箱内部管道</a:t>
            </a:r>
            <a:r>
              <a:rPr lang="en-US" altLang="zh-CN" sz="2000" dirty="0">
                <a:solidFill>
                  <a:prstClr val="white"/>
                </a:solidFill>
                <a:latin typeface="微软雅黑" panose="020B0503020204020204" charset="-122"/>
                <a:ea typeface="微软雅黑" panose="020B0503020204020204" charset="-122"/>
                <a:cs typeface="微软雅黑" panose="020B0503020204020204" charset="-122"/>
              </a:rPr>
              <a:t>_____________________,</a:t>
            </a:r>
            <a:r>
              <a:rPr lang="zh-CN" altLang="en-US" sz="2000" dirty="0">
                <a:solidFill>
                  <a:prstClr val="white"/>
                </a:solidFill>
                <a:latin typeface="微软雅黑" panose="020B0503020204020204" charset="-122"/>
                <a:ea typeface="微软雅黑" panose="020B0503020204020204" charset="-122"/>
                <a:cs typeface="微软雅黑" panose="020B0503020204020204" charset="-122"/>
              </a:rPr>
              <a:t>外部管道</a:t>
            </a:r>
            <a:r>
              <a:rPr lang="en-US" altLang="zh-CN" sz="2000" dirty="0">
                <a:solidFill>
                  <a:prstClr val="white"/>
                </a:solidFill>
                <a:latin typeface="微软雅黑" panose="020B0503020204020204" charset="-122"/>
                <a:ea typeface="微软雅黑" panose="020B0503020204020204" charset="-122"/>
                <a:cs typeface="微软雅黑" panose="020B0503020204020204" charset="-122"/>
              </a:rPr>
              <a:t>__________________</a:t>
            </a:r>
            <a:r>
              <a:rPr lang="zh-CN" altLang="en-US" sz="2000" dirty="0">
                <a:solidFill>
                  <a:prstClr val="white"/>
                </a:solidFill>
                <a:latin typeface="微软雅黑" panose="020B0503020204020204" charset="-122"/>
                <a:ea typeface="微软雅黑" panose="020B0503020204020204" charset="-122"/>
                <a:cs typeface="微软雅黑" panose="020B0503020204020204" charset="-122"/>
              </a:rPr>
              <a:t>。</a:t>
            </a:r>
            <a:endParaRPr kumimoji="0" lang="zh-CN" altLang="en-US" sz="20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endParaRPr kumimoji="0" lang="en-US" altLang="zh-CN" sz="20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微软雅黑" panose="020B0503020204020204" charset="-122"/>
              </a:rPr>
              <a:t>4. TEC</a:t>
            </a:r>
            <a:r>
              <a:rPr kumimoji="0" lang="zh-CN" altLang="en-US" sz="20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微软雅黑" panose="020B0503020204020204" charset="-122"/>
              </a:rPr>
              <a:t>的原理是什么？通电以后会有什么变化？</a:t>
            </a:r>
            <a:endParaRPr kumimoji="0" lang="en-US" altLang="zh-CN" sz="20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endParaRPr kumimoji="0" lang="en-US" altLang="zh-CN" sz="20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微软雅黑" panose="020B0503020204020204" charset="-122"/>
            </a:endParaRPr>
          </a:p>
        </p:txBody>
      </p:sp>
      <p:sp>
        <p:nvSpPr>
          <p:cNvPr id="7181" name="文本框 23"/>
          <p:cNvSpPr txBox="1"/>
          <p:nvPr/>
        </p:nvSpPr>
        <p:spPr>
          <a:xfrm>
            <a:off x="4277770" y="50398"/>
            <a:ext cx="2953348" cy="833917"/>
          </a:xfrm>
          <a:prstGeom prst="roundRect">
            <a:avLst/>
          </a:prstGeom>
          <a:solidFill>
            <a:srgbClr val="F39800"/>
          </a:solidFill>
          <a:ln w="9525">
            <a:noFill/>
            <a:miter/>
          </a:ln>
        </p:spPr>
        <p:txBody>
          <a:bodyPr wrap="square">
            <a:spAutoFit/>
          </a:bodyPr>
          <a:lstStyle>
            <a:lvl1pPr marL="361950" indent="-361950" algn="just" defTabSz="514350" rtl="0" eaLnBrk="0" fontAlgn="base" hangingPunct="0">
              <a:lnSpc>
                <a:spcPct val="110000"/>
              </a:lnSpc>
              <a:spcBef>
                <a:spcPts val="1015"/>
              </a:spcBef>
              <a:spcAft>
                <a:spcPct val="0"/>
              </a:spcAft>
              <a:buClr>
                <a:schemeClr val="accent1"/>
              </a:buClr>
              <a:buSzPct val="70000"/>
              <a:buFont typeface="Wingdings" panose="05000000000000000000" pitchFamily="2" charset="2"/>
              <a:buChar char="u"/>
              <a:defRPr sz="2200" kern="1200">
                <a:solidFill>
                  <a:schemeClr val="accent1"/>
                </a:solidFill>
                <a:latin typeface="+mn-lt"/>
                <a:ea typeface="+mn-ea"/>
                <a:cs typeface="+mn-cs"/>
              </a:defRPr>
            </a:lvl1pPr>
            <a:lvl2pPr marL="361950" indent="-361950" algn="l" defTabSz="514350" rtl="0" eaLnBrk="0" fontAlgn="base" hangingPunct="0">
              <a:lnSpc>
                <a:spcPct val="150000"/>
              </a:lnSpc>
              <a:spcBef>
                <a:spcPct val="0"/>
              </a:spcBef>
              <a:spcAft>
                <a:spcPts val="340"/>
              </a:spcAft>
              <a:buClr>
                <a:srgbClr val="A1BBEE"/>
              </a:buClr>
              <a:buFont typeface="幼圆" panose="02010509060101010101" pitchFamily="49" charset="-122"/>
              <a:buChar char=" "/>
              <a:defRPr sz="1600" kern="1200">
                <a:solidFill>
                  <a:schemeClr val="tx1"/>
                </a:solidFill>
                <a:latin typeface="幼圆" panose="02010509060101010101" pitchFamily="49" charset="-122"/>
                <a:ea typeface="幼圆" panose="02010509060101010101" pitchFamily="49" charset="-122"/>
                <a:cs typeface="+mn-cs"/>
              </a:defRPr>
            </a:lvl2pPr>
            <a:lvl3pPr marL="643255" indent="-128905" algn="l" defTabSz="514350" rtl="0" eaLnBrk="0" fontAlgn="base" hangingPunct="0">
              <a:lnSpc>
                <a:spcPct val="90000"/>
              </a:lnSpc>
              <a:spcBef>
                <a:spcPts val="275"/>
              </a:spcBef>
              <a:spcAft>
                <a:spcPct val="0"/>
              </a:spcAft>
              <a:buFont typeface="Arial" panose="020B0604020202020204" pitchFamily="34" charset="0"/>
              <a:buChar char="•"/>
              <a:defRPr sz="1100" kern="1200">
                <a:solidFill>
                  <a:schemeClr val="tx1"/>
                </a:solidFill>
                <a:latin typeface="Calibri" panose="020F0502020204030204" charset="0"/>
                <a:ea typeface="幼圆" panose="02010509060101010101" pitchFamily="49" charset="-122"/>
                <a:cs typeface="+mn-cs"/>
              </a:defRPr>
            </a:lvl3pPr>
            <a:lvl4pPr marL="900430" indent="-128905" algn="l" defTabSz="514350" rtl="0" eaLnBrk="0" fontAlgn="base" hangingPunct="0">
              <a:lnSpc>
                <a:spcPct val="90000"/>
              </a:lnSpc>
              <a:spcBef>
                <a:spcPts val="275"/>
              </a:spcBef>
              <a:spcAft>
                <a:spcPct val="0"/>
              </a:spcAft>
              <a:buFont typeface="Arial" panose="020B0604020202020204" pitchFamily="34" charset="0"/>
              <a:buChar char="•"/>
              <a:defRPr sz="1000" kern="1200">
                <a:solidFill>
                  <a:schemeClr val="tx1"/>
                </a:solidFill>
                <a:latin typeface="Calibri" panose="020F0502020204030204" charset="0"/>
                <a:ea typeface="幼圆" panose="02010509060101010101" pitchFamily="49" charset="-122"/>
                <a:cs typeface="+mn-cs"/>
              </a:defRPr>
            </a:lvl4pPr>
            <a:lvl5pPr marL="1157605" indent="-128905" algn="l" defTabSz="514350" rtl="0" eaLnBrk="0" fontAlgn="base" hangingPunct="0">
              <a:lnSpc>
                <a:spcPct val="90000"/>
              </a:lnSpc>
              <a:spcBef>
                <a:spcPts val="275"/>
              </a:spcBef>
              <a:spcAft>
                <a:spcPct val="0"/>
              </a:spcAft>
              <a:buFont typeface="Arial" panose="020B0604020202020204" pitchFamily="34" charset="0"/>
              <a:buChar char="•"/>
              <a:defRPr sz="1000" kern="1200">
                <a:solidFill>
                  <a:schemeClr val="tx1"/>
                </a:solidFill>
                <a:latin typeface="Calibri" panose="020F0502020204030204" charset="0"/>
                <a:ea typeface="幼圆" panose="02010509060101010101" pitchFamily="49" charset="-122"/>
                <a:cs typeface="+mn-cs"/>
              </a:defRPr>
            </a:lvl5pPr>
          </a:lstStyle>
          <a:p>
            <a:pPr marL="0" marR="0" lvl="0" indent="0" algn="l" defTabSz="914400" rtl="0" eaLnBrk="1" fontAlgn="base" latinLnBrk="0" hangingPunct="1">
              <a:lnSpc>
                <a:spcPct val="110000"/>
              </a:lnSpc>
              <a:spcBef>
                <a:spcPct val="0"/>
              </a:spcBef>
              <a:spcAft>
                <a:spcPct val="0"/>
              </a:spcAft>
              <a:buClr>
                <a:srgbClr val="000000"/>
              </a:buClr>
              <a:buSzPct val="70000"/>
              <a:buFont typeface="Arial" panose="020B0604020202020204" pitchFamily="34" charset="0"/>
              <a:buNone/>
              <a:defRPr/>
            </a:pPr>
            <a:r>
              <a:rPr kumimoji="0" lang="zh-CN" altLang="en-US" sz="42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科学加油站</a:t>
            </a:r>
            <a:endParaRPr kumimoji="0" lang="zh-CN" altLang="zh-CN" sz="42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endParaRPr>
          </a:p>
        </p:txBody>
      </p:sp>
      <p:sp>
        <p:nvSpPr>
          <p:cNvPr id="2" name="文本框 1"/>
          <p:cNvSpPr txBox="1"/>
          <p:nvPr/>
        </p:nvSpPr>
        <p:spPr>
          <a:xfrm>
            <a:off x="7551660" y="441641"/>
            <a:ext cx="1662114" cy="442674"/>
          </a:xfrm>
          <a:prstGeom prst="roundRect">
            <a:avLst/>
          </a:prstGeom>
          <a:solidFill>
            <a:srgbClr val="F39800"/>
          </a:solid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prstClr val="white"/>
                </a:solidFill>
                <a:effectLst/>
                <a:uLnTx/>
                <a:uFillTx/>
                <a:latin typeface="Verdana" panose="020B0604030504040204" pitchFamily="34" charset="0"/>
                <a:ea typeface="微软雅黑" panose="020B0503020204020204" charset="-122"/>
                <a:cs typeface="+mn-cs"/>
              </a:rPr>
              <a:t>5</a:t>
            </a:r>
            <a:r>
              <a:rPr kumimoji="0" lang="zh-CN" altLang="en-US" sz="2000" b="0" i="0" u="none" strike="noStrike" kern="1200" cap="none" spc="0" normalizeH="0" baseline="0" noProof="0" dirty="0">
                <a:ln>
                  <a:noFill/>
                </a:ln>
                <a:solidFill>
                  <a:prstClr val="white"/>
                </a:solidFill>
                <a:effectLst/>
                <a:uLnTx/>
                <a:uFillTx/>
                <a:latin typeface="Verdana" panose="020B0604030504040204" pitchFamily="34" charset="0"/>
                <a:ea typeface="微软雅黑" panose="020B0503020204020204" charset="-122"/>
                <a:cs typeface="+mn-cs"/>
              </a:rPr>
              <a:t>分钟小评测</a:t>
            </a:r>
          </a:p>
        </p:txBody>
      </p:sp>
      <p:sp>
        <p:nvSpPr>
          <p:cNvPr id="6" name="文本框 5"/>
          <p:cNvSpPr txBox="1"/>
          <p:nvPr/>
        </p:nvSpPr>
        <p:spPr>
          <a:xfrm>
            <a:off x="5830706" y="1321404"/>
            <a:ext cx="530588" cy="52197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D</a:t>
            </a:r>
          </a:p>
        </p:txBody>
      </p:sp>
      <p:sp>
        <p:nvSpPr>
          <p:cNvPr id="3" name="文本框 2"/>
          <p:cNvSpPr txBox="1"/>
          <p:nvPr/>
        </p:nvSpPr>
        <p:spPr>
          <a:xfrm>
            <a:off x="4860639" y="2670629"/>
            <a:ext cx="1046675"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隔绝</a:t>
            </a:r>
          </a:p>
        </p:txBody>
      </p:sp>
      <p:sp>
        <p:nvSpPr>
          <p:cNvPr id="15" name="文本框 14"/>
          <p:cNvSpPr txBox="1"/>
          <p:nvPr/>
        </p:nvSpPr>
        <p:spPr>
          <a:xfrm>
            <a:off x="907868" y="307971"/>
            <a:ext cx="1156970" cy="460375"/>
          </a:xfrm>
          <a:prstGeom prst="rect">
            <a:avLst/>
          </a:prstGeom>
          <a:noFill/>
        </p:spPr>
        <p:txBody>
          <a:bodyPr wrap="square" rtlCol="0" anchor="t">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400" b="0" i="0" u="none" strike="noStrike" kern="1200" cap="none" spc="0" normalizeH="0" baseline="0" noProof="0" dirty="0">
                <a:ln>
                  <a:noFill/>
                </a:ln>
                <a:solidFill>
                  <a:srgbClr val="F39800"/>
                </a:solidFill>
                <a:effectLst/>
                <a:uLnTx/>
                <a:uFillTx/>
                <a:latin typeface="微软雅黑" panose="020B0503020204020204" charset="-122"/>
                <a:ea typeface="微软雅黑" panose="020B0503020204020204" charset="-122"/>
                <a:cs typeface="+mn-cs"/>
                <a:sym typeface="微软雅黑" panose="020B0503020204020204" charset="-122"/>
              </a:rPr>
              <a:t>小测评</a:t>
            </a:r>
          </a:p>
        </p:txBody>
      </p:sp>
      <p:sp>
        <p:nvSpPr>
          <p:cNvPr id="13" name="文本框 2"/>
          <p:cNvSpPr txBox="1"/>
          <p:nvPr/>
        </p:nvSpPr>
        <p:spPr>
          <a:xfrm>
            <a:off x="1666240" y="5567680"/>
            <a:ext cx="5671185"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r>
              <a:rPr lang="zh-CN" altLang="en-US" sz="2400" noProof="0" dirty="0">
                <a:solidFill>
                  <a:prstClr val="black"/>
                </a:solidFill>
                <a:latin typeface="微软雅黑" panose="020B0503020204020204" charset="-122"/>
                <a:ea typeface="微软雅黑" panose="020B0503020204020204" charset="-122"/>
              </a:rPr>
              <a:t>通电以后，一边吸热，一边放热。</a:t>
            </a:r>
            <a:endParaRPr kumimoji="0" lang="zh-CN" altLang="en-US" sz="24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p:txBody>
      </p:sp>
      <p:sp>
        <p:nvSpPr>
          <p:cNvPr id="10" name="文本框 2"/>
          <p:cNvSpPr txBox="1"/>
          <p:nvPr/>
        </p:nvSpPr>
        <p:spPr>
          <a:xfrm>
            <a:off x="3022620" y="4010910"/>
            <a:ext cx="2064775"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dirty="0">
                <a:solidFill>
                  <a:prstClr val="black"/>
                </a:solidFill>
                <a:latin typeface="微软雅黑" panose="020B0503020204020204" charset="-122"/>
                <a:ea typeface="微软雅黑" panose="020B0503020204020204" charset="-122"/>
              </a:rPr>
              <a:t>吸收热量</a:t>
            </a:r>
            <a:endParaRPr kumimoji="0" lang="zh-CN" altLang="en-US" sz="24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p:txBody>
      </p:sp>
      <p:sp>
        <p:nvSpPr>
          <p:cNvPr id="12" name="文本框 2"/>
          <p:cNvSpPr txBox="1"/>
          <p:nvPr/>
        </p:nvSpPr>
        <p:spPr>
          <a:xfrm>
            <a:off x="6917055" y="4010660"/>
            <a:ext cx="1243965"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noProof="0" dirty="0">
                <a:solidFill>
                  <a:prstClr val="black"/>
                </a:solidFill>
                <a:latin typeface="微软雅黑" panose="020B0503020204020204" charset="-122"/>
                <a:ea typeface="微软雅黑" panose="020B0503020204020204" charset="-122"/>
              </a:rPr>
              <a:t>散热</a:t>
            </a:r>
            <a:endParaRPr kumimoji="0" lang="zh-CN" altLang="en-US" sz="24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ppt_x"/>
                                          </p:val>
                                        </p:tav>
                                        <p:tav tm="100000">
                                          <p:val>
                                            <p:strVal val="#ppt_x"/>
                                          </p:val>
                                        </p:tav>
                                      </p:tavLst>
                                    </p:anim>
                                    <p:anim calcmode="lin" valueType="num">
                                      <p:cBhvr additive="base">
                                        <p:cTn id="2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P spid="13" grpId="0"/>
      <p:bldP spid="10" grpId="0"/>
      <p:bldP spid="12"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0">
          <a:blip r:embed="rId4">
            <a:lum/>
          </a:blip>
          <a:srcRect/>
          <a:stretch>
            <a:fillRect/>
          </a:stretch>
        </a:blipFill>
        <a:effectLst/>
      </p:bgPr>
    </p:bg>
    <p:spTree>
      <p:nvGrpSpPr>
        <p:cNvPr id="1" name=""/>
        <p:cNvGrpSpPr/>
        <p:nvPr/>
      </p:nvGrpSpPr>
      <p:grpSpPr>
        <a:xfrm>
          <a:off x="0" y="0"/>
          <a:ext cx="0" cy="0"/>
          <a:chOff x="0" y="0"/>
          <a:chExt cx="0" cy="0"/>
        </a:xfrm>
      </p:grpSpPr>
      <p:pic>
        <p:nvPicPr>
          <p:cNvPr id="8" name="内容占位符 7" descr="火星科学院-教学幻灯片-3-07"/>
          <p:cNvPicPr>
            <a:picLocks noGrp="1" noChangeAspect="1"/>
          </p:cNvPicPr>
          <p:nvPr>
            <p:ph idx="4294967295"/>
          </p:nvPr>
        </p:nvPicPr>
        <p:blipFill>
          <a:blip r:embed="rId5"/>
          <a:stretch>
            <a:fillRect/>
          </a:stretch>
        </p:blipFill>
        <p:spPr>
          <a:xfrm>
            <a:off x="0" y="7938"/>
            <a:ext cx="12150725" cy="6842125"/>
          </a:xfrm>
          <a:prstGeom prst="rect">
            <a:avLst/>
          </a:prstGeom>
        </p:spPr>
      </p:pic>
      <p:grpSp>
        <p:nvGrpSpPr>
          <p:cNvPr id="7" name="组合 6"/>
          <p:cNvGrpSpPr/>
          <p:nvPr/>
        </p:nvGrpSpPr>
        <p:grpSpPr>
          <a:xfrm>
            <a:off x="1162050" y="2766695"/>
            <a:ext cx="6954066" cy="1419860"/>
            <a:chOff x="1665" y="4357"/>
            <a:chExt cx="10951" cy="2236"/>
          </a:xfrm>
        </p:grpSpPr>
        <p:sp>
          <p:nvSpPr>
            <p:cNvPr id="162820" name="文本框 2"/>
            <p:cNvSpPr>
              <a:spLocks noChangeArrowheads="1"/>
            </p:cNvSpPr>
            <p:nvPr/>
          </p:nvSpPr>
          <p:spPr bwMode="auto">
            <a:xfrm>
              <a:off x="3544" y="4414"/>
              <a:ext cx="9072" cy="2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微软雅黑" panose="020B0503020204020204" charset="-122"/>
                  <a:ea typeface="宋体" panose="02010600030101010101" pitchFamily="2" charset="-122"/>
                  <a:sym typeface="Calibri" panose="020F0502020204030204" charset="0"/>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panose="020B0503020204020204" charset="-122"/>
                  <a:ea typeface="宋体" panose="02010600030101010101" pitchFamily="2" charset="-122"/>
                  <a:sym typeface="Calibri" panose="020F0502020204030204" charset="0"/>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panose="020B0503020204020204" charset="-122"/>
                  <a:ea typeface="宋体" panose="02010600030101010101" pitchFamily="2"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微软雅黑" panose="020B0503020204020204" charset="-122"/>
                  <a:ea typeface="宋体" panose="02010600030101010101" pitchFamily="2"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微软雅黑" panose="020B0503020204020204" charset="-122"/>
                  <a:ea typeface="宋体" panose="02010600030101010101"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panose="020B0503020204020204" charset="-122"/>
                  <a:ea typeface="宋体" panose="02010600030101010101"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panose="020B0503020204020204" charset="-122"/>
                  <a:ea typeface="宋体" panose="02010600030101010101"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panose="020B0503020204020204" charset="-122"/>
                  <a:ea typeface="宋体" panose="02010600030101010101"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panose="020B0503020204020204" charset="-122"/>
                  <a:ea typeface="宋体" panose="02010600030101010101" pitchFamily="2" charset="-122"/>
                  <a:sym typeface="Calibri" panose="020F0502020204030204" charset="0"/>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4200" i="0" u="none" strike="noStrike" kern="1200" cap="none" spc="0" normalizeH="0" baseline="0" noProof="0" dirty="0">
                <a:ln>
                  <a:noFill/>
                </a:ln>
                <a:solidFill>
                  <a:schemeClr val="tx1">
                    <a:lumMod val="75000"/>
                    <a:lumOff val="25000"/>
                  </a:schemeClr>
                </a:solidFill>
                <a:effectLst/>
                <a:uLnTx/>
                <a:uFillTx/>
                <a:latin typeface="思源黑体 CN Regular" panose="020B0500000000000000" charset="-122"/>
                <a:ea typeface="思源黑体 CN Regular" panose="020B0500000000000000" charset="-122"/>
              </a:endParaRPr>
            </a:p>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4200" i="0" u="none" strike="noStrike" kern="1200" cap="none" spc="0" normalizeH="0" baseline="0" noProof="0" dirty="0">
                <a:ln>
                  <a:noFill/>
                </a:ln>
                <a:solidFill>
                  <a:srgbClr val="F39800"/>
                </a:solidFill>
                <a:effectLst/>
                <a:uLnTx/>
                <a:uFillTx/>
                <a:latin typeface="思源黑体 CN Bold" panose="020B0800000000000000" charset="-122"/>
                <a:ea typeface="思源黑体 CN Bold" panose="020B0800000000000000" charset="-122"/>
                <a:cs typeface="+mn-cs"/>
                <a:sym typeface="微软雅黑" panose="020B0503020204020204" charset="-122"/>
              </a:endParaRPr>
            </a:p>
          </p:txBody>
        </p:sp>
        <p:grpSp>
          <p:nvGrpSpPr>
            <p:cNvPr id="6" name="组合 5"/>
            <p:cNvGrpSpPr/>
            <p:nvPr/>
          </p:nvGrpSpPr>
          <p:grpSpPr>
            <a:xfrm>
              <a:off x="1665" y="4357"/>
              <a:ext cx="9357" cy="1336"/>
              <a:chOff x="1665" y="4357"/>
              <a:chExt cx="9357" cy="1336"/>
            </a:xfrm>
          </p:grpSpPr>
          <p:sp>
            <p:nvSpPr>
              <p:cNvPr id="4" name="圆角矩形 3"/>
              <p:cNvSpPr/>
              <p:nvPr/>
            </p:nvSpPr>
            <p:spPr>
              <a:xfrm>
                <a:off x="1665" y="4357"/>
                <a:ext cx="1336" cy="1336"/>
              </a:xfrm>
              <a:prstGeom prst="roundRect">
                <a:avLst/>
              </a:prstGeom>
              <a:solidFill>
                <a:srgbClr val="F39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2"/>
              <p:cNvSpPr>
                <a:spLocks noChangeArrowheads="1"/>
              </p:cNvSpPr>
              <p:nvPr/>
            </p:nvSpPr>
            <p:spPr bwMode="auto">
              <a:xfrm>
                <a:off x="1950" y="4414"/>
                <a:ext cx="9072" cy="1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微软雅黑" panose="020B0503020204020204" charset="-122"/>
                    <a:ea typeface="宋体" panose="02010600030101010101" pitchFamily="2" charset="-122"/>
                    <a:sym typeface="Calibri" panose="020F0502020204030204" charset="0"/>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panose="020B0503020204020204" charset="-122"/>
                    <a:ea typeface="宋体" panose="02010600030101010101" pitchFamily="2" charset="-122"/>
                    <a:sym typeface="Calibri" panose="020F0502020204030204" charset="0"/>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panose="020B0503020204020204" charset="-122"/>
                    <a:ea typeface="宋体" panose="02010600030101010101" pitchFamily="2"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微软雅黑" panose="020B0503020204020204" charset="-122"/>
                    <a:ea typeface="宋体" panose="02010600030101010101" pitchFamily="2"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微软雅黑" panose="020B0503020204020204" charset="-122"/>
                    <a:ea typeface="宋体" panose="02010600030101010101"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panose="020B0503020204020204" charset="-122"/>
                    <a:ea typeface="宋体" panose="02010600030101010101"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panose="020B0503020204020204" charset="-122"/>
                    <a:ea typeface="宋体" panose="02010600030101010101"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panose="020B0503020204020204" charset="-122"/>
                    <a:ea typeface="宋体" panose="02010600030101010101"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panose="020B0503020204020204" charset="-122"/>
                    <a:ea typeface="宋体" panose="02010600030101010101" pitchFamily="2" charset="-122"/>
                    <a:sym typeface="Calibri" panose="020F0502020204030204" charset="0"/>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4200" i="0" u="none" strike="noStrike" kern="1200" cap="none" spc="0" normalizeH="0" baseline="0" noProof="0" dirty="0">
                    <a:ln>
                      <a:noFill/>
                    </a:ln>
                    <a:solidFill>
                      <a:schemeClr val="bg1"/>
                    </a:solidFill>
                    <a:effectLst/>
                    <a:uLnTx/>
                    <a:uFillTx/>
                    <a:ea typeface="微软雅黑" panose="020B0503020204020204" charset="-122"/>
                    <a:cs typeface="+mn-cs"/>
                    <a:sym typeface="微软雅黑" panose="020B0503020204020204" charset="-122"/>
                  </a:rPr>
                  <a:t>3</a:t>
                </a:r>
              </a:p>
            </p:txBody>
          </p:sp>
        </p:grpSp>
      </p:grpSp>
      <p:sp>
        <p:nvSpPr>
          <p:cNvPr id="9" name="文本框 2"/>
          <p:cNvSpPr>
            <a:spLocks noChangeArrowheads="1"/>
          </p:cNvSpPr>
          <p:nvPr/>
        </p:nvSpPr>
        <p:spPr bwMode="auto">
          <a:xfrm>
            <a:off x="2152015" y="2813685"/>
            <a:ext cx="6840220" cy="801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微软雅黑" panose="020B0503020204020204" charset="-122"/>
                <a:ea typeface="宋体" panose="02010600030101010101" pitchFamily="2" charset="-122"/>
                <a:sym typeface="Calibri" panose="020F0502020204030204" charset="0"/>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panose="020B0503020204020204" charset="-122"/>
                <a:ea typeface="宋体" panose="02010600030101010101" pitchFamily="2" charset="-122"/>
                <a:sym typeface="Calibri" panose="020F0502020204030204" charset="0"/>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panose="020B0503020204020204" charset="-122"/>
                <a:ea typeface="宋体" panose="02010600030101010101" pitchFamily="2"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微软雅黑" panose="020B0503020204020204" charset="-122"/>
                <a:ea typeface="宋体" panose="02010600030101010101" pitchFamily="2"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微软雅黑" panose="020B0503020204020204" charset="-122"/>
                <a:ea typeface="宋体" panose="02010600030101010101"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panose="020B0503020204020204" charset="-122"/>
                <a:ea typeface="宋体" panose="02010600030101010101"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panose="020B0503020204020204" charset="-122"/>
                <a:ea typeface="宋体" panose="02010600030101010101"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panose="020B0503020204020204" charset="-122"/>
                <a:ea typeface="宋体" panose="02010600030101010101"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panose="020B0503020204020204" charset="-122"/>
                <a:ea typeface="宋体" panose="02010600030101010101" pitchFamily="2" charset="-122"/>
                <a:sym typeface="Calibri" panose="020F0502020204030204" charset="0"/>
              </a:defRPr>
            </a:lvl9pPr>
          </a:lstStyle>
          <a:p>
            <a:pPr marL="0" marR="0" lvl="0" indent="0" algn="l" defTabSz="914400" rtl="0" eaLnBrk="1" fontAlgn="base" latinLnBrk="0" hangingPunct="1">
              <a:lnSpc>
                <a:spcPct val="110000"/>
              </a:lnSpc>
              <a:spcBef>
                <a:spcPct val="0"/>
              </a:spcBef>
              <a:spcAft>
                <a:spcPct val="0"/>
              </a:spcAft>
              <a:buClr>
                <a:srgbClr val="000000"/>
              </a:buClr>
              <a:buSzPct val="70000"/>
              <a:buFont typeface="Arial" panose="020B0604020202020204" pitchFamily="34" charset="0"/>
              <a:buNone/>
              <a:defRPr/>
            </a:pPr>
            <a:r>
              <a:rPr kumimoji="0" lang="zh-CN" altLang="en-US" sz="4200" i="0" u="none" strike="noStrike" kern="1200" cap="none" spc="0" normalizeH="0" baseline="0" noProof="0" dirty="0">
                <a:ln>
                  <a:noFill/>
                </a:ln>
                <a:solidFill>
                  <a:srgbClr val="F39800"/>
                </a:solidFill>
                <a:effectLst/>
                <a:uLnTx/>
                <a:uFillTx/>
                <a:ea typeface="微软雅黑" panose="020B0503020204020204" charset="-122"/>
                <a:cs typeface="微软雅黑" panose="020B0503020204020204" charset="-122"/>
                <a:sym typeface="+mn-ea"/>
              </a:rPr>
              <a:t>善变的铁</a:t>
            </a: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919480" y="321945"/>
            <a:ext cx="1723549" cy="461665"/>
          </a:xfrm>
          <a:prstGeom prst="rect">
            <a:avLst/>
          </a:prstGeom>
          <a:noFill/>
        </p:spPr>
        <p:txBody>
          <a:bodyPr wrap="none" rtlCol="0" anchor="t">
            <a:spAutoFit/>
          </a:bodyPr>
          <a:lstStyle/>
          <a:p>
            <a:r>
              <a:rPr lang="zh-CN" altLang="en-US" sz="2400" dirty="0">
                <a:solidFill>
                  <a:srgbClr val="F39800"/>
                </a:solidFill>
                <a:latin typeface="微软雅黑" panose="020B0503020204020204" charset="-122"/>
                <a:ea typeface="微软雅黑" panose="020B0503020204020204" charset="-122"/>
                <a:sym typeface="微软雅黑" panose="020B0503020204020204" charset="-122"/>
              </a:rPr>
              <a:t>善变的铁盒</a:t>
            </a:r>
          </a:p>
        </p:txBody>
      </p:sp>
      <p:pic>
        <p:nvPicPr>
          <p:cNvPr id="2" name="图片 1"/>
          <p:cNvPicPr>
            <a:picLocks noChangeAspect="1"/>
          </p:cNvPicPr>
          <p:nvPr/>
        </p:nvPicPr>
        <p:blipFill>
          <a:blip r:embed="rId3" cstate="print"/>
          <a:srcRect/>
          <a:stretch>
            <a:fillRect/>
          </a:stretch>
        </p:blipFill>
        <p:spPr>
          <a:xfrm>
            <a:off x="1099185" y="1298376"/>
            <a:ext cx="5671139" cy="4261248"/>
          </a:xfrm>
          <a:prstGeom prst="rect">
            <a:avLst/>
          </a:prstGeom>
        </p:spPr>
      </p:pic>
      <p:sp>
        <p:nvSpPr>
          <p:cNvPr id="8" name="圆角矩形 7"/>
          <p:cNvSpPr/>
          <p:nvPr/>
        </p:nvSpPr>
        <p:spPr>
          <a:xfrm>
            <a:off x="4492789" y="5942310"/>
            <a:ext cx="3206422" cy="517484"/>
          </a:xfrm>
          <a:prstGeom prst="roundRect">
            <a:avLst/>
          </a:prstGeom>
          <a:solidFill>
            <a:srgbClr val="F39800"/>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zh-CN" altLang="en-US" sz="2000" dirty="0">
                <a:latin typeface="微软雅黑" panose="020B0503020204020204" charset="-122"/>
                <a:ea typeface="微软雅黑" panose="020B0503020204020204" charset="-122"/>
              </a:rPr>
              <a:t>为什么会有这样的变化？</a:t>
            </a:r>
          </a:p>
        </p:txBody>
      </p:sp>
      <p:sp>
        <p:nvSpPr>
          <p:cNvPr id="11" name="折角形 18"/>
          <p:cNvSpPr/>
          <p:nvPr/>
        </p:nvSpPr>
        <p:spPr>
          <a:xfrm>
            <a:off x="7179310" y="1858645"/>
            <a:ext cx="4852035" cy="3264535"/>
          </a:xfrm>
          <a:prstGeom prst="foldedCorner">
            <a:avLst/>
          </a:prstGeom>
        </p:spPr>
        <p:style>
          <a:lnRef idx="2">
            <a:schemeClr val="accent2"/>
          </a:lnRef>
          <a:fillRef idx="1">
            <a:schemeClr val="lt1"/>
          </a:fillRef>
          <a:effectRef idx="0">
            <a:schemeClr val="accent2"/>
          </a:effectRef>
          <a:fontRef idx="minor">
            <a:schemeClr val="dk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dirty="0">
              <a:ln>
                <a:noFill/>
              </a:ln>
              <a:solidFill>
                <a:prstClr val="black"/>
              </a:solidFill>
              <a:effectLst/>
              <a:uLnTx/>
              <a:uFillTx/>
              <a:latin typeface="Verdana" panose="020B0604030504040204"/>
              <a:ea typeface="微软雅黑" panose="020B0503020204020204" charset="-122"/>
              <a:cs typeface="+mn-cs"/>
            </a:endParaRPr>
          </a:p>
        </p:txBody>
      </p:sp>
      <p:grpSp>
        <p:nvGrpSpPr>
          <p:cNvPr id="12" name="组合 1"/>
          <p:cNvGrpSpPr/>
          <p:nvPr/>
        </p:nvGrpSpPr>
        <p:grpSpPr>
          <a:xfrm>
            <a:off x="7440464" y="2204943"/>
            <a:ext cx="3615055" cy="398780"/>
            <a:chOff x="1731" y="8458"/>
            <a:chExt cx="5693" cy="628"/>
          </a:xfrm>
        </p:grpSpPr>
        <p:sp>
          <p:nvSpPr>
            <p:cNvPr id="16" name="文本框 5"/>
            <p:cNvSpPr txBox="1"/>
            <p:nvPr/>
          </p:nvSpPr>
          <p:spPr>
            <a:xfrm>
              <a:off x="2166" y="8458"/>
              <a:ext cx="5258" cy="628"/>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lang="zh-CN" altLang="en-US" sz="2000" b="1" dirty="0">
                  <a:solidFill>
                    <a:srgbClr val="ED7D31">
                      <a:lumMod val="75000"/>
                    </a:srgbClr>
                  </a:solidFill>
                  <a:effectLst>
                    <a:outerShdw blurRad="38100" dist="25400" dir="5400000" algn="ctr" rotWithShape="0">
                      <a:srgbClr val="6E747A">
                        <a:alpha val="43000"/>
                      </a:srgbClr>
                    </a:outerShdw>
                  </a:effectLst>
                </a:rPr>
                <a:t>观察现象</a:t>
              </a:r>
              <a:endParaRPr kumimoji="0" lang="zh-CN" altLang="en-US" sz="2000" b="1" i="0" u="none" strike="noStrike" kern="1200" cap="none" spc="0" normalizeH="0" baseline="0" noProof="0" dirty="0">
                <a:ln>
                  <a:noFill/>
                </a:ln>
                <a:solidFill>
                  <a:srgbClr val="ED7D31">
                    <a:lumMod val="75000"/>
                  </a:srgbClr>
                </a:solidFill>
                <a:effectLst>
                  <a:outerShdw blurRad="38100" dist="25400" dir="5400000" algn="ctr" rotWithShape="0">
                    <a:srgbClr val="6E747A">
                      <a:alpha val="43000"/>
                    </a:srgbClr>
                  </a:outerShdw>
                </a:effectLst>
                <a:uLnTx/>
                <a:uFillTx/>
                <a:latin typeface="Verdana" panose="020B0604030504040204" pitchFamily="34" charset="0"/>
                <a:ea typeface="微软雅黑" panose="020B0503020204020204" charset="-122"/>
                <a:cs typeface="+mn-cs"/>
              </a:endParaRPr>
            </a:p>
          </p:txBody>
        </p:sp>
        <p:sp>
          <p:nvSpPr>
            <p:cNvPr id="17" name="椭圆 14"/>
            <p:cNvSpPr/>
            <p:nvPr/>
          </p:nvSpPr>
          <p:spPr>
            <a:xfrm>
              <a:off x="1731" y="8622"/>
              <a:ext cx="340" cy="340"/>
            </a:xfrm>
            <a:prstGeom prst="ellipse">
              <a:avLst/>
            </a:prstGeom>
            <a:solidFill>
              <a:srgbClr val="C55A1A"/>
            </a:solidFill>
            <a:ln>
              <a:noFill/>
            </a:ln>
          </p:spPr>
          <p:style>
            <a:lnRef idx="2">
              <a:schemeClr val="dk1">
                <a:shade val="50000"/>
              </a:schemeClr>
            </a:lnRef>
            <a:fillRef idx="1">
              <a:schemeClr val="dk1"/>
            </a:fillRef>
            <a:effectRef idx="0">
              <a:schemeClr val="dk1"/>
            </a:effectRef>
            <a:fontRef idx="minor">
              <a:schemeClr val="lt1"/>
            </a:fontRef>
          </p:style>
          <p:txBody>
            <a:bodyPr vertOverflow="overflow" horzOverflow="overflow" vert="horz" wrap="square" numCol="1" spcCol="0" rtlCol="0" fromWordArt="0" anchor="ctr" anchorCtr="0" forceAA="0" compatLnSpc="1">
              <a:no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a:ln>
                  <a:noFill/>
                </a:ln>
                <a:solidFill>
                  <a:srgbClr val="ED7D31">
                    <a:lumMod val="75000"/>
                  </a:srgbClr>
                </a:solidFill>
                <a:effectLst/>
                <a:uLnTx/>
                <a:uFillTx/>
                <a:latin typeface="Verdana" panose="020B0604030504040204"/>
                <a:ea typeface="微软雅黑" panose="020B0503020204020204" charset="-122"/>
                <a:cs typeface="+mn-cs"/>
                <a:sym typeface="+mn-ea"/>
              </a:endParaRPr>
            </a:p>
          </p:txBody>
        </p:sp>
      </p:grpSp>
      <p:sp>
        <p:nvSpPr>
          <p:cNvPr id="18" name="文本框 20"/>
          <p:cNvSpPr txBox="1"/>
          <p:nvPr/>
        </p:nvSpPr>
        <p:spPr>
          <a:xfrm>
            <a:off x="7314171" y="2561890"/>
            <a:ext cx="4717358" cy="959750"/>
          </a:xfrm>
          <a:prstGeom prst="rect">
            <a:avLst/>
          </a:prstGeom>
          <a:noFill/>
        </p:spPr>
        <p:txBody>
          <a:bodyPr wrap="square" rtlCol="0">
            <a:spAutoFit/>
          </a:bodyPr>
          <a:lstStyle/>
          <a:p>
            <a:pPr>
              <a:lnSpc>
                <a:spcPct val="150000"/>
              </a:lnSpc>
              <a:defRPr/>
            </a:pPr>
            <a:r>
              <a:rPr lang="zh-CN" altLang="en-US" sz="2000" dirty="0">
                <a:solidFill>
                  <a:prstClr val="black"/>
                </a:solidFill>
                <a:latin typeface="Verdana" panose="020B0604030504040204" pitchFamily="34" charset="0"/>
                <a:ea typeface="微软雅黑" panose="020B0503020204020204" charset="-122"/>
              </a:rPr>
              <a:t>变化前的质量是</a:t>
            </a:r>
            <a:r>
              <a:rPr lang="en-US" altLang="zh-CN" sz="2000">
                <a:solidFill>
                  <a:prstClr val="black"/>
                </a:solidFill>
                <a:latin typeface="Verdana" panose="020B0604030504040204" pitchFamily="34" charset="0"/>
                <a:ea typeface="微软雅黑" panose="020B0503020204020204" charset="-122"/>
              </a:rPr>
              <a:t>______</a:t>
            </a:r>
            <a:endParaRPr lang="en-US" altLang="zh-CN" sz="2000" dirty="0">
              <a:solidFill>
                <a:prstClr val="black"/>
              </a:solidFill>
              <a:latin typeface="Verdana" panose="020B0604030504040204" pitchFamily="34" charset="0"/>
              <a:ea typeface="微软雅黑" panose="020B0503020204020204" charset="-122"/>
            </a:endParaRPr>
          </a:p>
          <a:p>
            <a:pPr lvl="0">
              <a:lnSpc>
                <a:spcPct val="150000"/>
              </a:lnSpc>
              <a:defRPr/>
            </a:pPr>
            <a:r>
              <a:rPr lang="zh-CN" altLang="en-US" sz="2000" dirty="0">
                <a:solidFill>
                  <a:prstClr val="black"/>
                </a:solidFill>
                <a:latin typeface="Verdana" panose="020B0604030504040204" pitchFamily="34" charset="0"/>
                <a:ea typeface="微软雅黑" panose="020B0503020204020204" charset="-122"/>
              </a:rPr>
              <a:t>变化后的质量是</a:t>
            </a:r>
            <a:r>
              <a:rPr lang="en-US" altLang="zh-CN" sz="2000" dirty="0">
                <a:solidFill>
                  <a:prstClr val="black"/>
                </a:solidFill>
                <a:latin typeface="Verdana" panose="020B0604030504040204" pitchFamily="34" charset="0"/>
                <a:ea typeface="微软雅黑" panose="020B0503020204020204" charset="-122"/>
              </a:rPr>
              <a:t>______</a:t>
            </a:r>
          </a:p>
        </p:txBody>
      </p:sp>
      <p:grpSp>
        <p:nvGrpSpPr>
          <p:cNvPr id="19" name="组合 27"/>
          <p:cNvGrpSpPr/>
          <p:nvPr/>
        </p:nvGrpSpPr>
        <p:grpSpPr>
          <a:xfrm>
            <a:off x="7453976" y="3708787"/>
            <a:ext cx="3383023" cy="398780"/>
            <a:chOff x="10830" y="7464"/>
            <a:chExt cx="4982" cy="628"/>
          </a:xfrm>
        </p:grpSpPr>
        <p:sp>
          <p:nvSpPr>
            <p:cNvPr id="20" name="文本框 5"/>
            <p:cNvSpPr txBox="1"/>
            <p:nvPr/>
          </p:nvSpPr>
          <p:spPr>
            <a:xfrm>
              <a:off x="11150" y="7464"/>
              <a:ext cx="4662" cy="628"/>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b="1" i="0" u="none" strike="noStrike" kern="1200" cap="none" spc="0" normalizeH="0" baseline="0" noProof="0" dirty="0">
                  <a:ln>
                    <a:noFill/>
                  </a:ln>
                  <a:solidFill>
                    <a:schemeClr val="accent6">
                      <a:lumMod val="75000"/>
                    </a:schemeClr>
                  </a:solidFill>
                  <a:effectLst>
                    <a:outerShdw blurRad="38100" dist="25400" dir="5400000" algn="ctr" rotWithShape="0">
                      <a:srgbClr val="6E747A">
                        <a:alpha val="43000"/>
                      </a:srgbClr>
                    </a:outerShdw>
                  </a:effectLst>
                  <a:uLnTx/>
                  <a:uFillTx/>
                  <a:latin typeface="Verdana" panose="020B0604030504040204" pitchFamily="34" charset="0"/>
                  <a:ea typeface="微软雅黑" panose="020B0503020204020204" charset="-122"/>
                  <a:cs typeface="+mn-cs"/>
                </a:rPr>
                <a:t>猜测原因</a:t>
              </a:r>
            </a:p>
          </p:txBody>
        </p:sp>
        <p:sp>
          <p:nvSpPr>
            <p:cNvPr id="22" name="椭圆 14"/>
            <p:cNvSpPr/>
            <p:nvPr/>
          </p:nvSpPr>
          <p:spPr>
            <a:xfrm>
              <a:off x="10830" y="7642"/>
              <a:ext cx="318" cy="340"/>
            </a:xfrm>
            <a:prstGeom prst="ellipse">
              <a:avLst/>
            </a:prstGeom>
            <a:solidFill>
              <a:schemeClr val="accent6">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vertOverflow="overflow" horzOverflow="overflow" vert="horz" wrap="square" numCol="1" spcCol="0" rtlCol="0" fromWordArt="0" anchor="ctr" anchorCtr="0" forceAA="0" compatLnSpc="1">
              <a:no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a:ln>
                  <a:noFill/>
                </a:ln>
                <a:solidFill>
                  <a:schemeClr val="accent6">
                    <a:lumMod val="75000"/>
                  </a:schemeClr>
                </a:solidFill>
                <a:effectLst/>
                <a:uLnTx/>
                <a:uFillTx/>
                <a:latin typeface="Verdana" panose="020B0604030504040204"/>
                <a:ea typeface="微软雅黑" panose="020B0503020204020204" charset="-122"/>
                <a:cs typeface="+mn-cs"/>
                <a:sym typeface="+mn-ea"/>
              </a:endParaRPr>
            </a:p>
          </p:txBody>
        </p:sp>
      </p:grpSp>
      <p:sp>
        <p:nvSpPr>
          <p:cNvPr id="23" name="文本框 5"/>
          <p:cNvSpPr txBox="1"/>
          <p:nvPr/>
        </p:nvSpPr>
        <p:spPr>
          <a:xfrm>
            <a:off x="7440295" y="4191000"/>
            <a:ext cx="2177415" cy="398780"/>
          </a:xfrm>
          <a:prstGeom prst="rect">
            <a:avLst/>
          </a:prstGeom>
          <a:noFill/>
        </p:spPr>
        <p:txBody>
          <a:bodyPr wrap="square" rtlCol="0" anchor="t">
            <a:spAutoFit/>
          </a:bodyPr>
          <a:lstStyle/>
          <a:p>
            <a:r>
              <a:rPr lang="zh-CN" altLang="en-US" sz="2000" dirty="0">
                <a:solidFill>
                  <a:prstClr val="black"/>
                </a:solidFill>
                <a:latin typeface="Verdana" panose="020B0604030504040204" pitchFamily="34" charset="0"/>
                <a:ea typeface="微软雅黑" panose="020B0503020204020204" charset="-122"/>
                <a:sym typeface="+mn-ea"/>
              </a:rPr>
              <a:t>铁盒会变身吗？</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100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79475" y="321310"/>
            <a:ext cx="3570208" cy="461665"/>
          </a:xfrm>
          <a:prstGeom prst="rect">
            <a:avLst/>
          </a:prstGeom>
          <a:noFill/>
        </p:spPr>
        <p:txBody>
          <a:bodyPr wrap="none" rtlCol="0" anchor="t">
            <a:spAutoFit/>
          </a:bodyPr>
          <a:lstStyle/>
          <a:p>
            <a:pPr algn="l"/>
            <a:r>
              <a:rPr lang="zh-CN" altLang="en-US" sz="2400" noProof="0" dirty="0">
                <a:ln>
                  <a:noFill/>
                </a:ln>
                <a:solidFill>
                  <a:srgbClr val="F39800"/>
                </a:solidFill>
                <a:effectLst/>
                <a:uLnTx/>
                <a:uFillTx/>
                <a:ea typeface="微软雅黑" panose="020B0503020204020204" charset="-122"/>
                <a:cs typeface="微软雅黑" panose="020B0503020204020204" charset="-122"/>
                <a:sym typeface="+mn-ea"/>
              </a:rPr>
              <a:t>电子秤称的到底是什么？</a:t>
            </a:r>
            <a:endParaRPr lang="zh-CN" altLang="en-US" sz="2400" dirty="0">
              <a:solidFill>
                <a:srgbClr val="F39800"/>
              </a:solidFill>
              <a:latin typeface="微软雅黑" panose="020B0503020204020204" charset="-122"/>
              <a:ea typeface="微软雅黑" panose="020B0503020204020204" charset="-122"/>
              <a:sym typeface="微软雅黑" panose="020B0503020204020204" charset="-122"/>
            </a:endParaRPr>
          </a:p>
        </p:txBody>
      </p:sp>
      <p:grpSp>
        <p:nvGrpSpPr>
          <p:cNvPr id="6" name="组合 5"/>
          <p:cNvGrpSpPr/>
          <p:nvPr/>
        </p:nvGrpSpPr>
        <p:grpSpPr>
          <a:xfrm>
            <a:off x="3232907" y="1340055"/>
            <a:ext cx="6570345" cy="3688080"/>
            <a:chOff x="2987" y="2468"/>
            <a:chExt cx="10347" cy="5808"/>
          </a:xfrm>
        </p:grpSpPr>
        <p:pic>
          <p:nvPicPr>
            <p:cNvPr id="3" name="图片 2"/>
            <p:cNvPicPr>
              <a:picLocks noChangeAspect="1"/>
            </p:cNvPicPr>
            <p:nvPr/>
          </p:nvPicPr>
          <p:blipFill>
            <a:blip r:embed="rId3" cstate="print"/>
            <a:srcRect l="-2068"/>
            <a:stretch>
              <a:fillRect/>
            </a:stretch>
          </p:blipFill>
          <p:spPr>
            <a:xfrm rot="1320000" flipH="1">
              <a:off x="2987" y="2468"/>
              <a:ext cx="7308" cy="3800"/>
            </a:xfrm>
            <a:prstGeom prst="ellipse">
              <a:avLst/>
            </a:prstGeom>
          </p:spPr>
        </p:pic>
        <p:pic>
          <p:nvPicPr>
            <p:cNvPr id="19" name="图片 18" descr="C:\Users\Administrator\Desktop\电子秤无底.png电子秤无底"/>
            <p:cNvPicPr>
              <a:picLocks noChangeAspect="1"/>
            </p:cNvPicPr>
            <p:nvPr/>
          </p:nvPicPr>
          <p:blipFill>
            <a:blip r:embed="rId4" cstate="print"/>
            <a:srcRect/>
            <a:stretch>
              <a:fillRect/>
            </a:stretch>
          </p:blipFill>
          <p:spPr>
            <a:xfrm>
              <a:off x="8197" y="3678"/>
              <a:ext cx="5137" cy="4598"/>
            </a:xfrm>
            <a:prstGeom prst="rect">
              <a:avLst/>
            </a:prstGeom>
          </p:spPr>
        </p:pic>
      </p:grpSp>
      <p:sp>
        <p:nvSpPr>
          <p:cNvPr id="8" name="圆角矩形 7"/>
          <p:cNvSpPr/>
          <p:nvPr/>
        </p:nvSpPr>
        <p:spPr>
          <a:xfrm>
            <a:off x="4290294" y="5255801"/>
            <a:ext cx="4501926" cy="422329"/>
          </a:xfrm>
          <a:prstGeom prst="roundRect">
            <a:avLst/>
          </a:prstGeom>
          <a:solidFill>
            <a:srgbClr val="F39800"/>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zh-CN" altLang="en-US" sz="2000" dirty="0">
                <a:latin typeface="微软雅黑" panose="020B0503020204020204" charset="-122"/>
                <a:ea typeface="微软雅黑" panose="020B0503020204020204" charset="-122"/>
              </a:rPr>
              <a:t>用手压电子秤，观察有什么变化？</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100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80110" y="325120"/>
            <a:ext cx="3535680" cy="460375"/>
          </a:xfrm>
          <a:prstGeom prst="rect">
            <a:avLst/>
          </a:prstGeom>
          <a:noFill/>
        </p:spPr>
        <p:txBody>
          <a:bodyPr wrap="none" rtlCol="0" anchor="t">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F39800"/>
                </a:solidFill>
                <a:effectLst/>
                <a:uLnTx/>
                <a:uFillTx/>
                <a:latin typeface="微软雅黑" panose="020B0503020204020204" charset="-122"/>
                <a:ea typeface="微软雅黑" panose="020B0503020204020204" charset="-122"/>
                <a:cs typeface="+mn-cs"/>
                <a:sym typeface="微软雅黑" panose="020B0503020204020204" charset="-122"/>
              </a:rPr>
              <a:t>铁块为什么压着电子称？</a:t>
            </a: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80110" y="1863090"/>
            <a:ext cx="4585970" cy="3445510"/>
          </a:xfrm>
          <a:prstGeom prst="rect">
            <a:avLst/>
          </a:prstGeom>
        </p:spPr>
      </p:pic>
      <p:sp>
        <p:nvSpPr>
          <p:cNvPr id="17" name="折角形 18"/>
          <p:cNvSpPr/>
          <p:nvPr/>
        </p:nvSpPr>
        <p:spPr>
          <a:xfrm>
            <a:off x="6457950" y="1903095"/>
            <a:ext cx="4852035" cy="3405505"/>
          </a:xfrm>
          <a:prstGeom prst="foldedCorner">
            <a:avLst/>
          </a:prstGeom>
        </p:spPr>
        <p:style>
          <a:lnRef idx="2">
            <a:schemeClr val="accent2"/>
          </a:lnRef>
          <a:fillRef idx="1">
            <a:schemeClr val="lt1"/>
          </a:fillRef>
          <a:effectRef idx="0">
            <a:schemeClr val="accent2"/>
          </a:effectRef>
          <a:fontRef idx="minor">
            <a:schemeClr val="dk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dirty="0">
              <a:ln>
                <a:noFill/>
              </a:ln>
              <a:solidFill>
                <a:prstClr val="black"/>
              </a:solidFill>
              <a:effectLst/>
              <a:uLnTx/>
              <a:uFillTx/>
              <a:latin typeface="Verdana" panose="020B0604030504040204"/>
              <a:ea typeface="微软雅黑" panose="020B0503020204020204" charset="-122"/>
              <a:cs typeface="+mn-cs"/>
            </a:endParaRPr>
          </a:p>
        </p:txBody>
      </p:sp>
      <p:sp>
        <p:nvSpPr>
          <p:cNvPr id="18" name="文本框 20"/>
          <p:cNvSpPr txBox="1"/>
          <p:nvPr/>
        </p:nvSpPr>
        <p:spPr>
          <a:xfrm>
            <a:off x="6638925" y="2527935"/>
            <a:ext cx="4671060" cy="1014730"/>
          </a:xfrm>
          <a:prstGeom prst="rect">
            <a:avLst/>
          </a:prstGeom>
          <a:noFill/>
        </p:spPr>
        <p:txBody>
          <a:bodyPr wrap="square" rtlCol="0">
            <a:spAutoFit/>
          </a:bodyPr>
          <a:lstStyle/>
          <a:p>
            <a:pPr lvl="0">
              <a:lnSpc>
                <a:spcPct val="150000"/>
              </a:lnSpc>
              <a:defRPr/>
            </a:pPr>
            <a:r>
              <a:rPr kumimoji="0" lang="zh-CN" altLang="en-US" sz="2000" b="0" i="0" u="none" strike="noStrike" kern="1200" cap="none" spc="0" normalizeH="0" baseline="0" noProof="0" dirty="0">
                <a:ln>
                  <a:noFill/>
                </a:ln>
                <a:solidFill>
                  <a:prstClr val="black"/>
                </a:solidFill>
                <a:effectLst/>
                <a:uLnTx/>
                <a:uFillTx/>
                <a:latin typeface="Verdana" panose="020B0604030504040204" pitchFamily="34" charset="0"/>
                <a:ea typeface="微软雅黑" panose="020B0503020204020204" charset="-122"/>
                <a:cs typeface="+mn-cs"/>
              </a:rPr>
              <a:t>电子秤称的是</a:t>
            </a:r>
            <a:r>
              <a:rPr lang="zh-CN" altLang="en-US" sz="2000" dirty="0">
                <a:solidFill>
                  <a:prstClr val="black"/>
                </a:solidFill>
                <a:latin typeface="Verdana" panose="020B0604030504040204" pitchFamily="34" charset="0"/>
                <a:ea typeface="微软雅黑" panose="020B0503020204020204" charset="-122"/>
              </a:rPr>
              <a:t>（质量</a:t>
            </a:r>
            <a:r>
              <a:rPr lang="en-US" altLang="zh-CN" sz="2000" dirty="0">
                <a:solidFill>
                  <a:prstClr val="black"/>
                </a:solidFill>
                <a:latin typeface="Verdana" panose="020B0604030504040204" pitchFamily="34" charset="0"/>
                <a:ea typeface="微软雅黑" panose="020B0503020204020204" charset="-122"/>
              </a:rPr>
              <a:t>/</a:t>
            </a:r>
            <a:r>
              <a:rPr lang="zh-CN" altLang="en-US" sz="2000" dirty="0">
                <a:solidFill>
                  <a:prstClr val="black"/>
                </a:solidFill>
                <a:latin typeface="Verdana" panose="020B0604030504040204" pitchFamily="34" charset="0"/>
                <a:ea typeface="微软雅黑" panose="020B0503020204020204" charset="-122"/>
              </a:rPr>
              <a:t>压力），磁铁</a:t>
            </a:r>
          </a:p>
          <a:p>
            <a:pPr lvl="0">
              <a:lnSpc>
                <a:spcPct val="150000"/>
              </a:lnSpc>
              <a:defRPr/>
            </a:pPr>
            <a:r>
              <a:rPr lang="zh-CN" altLang="en-US" sz="2000" dirty="0">
                <a:solidFill>
                  <a:prstClr val="black"/>
                </a:solidFill>
                <a:latin typeface="Verdana" panose="020B0604030504040204" pitchFamily="34" charset="0"/>
                <a:ea typeface="微软雅黑" panose="020B0503020204020204" charset="-122"/>
              </a:rPr>
              <a:t>（增加/减小）了铁块对电子秤的压力。</a:t>
            </a:r>
            <a:endParaRPr lang="en-US" altLang="zh-CN" sz="2000" dirty="0">
              <a:solidFill>
                <a:prstClr val="black"/>
              </a:solidFill>
              <a:latin typeface="Verdana" panose="020B0604030504040204" pitchFamily="34" charset="0"/>
              <a:ea typeface="微软雅黑" panose="020B0503020204020204" charset="-122"/>
            </a:endParaRPr>
          </a:p>
        </p:txBody>
      </p:sp>
      <p:grpSp>
        <p:nvGrpSpPr>
          <p:cNvPr id="28" name="组合 27"/>
          <p:cNvGrpSpPr/>
          <p:nvPr/>
        </p:nvGrpSpPr>
        <p:grpSpPr>
          <a:xfrm>
            <a:off x="6585724" y="2038940"/>
            <a:ext cx="3465867" cy="398780"/>
            <a:chOff x="10680" y="7464"/>
            <a:chExt cx="5104" cy="628"/>
          </a:xfrm>
        </p:grpSpPr>
        <p:sp>
          <p:nvSpPr>
            <p:cNvPr id="29" name="文本框 5"/>
            <p:cNvSpPr txBox="1"/>
            <p:nvPr/>
          </p:nvSpPr>
          <p:spPr>
            <a:xfrm>
              <a:off x="11122" y="7464"/>
              <a:ext cx="4662" cy="628"/>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b="1" i="0" u="none" strike="noStrike" kern="1200" cap="none" spc="0" normalizeH="0" baseline="0" noProof="0" dirty="0">
                  <a:ln>
                    <a:noFill/>
                  </a:ln>
                  <a:solidFill>
                    <a:schemeClr val="accent6">
                      <a:lumMod val="75000"/>
                    </a:schemeClr>
                  </a:solidFill>
                  <a:effectLst>
                    <a:outerShdw blurRad="38100" dist="25400" dir="5400000" algn="ctr" rotWithShape="0">
                      <a:srgbClr val="6E747A">
                        <a:alpha val="43000"/>
                      </a:srgbClr>
                    </a:outerShdw>
                  </a:effectLst>
                  <a:uLnTx/>
                  <a:uFillTx/>
                  <a:latin typeface="Verdana" panose="020B0604030504040204" pitchFamily="34" charset="0"/>
                  <a:ea typeface="微软雅黑" panose="020B0503020204020204" charset="-122"/>
                  <a:cs typeface="+mn-cs"/>
                </a:rPr>
                <a:t>得出结论</a:t>
              </a:r>
            </a:p>
          </p:txBody>
        </p:sp>
        <p:sp>
          <p:nvSpPr>
            <p:cNvPr id="30" name="椭圆 14"/>
            <p:cNvSpPr/>
            <p:nvPr/>
          </p:nvSpPr>
          <p:spPr>
            <a:xfrm>
              <a:off x="10680" y="7644"/>
              <a:ext cx="318" cy="340"/>
            </a:xfrm>
            <a:prstGeom prst="ellipse">
              <a:avLst/>
            </a:prstGeom>
            <a:solidFill>
              <a:schemeClr val="accent6">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vertOverflow="overflow" horzOverflow="overflow" vert="horz" wrap="square" numCol="1" spcCol="0" rtlCol="0" fromWordArt="0" anchor="ctr" anchorCtr="0" forceAA="0" compatLnSpc="1">
              <a:no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a:ln>
                  <a:noFill/>
                </a:ln>
                <a:solidFill>
                  <a:schemeClr val="accent6">
                    <a:lumMod val="75000"/>
                  </a:schemeClr>
                </a:solidFill>
                <a:effectLst/>
                <a:uLnTx/>
                <a:uFillTx/>
                <a:latin typeface="Verdana" panose="020B0604030504040204"/>
                <a:ea typeface="微软雅黑" panose="020B0503020204020204" charset="-122"/>
                <a:cs typeface="+mn-cs"/>
                <a:sym typeface="+mn-ea"/>
              </a:endParaRPr>
            </a:p>
          </p:txBody>
        </p:sp>
      </p:grpSp>
      <p:grpSp>
        <p:nvGrpSpPr>
          <p:cNvPr id="2" name="组合 1"/>
          <p:cNvGrpSpPr/>
          <p:nvPr/>
        </p:nvGrpSpPr>
        <p:grpSpPr>
          <a:xfrm>
            <a:off x="6604774" y="3820750"/>
            <a:ext cx="3446853" cy="398780"/>
            <a:chOff x="10680" y="7464"/>
            <a:chExt cx="5076" cy="628"/>
          </a:xfrm>
        </p:grpSpPr>
        <p:sp>
          <p:nvSpPr>
            <p:cNvPr id="3" name="文本框 5"/>
            <p:cNvSpPr txBox="1"/>
            <p:nvPr/>
          </p:nvSpPr>
          <p:spPr>
            <a:xfrm>
              <a:off x="11094" y="7464"/>
              <a:ext cx="4662" cy="628"/>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b="1" i="0" u="none" strike="noStrike" kern="1200" cap="none" spc="0" normalizeH="0" baseline="0" noProof="0" dirty="0">
                  <a:ln>
                    <a:noFill/>
                  </a:ln>
                  <a:solidFill>
                    <a:schemeClr val="accent5">
                      <a:lumMod val="75000"/>
                    </a:schemeClr>
                  </a:solidFill>
                  <a:effectLst>
                    <a:outerShdw blurRad="38100" dist="25400" dir="5400000" algn="ctr" rotWithShape="0">
                      <a:srgbClr val="6E747A">
                        <a:alpha val="43000"/>
                      </a:srgbClr>
                    </a:outerShdw>
                  </a:effectLst>
                  <a:uLnTx/>
                  <a:uFillTx/>
                  <a:latin typeface="Verdana" panose="020B0604030504040204" pitchFamily="34" charset="0"/>
                  <a:ea typeface="微软雅黑" panose="020B0503020204020204" charset="-122"/>
                  <a:cs typeface="+mn-cs"/>
                </a:rPr>
                <a:t>拓展问题</a:t>
              </a:r>
            </a:p>
          </p:txBody>
        </p:sp>
        <p:sp>
          <p:nvSpPr>
            <p:cNvPr id="6" name="椭圆 14"/>
            <p:cNvSpPr/>
            <p:nvPr/>
          </p:nvSpPr>
          <p:spPr>
            <a:xfrm>
              <a:off x="10680" y="7644"/>
              <a:ext cx="318" cy="340"/>
            </a:xfrm>
            <a:prstGeom prst="ellipse">
              <a:avLst/>
            </a:prstGeom>
            <a:solidFill>
              <a:schemeClr val="accent5">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vertOverflow="overflow" horzOverflow="overflow" vert="horz" wrap="square" numCol="1" spcCol="0" rtlCol="0" fromWordArt="0" anchor="ctr" anchorCtr="0" forceAA="0" compatLnSpc="1">
              <a:no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a:ln>
                  <a:noFill/>
                </a:ln>
                <a:solidFill>
                  <a:schemeClr val="accent6">
                    <a:lumMod val="75000"/>
                  </a:schemeClr>
                </a:solidFill>
                <a:effectLst/>
                <a:uLnTx/>
                <a:uFillTx/>
                <a:latin typeface="Verdana" panose="020B0604030504040204"/>
                <a:ea typeface="微软雅黑" panose="020B0503020204020204" charset="-122"/>
                <a:cs typeface="+mn-cs"/>
                <a:sym typeface="+mn-ea"/>
              </a:endParaRPr>
            </a:p>
          </p:txBody>
        </p:sp>
      </p:grpSp>
      <p:sp>
        <p:nvSpPr>
          <p:cNvPr id="7" name="文本框 20"/>
          <p:cNvSpPr txBox="1"/>
          <p:nvPr/>
        </p:nvSpPr>
        <p:spPr>
          <a:xfrm>
            <a:off x="6762750" y="4264660"/>
            <a:ext cx="4423410" cy="553085"/>
          </a:xfrm>
          <a:prstGeom prst="rect">
            <a:avLst/>
          </a:prstGeom>
          <a:noFill/>
        </p:spPr>
        <p:txBody>
          <a:bodyPr wrap="square" rtlCol="0">
            <a:spAutoFit/>
          </a:bodyPr>
          <a:lstStyle/>
          <a:p>
            <a:pPr lvl="0">
              <a:lnSpc>
                <a:spcPct val="150000"/>
              </a:lnSpc>
              <a:defRPr/>
            </a:pPr>
            <a:r>
              <a:rPr kumimoji="0" lang="zh-CN" altLang="en-US" sz="2000" b="0" i="0" u="none" strike="noStrike" kern="1200" cap="none" spc="0" normalizeH="0" baseline="0" noProof="0" dirty="0">
                <a:ln>
                  <a:noFill/>
                </a:ln>
                <a:solidFill>
                  <a:prstClr val="black"/>
                </a:solidFill>
                <a:effectLst/>
                <a:uLnTx/>
                <a:uFillTx/>
                <a:latin typeface="Verdana" panose="020B0604030504040204" pitchFamily="34" charset="0"/>
                <a:ea typeface="微软雅黑" panose="020B0503020204020204" charset="-122"/>
                <a:cs typeface="+mn-cs"/>
              </a:rPr>
              <a:t>宇航员在太空舱可以称量体重吗？</a:t>
            </a:r>
            <a:endParaRPr lang="en-US" altLang="zh-CN" sz="2000" dirty="0">
              <a:solidFill>
                <a:prstClr val="black"/>
              </a:solidFill>
              <a:latin typeface="Verdana" panose="020B0604030504040204" pitchFamily="34" charset="0"/>
              <a:ea typeface="微软雅黑" panose="020B0503020204020204" charset="-122"/>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7"/>
          <p:cNvSpPr/>
          <p:nvPr/>
        </p:nvSpPr>
        <p:spPr>
          <a:xfrm>
            <a:off x="3316921" y="5307330"/>
            <a:ext cx="5558155" cy="504190"/>
          </a:xfrm>
          <a:prstGeom prst="roundRect">
            <a:avLst/>
          </a:prstGeom>
          <a:solidFill>
            <a:srgbClr val="F39800"/>
          </a:solidFill>
        </p:spPr>
        <p:style>
          <a:lnRef idx="2">
            <a:schemeClr val="accent4">
              <a:shade val="50000"/>
            </a:schemeClr>
          </a:lnRef>
          <a:fillRef idx="1">
            <a:schemeClr val="accent4"/>
          </a:fillRef>
          <a:effectRef idx="0">
            <a:schemeClr val="accent4"/>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0" i="0" u="none" strike="noStrike" kern="0" cap="none" spc="0" normalizeH="0" baseline="0" noProof="1">
                <a:ln>
                  <a:noFill/>
                </a:ln>
                <a:solidFill>
                  <a:prstClr val="white"/>
                </a:solidFill>
                <a:effectLst/>
                <a:uLnTx/>
                <a:uFillTx/>
                <a:latin typeface="微软雅黑" panose="020B0503020204020204" charset="-122"/>
                <a:ea typeface="微软雅黑" panose="020B0503020204020204" charset="-122"/>
                <a:cs typeface="微软雅黑" panose="020B0503020204020204" charset="-122"/>
              </a:rPr>
              <a:t>A </a:t>
            </a:r>
            <a:r>
              <a:rPr kumimoji="0" lang="zh-CN" altLang="en-US" sz="2000" b="0" i="0" u="none" strike="noStrike" kern="0" cap="none" spc="0" normalizeH="0" baseline="0" noProof="1">
                <a:ln>
                  <a:noFill/>
                </a:ln>
                <a:solidFill>
                  <a:prstClr val="white"/>
                </a:solidFill>
                <a:effectLst/>
                <a:uLnTx/>
                <a:uFillTx/>
                <a:latin typeface="微软雅黑" panose="020B0503020204020204" charset="-122"/>
                <a:ea typeface="微软雅黑" panose="020B0503020204020204" charset="-122"/>
                <a:cs typeface="微软雅黑" panose="020B0503020204020204" charset="-122"/>
              </a:rPr>
              <a:t>能               </a:t>
            </a:r>
            <a:r>
              <a:rPr kumimoji="0" lang="en-US" altLang="zh-CN" sz="2000" b="0" i="0" u="none" strike="noStrike" kern="0" cap="none" spc="0" normalizeH="0" baseline="0" noProof="1">
                <a:ln>
                  <a:noFill/>
                </a:ln>
                <a:solidFill>
                  <a:prstClr val="white"/>
                </a:solidFill>
                <a:effectLst/>
                <a:uLnTx/>
                <a:uFillTx/>
                <a:latin typeface="微软雅黑" panose="020B0503020204020204" charset="-122"/>
                <a:ea typeface="微软雅黑" panose="020B0503020204020204" charset="-122"/>
                <a:cs typeface="微软雅黑" panose="020B0503020204020204" charset="-122"/>
              </a:rPr>
              <a:t>B </a:t>
            </a:r>
            <a:r>
              <a:rPr kumimoji="0" lang="zh-CN" altLang="en-US" sz="2000" b="0" i="0" u="none" strike="noStrike" kern="0" cap="none" spc="0" normalizeH="0" baseline="0" noProof="1">
                <a:ln>
                  <a:noFill/>
                </a:ln>
                <a:solidFill>
                  <a:prstClr val="white"/>
                </a:solidFill>
                <a:effectLst/>
                <a:uLnTx/>
                <a:uFillTx/>
                <a:latin typeface="微软雅黑" panose="020B0503020204020204" charset="-122"/>
                <a:ea typeface="微软雅黑" panose="020B0503020204020204" charset="-122"/>
                <a:cs typeface="微软雅黑" panose="020B0503020204020204" charset="-122"/>
              </a:rPr>
              <a:t>不能</a:t>
            </a:r>
          </a:p>
        </p:txBody>
      </p:sp>
      <p:sp>
        <p:nvSpPr>
          <p:cNvPr id="10" name="文本框 9"/>
          <p:cNvSpPr txBox="1"/>
          <p:nvPr/>
        </p:nvSpPr>
        <p:spPr>
          <a:xfrm>
            <a:off x="876935" y="337820"/>
            <a:ext cx="1997663" cy="461665"/>
          </a:xfrm>
          <a:prstGeom prst="rect">
            <a:avLst/>
          </a:prstGeom>
          <a:noFill/>
        </p:spPr>
        <p:txBody>
          <a:bodyPr wrap="none" rtlCol="0" anchor="t">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400" b="0" i="0" u="none" strike="noStrike" kern="1200" cap="none" spc="0" normalizeH="0" baseline="0" noProof="0" dirty="0">
                <a:ln>
                  <a:noFill/>
                </a:ln>
                <a:solidFill>
                  <a:srgbClr val="F39800"/>
                </a:solidFill>
                <a:effectLst/>
                <a:uLnTx/>
                <a:uFillTx/>
                <a:latin typeface="微软雅黑" panose="020B0503020204020204" charset="-122"/>
                <a:ea typeface="微软雅黑" panose="020B0503020204020204" charset="-122"/>
                <a:cs typeface="+mn-cs"/>
                <a:sym typeface="微软雅黑" panose="020B0503020204020204" charset="-122"/>
              </a:rPr>
              <a:t>随堂小测试   </a:t>
            </a:r>
          </a:p>
        </p:txBody>
      </p:sp>
      <p:sp>
        <p:nvSpPr>
          <p:cNvPr id="8" name="圆角矩形 7"/>
          <p:cNvSpPr/>
          <p:nvPr/>
        </p:nvSpPr>
        <p:spPr>
          <a:xfrm>
            <a:off x="3693112" y="671830"/>
            <a:ext cx="5558155" cy="504190"/>
          </a:xfrm>
          <a:prstGeom prst="roundRect">
            <a:avLst/>
          </a:prstGeom>
          <a:solidFill>
            <a:srgbClr val="F39800"/>
          </a:solidFill>
        </p:spPr>
        <p:style>
          <a:lnRef idx="2">
            <a:schemeClr val="accent4">
              <a:shade val="50000"/>
            </a:schemeClr>
          </a:lnRef>
          <a:fillRef idx="1">
            <a:schemeClr val="accent4"/>
          </a:fillRef>
          <a:effectRef idx="0">
            <a:schemeClr val="accent4"/>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2000" kern="0" noProof="1">
                <a:solidFill>
                  <a:prstClr val="white"/>
                </a:solidFill>
                <a:latin typeface="微软雅黑" panose="020B0503020204020204" charset="-122"/>
                <a:ea typeface="微软雅黑" panose="020B0503020204020204" charset="-122"/>
                <a:cs typeface="微软雅黑" panose="020B0503020204020204" charset="-122"/>
              </a:rPr>
              <a:t>空间站宇航员可以直接站在秤上称体重吗？</a:t>
            </a:r>
            <a:endParaRPr kumimoji="0" lang="zh-CN" altLang="en-US" sz="2000" b="0" i="0" u="none" strike="noStrike" kern="0" cap="none" spc="0" normalizeH="0" baseline="0" noProof="1">
              <a:ln>
                <a:noFill/>
              </a:ln>
              <a:solidFill>
                <a:prstClr val="white"/>
              </a:solidFill>
              <a:effectLst/>
              <a:uLnTx/>
              <a:uFillTx/>
              <a:latin typeface="微软雅黑" panose="020B0503020204020204" charset="-122"/>
              <a:ea typeface="微软雅黑" panose="020B0503020204020204" charset="-122"/>
              <a:cs typeface="微软雅黑" panose="020B0503020204020204" charset="-122"/>
            </a:endParaRPr>
          </a:p>
        </p:txBody>
      </p:sp>
      <p:sp>
        <p:nvSpPr>
          <p:cNvPr id="6" name="圆角矩形 7"/>
          <p:cNvSpPr/>
          <p:nvPr/>
        </p:nvSpPr>
        <p:spPr>
          <a:xfrm>
            <a:off x="2874470" y="5307330"/>
            <a:ext cx="6947956" cy="504190"/>
          </a:xfrm>
          <a:prstGeom prst="roundRect">
            <a:avLst/>
          </a:prstGeom>
          <a:solidFill>
            <a:srgbClr val="F39800"/>
          </a:solidFill>
        </p:spPr>
        <p:style>
          <a:lnRef idx="2">
            <a:schemeClr val="accent4">
              <a:shade val="50000"/>
            </a:schemeClr>
          </a:lnRef>
          <a:fillRef idx="1">
            <a:schemeClr val="accent4"/>
          </a:fillRef>
          <a:effectRef idx="0">
            <a:schemeClr val="accent4"/>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1">
                <a:ln>
                  <a:noFill/>
                </a:ln>
                <a:solidFill>
                  <a:prstClr val="white"/>
                </a:solidFill>
                <a:effectLst/>
                <a:uLnTx/>
                <a:uFillTx/>
                <a:latin typeface="微软雅黑" panose="020B0503020204020204" charset="-122"/>
                <a:ea typeface="微软雅黑" panose="020B0503020204020204" charset="-122"/>
                <a:cs typeface="微软雅黑" panose="020B0503020204020204" charset="-122"/>
              </a:rPr>
              <a:t>不能，因为宇航员处于失重状态，对电子秤不能产生压力</a:t>
            </a:r>
          </a:p>
        </p:txBody>
      </p:sp>
      <p:pic>
        <p:nvPicPr>
          <p:cNvPr id="11" name="Picture 10"/>
          <p:cNvPicPr>
            <a:picLocks noChangeAspect="1"/>
          </p:cNvPicPr>
          <p:nvPr/>
        </p:nvPicPr>
        <p:blipFill rotWithShape="1">
          <a:blip r:embed="rId3" cstate="print">
            <a:extLst>
              <a:ext uri="{28A0092B-C50C-407E-A947-70E740481C1C}">
                <a14:useLocalDpi xmlns:a14="http://schemas.microsoft.com/office/drawing/2010/main" val="0"/>
              </a:ext>
            </a:extLst>
          </a:blip>
          <a:srcRect l="6425" t="10917" r="7017" b="10917"/>
          <a:stretch>
            <a:fillRect/>
          </a:stretch>
        </p:blipFill>
        <p:spPr>
          <a:xfrm>
            <a:off x="5002161" y="3236764"/>
            <a:ext cx="2327015" cy="2101377"/>
          </a:xfrm>
          <a:prstGeom prst="rect">
            <a:avLst/>
          </a:prstGeom>
        </p:spPr>
      </p:pic>
      <p:pic>
        <p:nvPicPr>
          <p:cNvPr id="5" name="Picture 4"/>
          <p:cNvPicPr>
            <a:picLocks noChangeAspect="1"/>
          </p:cNvPicPr>
          <p:nvPr/>
        </p:nvPicPr>
        <p:blipFill rotWithShape="1">
          <a:blip r:embed="rId4" cstate="print">
            <a:extLst>
              <a:ext uri="{28A0092B-C50C-407E-A947-70E740481C1C}">
                <a14:useLocalDpi xmlns:a14="http://schemas.microsoft.com/office/drawing/2010/main" val="0"/>
              </a:ext>
            </a:extLst>
          </a:blip>
          <a:srcRect l="18100" t="6389" r="18954" b="4086"/>
          <a:stretch>
            <a:fillRect/>
          </a:stretch>
        </p:blipFill>
        <p:spPr>
          <a:xfrm>
            <a:off x="5002161" y="1176020"/>
            <a:ext cx="2187677" cy="311143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6"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0">
          <a:blip r:embed="rId4">
            <a:lum/>
          </a:blip>
          <a:srcRect/>
          <a:stretch>
            <a:fillRect/>
          </a:stretch>
        </a:blipFill>
        <a:effectLst/>
      </p:bgPr>
    </p:bg>
    <p:spTree>
      <p:nvGrpSpPr>
        <p:cNvPr id="1" name=""/>
        <p:cNvGrpSpPr/>
        <p:nvPr/>
      </p:nvGrpSpPr>
      <p:grpSpPr>
        <a:xfrm>
          <a:off x="0" y="0"/>
          <a:ext cx="0" cy="0"/>
          <a:chOff x="0" y="0"/>
          <a:chExt cx="0" cy="0"/>
        </a:xfrm>
      </p:grpSpPr>
      <p:pic>
        <p:nvPicPr>
          <p:cNvPr id="8" name="内容占位符 7" descr="火星科学院-教学幻灯片-3-07"/>
          <p:cNvPicPr>
            <a:picLocks noGrp="1" noChangeAspect="1"/>
          </p:cNvPicPr>
          <p:nvPr>
            <p:ph idx="4294967295"/>
          </p:nvPr>
        </p:nvPicPr>
        <p:blipFill>
          <a:blip r:embed="rId5"/>
          <a:stretch>
            <a:fillRect/>
          </a:stretch>
        </p:blipFill>
        <p:spPr>
          <a:xfrm>
            <a:off x="0" y="-23813"/>
            <a:ext cx="12093575" cy="6904038"/>
          </a:xfrm>
          <a:prstGeom prst="rect">
            <a:avLst/>
          </a:prstGeom>
        </p:spPr>
      </p:pic>
      <p:grpSp>
        <p:nvGrpSpPr>
          <p:cNvPr id="7" name="组合 6"/>
          <p:cNvGrpSpPr/>
          <p:nvPr/>
        </p:nvGrpSpPr>
        <p:grpSpPr>
          <a:xfrm>
            <a:off x="1162050" y="2766695"/>
            <a:ext cx="6954066" cy="1419860"/>
            <a:chOff x="1665" y="4357"/>
            <a:chExt cx="10951" cy="2236"/>
          </a:xfrm>
        </p:grpSpPr>
        <p:sp>
          <p:nvSpPr>
            <p:cNvPr id="162820" name="文本框 2"/>
            <p:cNvSpPr>
              <a:spLocks noChangeArrowheads="1"/>
            </p:cNvSpPr>
            <p:nvPr/>
          </p:nvSpPr>
          <p:spPr bwMode="auto">
            <a:xfrm>
              <a:off x="3544" y="4414"/>
              <a:ext cx="9072" cy="2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微软雅黑" panose="020B0503020204020204" charset="-122"/>
                  <a:ea typeface="宋体" panose="02010600030101010101" pitchFamily="2" charset="-122"/>
                  <a:sym typeface="Calibri" panose="020F0502020204030204" charset="0"/>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panose="020B0503020204020204" charset="-122"/>
                  <a:ea typeface="宋体" panose="02010600030101010101" pitchFamily="2" charset="-122"/>
                  <a:sym typeface="Calibri" panose="020F0502020204030204" charset="0"/>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panose="020B0503020204020204" charset="-122"/>
                  <a:ea typeface="宋体" panose="02010600030101010101" pitchFamily="2"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微软雅黑" panose="020B0503020204020204" charset="-122"/>
                  <a:ea typeface="宋体" panose="02010600030101010101" pitchFamily="2"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微软雅黑" panose="020B0503020204020204" charset="-122"/>
                  <a:ea typeface="宋体" panose="02010600030101010101"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panose="020B0503020204020204" charset="-122"/>
                  <a:ea typeface="宋体" panose="02010600030101010101"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panose="020B0503020204020204" charset="-122"/>
                  <a:ea typeface="宋体" panose="02010600030101010101"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panose="020B0503020204020204" charset="-122"/>
                  <a:ea typeface="宋体" panose="02010600030101010101"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panose="020B0503020204020204" charset="-122"/>
                  <a:ea typeface="宋体" panose="02010600030101010101" pitchFamily="2" charset="-122"/>
                  <a:sym typeface="Calibri" panose="020F0502020204030204" charset="0"/>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4200" i="0" u="none" strike="noStrike" kern="1200" cap="none" spc="0" normalizeH="0" baseline="0" noProof="0" dirty="0">
                <a:ln>
                  <a:noFill/>
                </a:ln>
                <a:solidFill>
                  <a:schemeClr val="tx1">
                    <a:lumMod val="75000"/>
                    <a:lumOff val="25000"/>
                  </a:schemeClr>
                </a:solidFill>
                <a:effectLst/>
                <a:uLnTx/>
                <a:uFillTx/>
                <a:latin typeface="思源黑体 CN Regular" panose="020B0500000000000000" charset="-122"/>
                <a:ea typeface="思源黑体 CN Regular" panose="020B0500000000000000" charset="-122"/>
              </a:endParaRPr>
            </a:p>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4200" i="0" u="none" strike="noStrike" kern="1200" cap="none" spc="0" normalizeH="0" baseline="0" noProof="0" dirty="0">
                <a:ln>
                  <a:noFill/>
                </a:ln>
                <a:solidFill>
                  <a:srgbClr val="F39800"/>
                </a:solidFill>
                <a:effectLst/>
                <a:uLnTx/>
                <a:uFillTx/>
                <a:latin typeface="思源黑体 CN Bold" panose="020B0800000000000000" charset="-122"/>
                <a:ea typeface="思源黑体 CN Bold" panose="020B0800000000000000" charset="-122"/>
                <a:cs typeface="+mn-cs"/>
                <a:sym typeface="微软雅黑" panose="020B0503020204020204" charset="-122"/>
              </a:endParaRPr>
            </a:p>
          </p:txBody>
        </p:sp>
        <p:grpSp>
          <p:nvGrpSpPr>
            <p:cNvPr id="6" name="组合 5"/>
            <p:cNvGrpSpPr/>
            <p:nvPr/>
          </p:nvGrpSpPr>
          <p:grpSpPr>
            <a:xfrm>
              <a:off x="1665" y="4357"/>
              <a:ext cx="9357" cy="1336"/>
              <a:chOff x="1665" y="4357"/>
              <a:chExt cx="9357" cy="1336"/>
            </a:xfrm>
          </p:grpSpPr>
          <p:sp>
            <p:nvSpPr>
              <p:cNvPr id="4" name="圆角矩形 3"/>
              <p:cNvSpPr/>
              <p:nvPr/>
            </p:nvSpPr>
            <p:spPr>
              <a:xfrm>
                <a:off x="1665" y="4357"/>
                <a:ext cx="1336" cy="1336"/>
              </a:xfrm>
              <a:prstGeom prst="roundRect">
                <a:avLst/>
              </a:prstGeom>
              <a:solidFill>
                <a:srgbClr val="F39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2"/>
              <p:cNvSpPr>
                <a:spLocks noChangeArrowheads="1"/>
              </p:cNvSpPr>
              <p:nvPr/>
            </p:nvSpPr>
            <p:spPr bwMode="auto">
              <a:xfrm>
                <a:off x="1950" y="4414"/>
                <a:ext cx="9072" cy="1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微软雅黑" panose="020B0503020204020204" charset="-122"/>
                    <a:ea typeface="宋体" panose="02010600030101010101" pitchFamily="2" charset="-122"/>
                    <a:sym typeface="Calibri" panose="020F0502020204030204" charset="0"/>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panose="020B0503020204020204" charset="-122"/>
                    <a:ea typeface="宋体" panose="02010600030101010101" pitchFamily="2" charset="-122"/>
                    <a:sym typeface="Calibri" panose="020F0502020204030204" charset="0"/>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panose="020B0503020204020204" charset="-122"/>
                    <a:ea typeface="宋体" panose="02010600030101010101" pitchFamily="2"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微软雅黑" panose="020B0503020204020204" charset="-122"/>
                    <a:ea typeface="宋体" panose="02010600030101010101" pitchFamily="2"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微软雅黑" panose="020B0503020204020204" charset="-122"/>
                    <a:ea typeface="宋体" panose="02010600030101010101"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panose="020B0503020204020204" charset="-122"/>
                    <a:ea typeface="宋体" panose="02010600030101010101"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panose="020B0503020204020204" charset="-122"/>
                    <a:ea typeface="宋体" panose="02010600030101010101"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panose="020B0503020204020204" charset="-122"/>
                    <a:ea typeface="宋体" panose="02010600030101010101"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panose="020B0503020204020204" charset="-122"/>
                    <a:ea typeface="宋体" panose="02010600030101010101" pitchFamily="2" charset="-122"/>
                    <a:sym typeface="Calibri" panose="020F0502020204030204" charset="0"/>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4200" i="0" u="none" strike="noStrike" kern="1200" cap="none" spc="0" normalizeH="0" baseline="0" noProof="0" dirty="0">
                    <a:ln>
                      <a:noFill/>
                    </a:ln>
                    <a:solidFill>
                      <a:schemeClr val="bg1"/>
                    </a:solidFill>
                    <a:effectLst/>
                    <a:uLnTx/>
                    <a:uFillTx/>
                    <a:ea typeface="微软雅黑" panose="020B0503020204020204" charset="-122"/>
                    <a:cs typeface="+mn-cs"/>
                    <a:sym typeface="微软雅黑" panose="020B0503020204020204" charset="-122"/>
                  </a:rPr>
                  <a:t>4</a:t>
                </a:r>
              </a:p>
            </p:txBody>
          </p:sp>
        </p:grpSp>
      </p:grpSp>
      <p:sp>
        <p:nvSpPr>
          <p:cNvPr id="2" name="文本框 2"/>
          <p:cNvSpPr>
            <a:spLocks noChangeArrowheads="1"/>
          </p:cNvSpPr>
          <p:nvPr/>
        </p:nvSpPr>
        <p:spPr bwMode="auto">
          <a:xfrm>
            <a:off x="2355246" y="2821940"/>
            <a:ext cx="5760870" cy="737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微软雅黑" panose="020B0503020204020204" charset="-122"/>
                <a:ea typeface="宋体" panose="02010600030101010101" pitchFamily="2" charset="-122"/>
                <a:sym typeface="Calibri" panose="020F0502020204030204" charset="0"/>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panose="020B0503020204020204" charset="-122"/>
                <a:ea typeface="宋体" panose="02010600030101010101" pitchFamily="2" charset="-122"/>
                <a:sym typeface="Calibri" panose="020F0502020204030204" charset="0"/>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panose="020B0503020204020204" charset="-122"/>
                <a:ea typeface="宋体" panose="02010600030101010101" pitchFamily="2"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微软雅黑" panose="020B0503020204020204" charset="-122"/>
                <a:ea typeface="宋体" panose="02010600030101010101" pitchFamily="2"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微软雅黑" panose="020B0503020204020204" charset="-122"/>
                <a:ea typeface="宋体" panose="02010600030101010101"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panose="020B0503020204020204" charset="-122"/>
                <a:ea typeface="宋体" panose="02010600030101010101"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panose="020B0503020204020204" charset="-122"/>
                <a:ea typeface="宋体" panose="02010600030101010101"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panose="020B0503020204020204" charset="-122"/>
                <a:ea typeface="宋体" panose="02010600030101010101"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panose="020B0503020204020204" charset="-122"/>
                <a:ea typeface="宋体" panose="02010600030101010101" pitchFamily="2" charset="-122"/>
                <a:sym typeface="Calibri" panose="020F0502020204030204" charset="0"/>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en-US" sz="4200" i="0" u="none" strike="noStrike" kern="1200" cap="none" spc="0" normalizeH="0" baseline="0" noProof="0" dirty="0">
                <a:ln>
                  <a:noFill/>
                </a:ln>
                <a:solidFill>
                  <a:srgbClr val="F39800"/>
                </a:solidFill>
                <a:effectLst/>
                <a:uLnTx/>
                <a:uFillTx/>
                <a:ea typeface="微软雅黑" panose="020B0503020204020204" charset="-122"/>
                <a:cs typeface="+mn-cs"/>
                <a:sym typeface="微软雅黑" panose="020B0503020204020204" charset="-122"/>
              </a:rPr>
              <a:t>电子秤工作原理</a:t>
            </a: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883285" y="344170"/>
            <a:ext cx="2316480" cy="460375"/>
          </a:xfrm>
          <a:prstGeom prst="rect">
            <a:avLst/>
          </a:prstGeom>
          <a:noFill/>
        </p:spPr>
        <p:txBody>
          <a:bodyPr wrap="none" rtlCol="0" anchor="t">
            <a:spAutoFit/>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lang="zh-CN" altLang="en-US" sz="2400" dirty="0">
                <a:solidFill>
                  <a:srgbClr val="F39800"/>
                </a:solidFill>
                <a:latin typeface="微软雅黑" panose="020B0503020204020204" charset="-122"/>
                <a:ea typeface="微软雅黑" panose="020B0503020204020204" charset="-122"/>
                <a:sym typeface="微软雅黑" panose="020B0503020204020204" charset="-122"/>
              </a:rPr>
              <a:t>电子秤工作原理</a:t>
            </a:r>
          </a:p>
        </p:txBody>
      </p:sp>
      <p:sp>
        <p:nvSpPr>
          <p:cNvPr id="10" name="圆角矩形 9"/>
          <p:cNvSpPr/>
          <p:nvPr/>
        </p:nvSpPr>
        <p:spPr>
          <a:xfrm>
            <a:off x="6718935" y="3034665"/>
            <a:ext cx="3298825" cy="1453515"/>
          </a:xfrm>
          <a:prstGeom prst="roundRect">
            <a:avLst/>
          </a:prstGeom>
          <a:solidFill>
            <a:srgbClr val="F39800"/>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zh-CN" altLang="en-US" sz="2000">
                <a:latin typeface="微软雅黑" panose="020B0503020204020204" charset="-122"/>
                <a:ea typeface="微软雅黑" panose="020B0503020204020204" charset="-122"/>
              </a:rPr>
              <a:t>压力传感器：将压力大小变成电信号</a:t>
            </a:r>
          </a:p>
        </p:txBody>
      </p:sp>
      <p:pic>
        <p:nvPicPr>
          <p:cNvPr id="4" name="图片 3" descr="压力传感器"/>
          <p:cNvPicPr>
            <a:picLocks noChangeAspect="1"/>
          </p:cNvPicPr>
          <p:nvPr/>
        </p:nvPicPr>
        <p:blipFill>
          <a:blip r:embed="rId3" cstate="print"/>
          <a:srcRect/>
          <a:stretch>
            <a:fillRect/>
          </a:stretch>
        </p:blipFill>
        <p:spPr>
          <a:xfrm>
            <a:off x="2091055" y="2769235"/>
            <a:ext cx="2962910" cy="2623185"/>
          </a:xfrm>
          <a:prstGeom prst="ellipse">
            <a:avLst/>
          </a:prstGeom>
        </p:spPr>
      </p:pic>
      <p:cxnSp>
        <p:nvCxnSpPr>
          <p:cNvPr id="6" name="直接箭头连接符 5"/>
          <p:cNvCxnSpPr/>
          <p:nvPr/>
        </p:nvCxnSpPr>
        <p:spPr>
          <a:xfrm>
            <a:off x="2597150" y="2301240"/>
            <a:ext cx="745490" cy="1206500"/>
          </a:xfrm>
          <a:prstGeom prst="straightConnector1">
            <a:avLst/>
          </a:prstGeom>
          <a:ln w="38100">
            <a:solidFill>
              <a:schemeClr val="accent2"/>
            </a:solidFill>
            <a:tailEnd type="arrow"/>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p:nvPr/>
        </p:nvCxnSpPr>
        <p:spPr>
          <a:xfrm>
            <a:off x="3978910" y="4411980"/>
            <a:ext cx="301625" cy="523875"/>
          </a:xfrm>
          <a:prstGeom prst="straightConnector1">
            <a:avLst/>
          </a:prstGeom>
          <a:ln w="38100">
            <a:solidFill>
              <a:schemeClr val="accent2"/>
            </a:solidFill>
            <a:tailEnd type="arrow"/>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3199765" y="2475865"/>
            <a:ext cx="779145" cy="398780"/>
          </a:xfrm>
          <a:prstGeom prst="rect">
            <a:avLst/>
          </a:prstGeom>
          <a:noFill/>
        </p:spPr>
        <p:txBody>
          <a:bodyPr wrap="square" rtlCol="0">
            <a:spAutoFit/>
          </a:bodyPr>
          <a:lstStyle/>
          <a:p>
            <a:r>
              <a:rPr lang="zh-CN" altLang="en-US" sz="2000">
                <a:latin typeface="微软雅黑" panose="020B0503020204020204" charset="-122"/>
                <a:ea typeface="微软雅黑" panose="020B0503020204020204" charset="-122"/>
              </a:rPr>
              <a:t>压力</a:t>
            </a:r>
          </a:p>
        </p:txBody>
      </p:sp>
      <p:sp>
        <p:nvSpPr>
          <p:cNvPr id="11" name="文本框 10"/>
          <p:cNvSpPr txBox="1"/>
          <p:nvPr/>
        </p:nvSpPr>
        <p:spPr>
          <a:xfrm>
            <a:off x="4280535" y="4222115"/>
            <a:ext cx="461645" cy="398780"/>
          </a:xfrm>
          <a:prstGeom prst="rect">
            <a:avLst/>
          </a:prstGeom>
          <a:noFill/>
        </p:spPr>
        <p:txBody>
          <a:bodyPr wrap="square" rtlCol="0">
            <a:spAutoFit/>
          </a:bodyPr>
          <a:lstStyle/>
          <a:p>
            <a:r>
              <a:rPr lang="zh-CN" altLang="en-US" sz="2000">
                <a:latin typeface="微软雅黑" panose="020B0503020204020204" charset="-122"/>
                <a:ea typeface="微软雅黑" panose="020B0503020204020204" charset="-122"/>
              </a:rPr>
              <a:t>电</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8" presetClass="entr" presetSubtype="6"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strips(downRight)">
                                      <p:cBhvr>
                                        <p:cTn id="13" dur="500"/>
                                        <p:tgtEl>
                                          <p:spTgt spid="6"/>
                                        </p:tgtEl>
                                      </p:cBhvr>
                                    </p:animEffect>
                                  </p:childTnLst>
                                </p:cTn>
                              </p:par>
                              <p:par>
                                <p:cTn id="14" presetID="1" presetClass="entr" presetSubtype="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childTnLst>
                                </p:cTn>
                              </p:par>
                            </p:childTnLst>
                          </p:cTn>
                        </p:par>
                        <p:par>
                          <p:cTn id="16" fill="hold">
                            <p:stCondLst>
                              <p:cond delay="500"/>
                            </p:stCondLst>
                            <p:childTnLst>
                              <p:par>
                                <p:cTn id="17" presetID="18" presetClass="entr" presetSubtype="6"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strips(downRight)">
                                      <p:cBhvr>
                                        <p:cTn id="19" dur="500"/>
                                        <p:tgtEl>
                                          <p:spTgt spid="8"/>
                                        </p:tgtEl>
                                      </p:cBhvr>
                                    </p:animEffect>
                                  </p:childTnLst>
                                </p:cTn>
                              </p:par>
                              <p:par>
                                <p:cTn id="20" presetID="1" presetClass="entr" presetSubtype="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9" grpId="0"/>
      <p:bldP spid="11"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0">
          <a:blip r:embed="rId4">
            <a:lum/>
          </a:blip>
          <a:srcRect/>
          <a:stretch>
            <a:fillRect/>
          </a:stretch>
        </a:blipFill>
        <a:effectLst/>
      </p:bgPr>
    </p:bg>
    <p:spTree>
      <p:nvGrpSpPr>
        <p:cNvPr id="1" name=""/>
        <p:cNvGrpSpPr/>
        <p:nvPr/>
      </p:nvGrpSpPr>
      <p:grpSpPr>
        <a:xfrm>
          <a:off x="0" y="0"/>
          <a:ext cx="0" cy="0"/>
          <a:chOff x="0" y="0"/>
          <a:chExt cx="0" cy="0"/>
        </a:xfrm>
      </p:grpSpPr>
      <p:pic>
        <p:nvPicPr>
          <p:cNvPr id="8" name="内容占位符 7" descr="火星科学院-教学幻灯片-3-07"/>
          <p:cNvPicPr>
            <a:picLocks noGrp="1" noChangeAspect="1"/>
          </p:cNvPicPr>
          <p:nvPr>
            <p:ph idx="4294967295"/>
          </p:nvPr>
        </p:nvPicPr>
        <p:blipFill>
          <a:blip r:embed="rId5"/>
          <a:stretch>
            <a:fillRect/>
          </a:stretch>
        </p:blipFill>
        <p:spPr>
          <a:xfrm>
            <a:off x="0" y="-7938"/>
            <a:ext cx="12179300" cy="6873876"/>
          </a:xfrm>
          <a:prstGeom prst="rect">
            <a:avLst/>
          </a:prstGeom>
        </p:spPr>
      </p:pic>
      <p:grpSp>
        <p:nvGrpSpPr>
          <p:cNvPr id="7" name="组合 6"/>
          <p:cNvGrpSpPr/>
          <p:nvPr/>
        </p:nvGrpSpPr>
        <p:grpSpPr>
          <a:xfrm>
            <a:off x="1162050" y="2766695"/>
            <a:ext cx="6954066" cy="1419860"/>
            <a:chOff x="1665" y="4357"/>
            <a:chExt cx="10951" cy="2236"/>
          </a:xfrm>
        </p:grpSpPr>
        <p:sp>
          <p:nvSpPr>
            <p:cNvPr id="162820" name="文本框 2"/>
            <p:cNvSpPr>
              <a:spLocks noChangeArrowheads="1"/>
            </p:cNvSpPr>
            <p:nvPr/>
          </p:nvSpPr>
          <p:spPr bwMode="auto">
            <a:xfrm>
              <a:off x="3544" y="4414"/>
              <a:ext cx="9072" cy="2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微软雅黑" panose="020B0503020204020204" charset="-122"/>
                  <a:ea typeface="宋体" panose="02010600030101010101" pitchFamily="2" charset="-122"/>
                  <a:sym typeface="Calibri" panose="020F0502020204030204" charset="0"/>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panose="020B0503020204020204" charset="-122"/>
                  <a:ea typeface="宋体" panose="02010600030101010101" pitchFamily="2" charset="-122"/>
                  <a:sym typeface="Calibri" panose="020F0502020204030204" charset="0"/>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panose="020B0503020204020204" charset="-122"/>
                  <a:ea typeface="宋体" panose="02010600030101010101" pitchFamily="2"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微软雅黑" panose="020B0503020204020204" charset="-122"/>
                  <a:ea typeface="宋体" panose="02010600030101010101" pitchFamily="2"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微软雅黑" panose="020B0503020204020204" charset="-122"/>
                  <a:ea typeface="宋体" panose="02010600030101010101"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panose="020B0503020204020204" charset="-122"/>
                  <a:ea typeface="宋体" panose="02010600030101010101"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panose="020B0503020204020204" charset="-122"/>
                  <a:ea typeface="宋体" panose="02010600030101010101"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panose="020B0503020204020204" charset="-122"/>
                  <a:ea typeface="宋体" panose="02010600030101010101"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panose="020B0503020204020204" charset="-122"/>
                  <a:ea typeface="宋体" panose="02010600030101010101" pitchFamily="2" charset="-122"/>
                  <a:sym typeface="Calibri" panose="020F0502020204030204" charset="0"/>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4200" i="0" u="none" strike="noStrike" kern="1200" cap="none" spc="0" normalizeH="0" baseline="0" noProof="0" dirty="0">
                <a:ln>
                  <a:noFill/>
                </a:ln>
                <a:solidFill>
                  <a:schemeClr val="tx1">
                    <a:lumMod val="75000"/>
                    <a:lumOff val="25000"/>
                  </a:schemeClr>
                </a:solidFill>
                <a:effectLst/>
                <a:uLnTx/>
                <a:uFillTx/>
                <a:latin typeface="思源黑体 CN Regular" panose="020B0500000000000000" charset="-122"/>
                <a:ea typeface="思源黑体 CN Regular" panose="020B0500000000000000" charset="-122"/>
              </a:endParaRPr>
            </a:p>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4200" i="0" u="none" strike="noStrike" kern="1200" cap="none" spc="0" normalizeH="0" baseline="0" noProof="0" dirty="0">
                <a:ln>
                  <a:noFill/>
                </a:ln>
                <a:solidFill>
                  <a:srgbClr val="F39800"/>
                </a:solidFill>
                <a:effectLst/>
                <a:uLnTx/>
                <a:uFillTx/>
                <a:latin typeface="思源黑体 CN Bold" panose="020B0800000000000000" charset="-122"/>
                <a:ea typeface="思源黑体 CN Bold" panose="020B0800000000000000" charset="-122"/>
                <a:cs typeface="+mn-cs"/>
                <a:sym typeface="微软雅黑" panose="020B0503020204020204" charset="-122"/>
              </a:endParaRPr>
            </a:p>
          </p:txBody>
        </p:sp>
        <p:grpSp>
          <p:nvGrpSpPr>
            <p:cNvPr id="6" name="组合 5"/>
            <p:cNvGrpSpPr/>
            <p:nvPr/>
          </p:nvGrpSpPr>
          <p:grpSpPr>
            <a:xfrm>
              <a:off x="1665" y="4357"/>
              <a:ext cx="9357" cy="1336"/>
              <a:chOff x="1665" y="4357"/>
              <a:chExt cx="9357" cy="1336"/>
            </a:xfrm>
          </p:grpSpPr>
          <p:sp>
            <p:nvSpPr>
              <p:cNvPr id="4" name="圆角矩形 3"/>
              <p:cNvSpPr/>
              <p:nvPr/>
            </p:nvSpPr>
            <p:spPr>
              <a:xfrm>
                <a:off x="1665" y="4357"/>
                <a:ext cx="1336" cy="1336"/>
              </a:xfrm>
              <a:prstGeom prst="roundRect">
                <a:avLst/>
              </a:prstGeom>
              <a:solidFill>
                <a:srgbClr val="F39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2"/>
              <p:cNvSpPr>
                <a:spLocks noChangeArrowheads="1"/>
              </p:cNvSpPr>
              <p:nvPr/>
            </p:nvSpPr>
            <p:spPr bwMode="auto">
              <a:xfrm>
                <a:off x="1950" y="4414"/>
                <a:ext cx="9072" cy="1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微软雅黑" panose="020B0503020204020204" charset="-122"/>
                    <a:ea typeface="宋体" panose="02010600030101010101" pitchFamily="2" charset="-122"/>
                    <a:sym typeface="Calibri" panose="020F0502020204030204" charset="0"/>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panose="020B0503020204020204" charset="-122"/>
                    <a:ea typeface="宋体" panose="02010600030101010101" pitchFamily="2" charset="-122"/>
                    <a:sym typeface="Calibri" panose="020F0502020204030204" charset="0"/>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panose="020B0503020204020204" charset="-122"/>
                    <a:ea typeface="宋体" panose="02010600030101010101" pitchFamily="2"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微软雅黑" panose="020B0503020204020204" charset="-122"/>
                    <a:ea typeface="宋体" panose="02010600030101010101" pitchFamily="2"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微软雅黑" panose="020B0503020204020204" charset="-122"/>
                    <a:ea typeface="宋体" panose="02010600030101010101"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panose="020B0503020204020204" charset="-122"/>
                    <a:ea typeface="宋体" panose="02010600030101010101"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panose="020B0503020204020204" charset="-122"/>
                    <a:ea typeface="宋体" panose="02010600030101010101"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panose="020B0503020204020204" charset="-122"/>
                    <a:ea typeface="宋体" panose="02010600030101010101"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panose="020B0503020204020204" charset="-122"/>
                    <a:ea typeface="宋体" panose="02010600030101010101" pitchFamily="2" charset="-122"/>
                    <a:sym typeface="Calibri" panose="020F0502020204030204" charset="0"/>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4200" i="0" u="none" strike="noStrike" kern="1200" cap="none" spc="0" normalizeH="0" baseline="0" noProof="0" dirty="0">
                    <a:ln>
                      <a:noFill/>
                    </a:ln>
                    <a:solidFill>
                      <a:schemeClr val="bg1"/>
                    </a:solidFill>
                    <a:effectLst/>
                    <a:uLnTx/>
                    <a:uFillTx/>
                    <a:ea typeface="微软雅黑" panose="020B0503020204020204" charset="-122"/>
                    <a:cs typeface="+mn-cs"/>
                    <a:sym typeface="微软雅黑" panose="020B0503020204020204" charset="-122"/>
                  </a:rPr>
                  <a:t>5</a:t>
                </a:r>
              </a:p>
            </p:txBody>
          </p:sp>
        </p:grpSp>
      </p:grpSp>
      <p:sp>
        <p:nvSpPr>
          <p:cNvPr id="2" name="文本框 2"/>
          <p:cNvSpPr>
            <a:spLocks noChangeArrowheads="1"/>
          </p:cNvSpPr>
          <p:nvPr/>
        </p:nvSpPr>
        <p:spPr bwMode="auto">
          <a:xfrm>
            <a:off x="2355246" y="2802890"/>
            <a:ext cx="5760870" cy="737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微软雅黑" panose="020B0503020204020204" charset="-122"/>
                <a:ea typeface="宋体" panose="02010600030101010101" pitchFamily="2" charset="-122"/>
                <a:sym typeface="Calibri" panose="020F0502020204030204" charset="0"/>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panose="020B0503020204020204" charset="-122"/>
                <a:ea typeface="宋体" panose="02010600030101010101" pitchFamily="2" charset="-122"/>
                <a:sym typeface="Calibri" panose="020F0502020204030204" charset="0"/>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panose="020B0503020204020204" charset="-122"/>
                <a:ea typeface="宋体" panose="02010600030101010101" pitchFamily="2"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微软雅黑" panose="020B0503020204020204" charset="-122"/>
                <a:ea typeface="宋体" panose="02010600030101010101" pitchFamily="2"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微软雅黑" panose="020B0503020204020204" charset="-122"/>
                <a:ea typeface="宋体" panose="02010600030101010101"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panose="020B0503020204020204" charset="-122"/>
                <a:ea typeface="宋体" panose="02010600030101010101"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panose="020B0503020204020204" charset="-122"/>
                <a:ea typeface="宋体" panose="02010600030101010101"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panose="020B0503020204020204" charset="-122"/>
                <a:ea typeface="宋体" panose="02010600030101010101"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panose="020B0503020204020204" charset="-122"/>
                <a:ea typeface="宋体" panose="02010600030101010101" pitchFamily="2" charset="-122"/>
                <a:sym typeface="Calibri" panose="020F0502020204030204" charset="0"/>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en-US" sz="4200" i="0" u="none" strike="noStrike" kern="1200" cap="none" spc="0" normalizeH="0" baseline="0" noProof="0" dirty="0">
                <a:ln>
                  <a:noFill/>
                </a:ln>
                <a:solidFill>
                  <a:srgbClr val="F39800"/>
                </a:solidFill>
                <a:effectLst/>
                <a:uLnTx/>
                <a:uFillTx/>
                <a:ea typeface="微软雅黑" panose="020B0503020204020204" charset="-122"/>
                <a:cs typeface="+mn-cs"/>
                <a:sym typeface="微软雅黑" panose="020B0503020204020204" charset="-122"/>
              </a:rPr>
              <a:t>开始动手制作吧</a:t>
            </a: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39800" y="334010"/>
            <a:ext cx="1706880" cy="460375"/>
          </a:xfrm>
          <a:prstGeom prst="rect">
            <a:avLst/>
          </a:prstGeom>
          <a:noFill/>
        </p:spPr>
        <p:txBody>
          <a:bodyPr wrap="none" rtlCol="0" anchor="t">
            <a:spAutoFit/>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lang="zh-CN" altLang="en-US" sz="2400" dirty="0">
                <a:solidFill>
                  <a:srgbClr val="F39800"/>
                </a:solidFill>
                <a:latin typeface="微软雅黑" panose="020B0503020204020204" charset="-122"/>
                <a:ea typeface="微软雅黑" panose="020B0503020204020204" charset="-122"/>
                <a:sym typeface="微软雅黑" panose="020B0503020204020204" charset="-122"/>
              </a:rPr>
              <a:t>元器件介绍</a:t>
            </a:r>
          </a:p>
        </p:txBody>
      </p:sp>
      <p:sp>
        <p:nvSpPr>
          <p:cNvPr id="7" name="圆角矩形 6"/>
          <p:cNvSpPr/>
          <p:nvPr/>
        </p:nvSpPr>
        <p:spPr>
          <a:xfrm>
            <a:off x="5182235" y="5143500"/>
            <a:ext cx="2377440" cy="518160"/>
          </a:xfrm>
          <a:prstGeom prst="roundRect">
            <a:avLst/>
          </a:prstGeom>
          <a:solidFill>
            <a:srgbClr val="F39800"/>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zh-CN" sz="2000">
                <a:latin typeface="微软雅黑" panose="020B0503020204020204" charset="-122"/>
                <a:ea typeface="微软雅黑" panose="020B0503020204020204" charset="-122"/>
              </a:rPr>
              <a:t>电子秤主控板</a:t>
            </a:r>
          </a:p>
        </p:txBody>
      </p:sp>
      <p:pic>
        <p:nvPicPr>
          <p:cNvPr id="3" name="图片 2" descr="F:\单块元器件渲染图\单块电路渲染图\压力传感器.png压力传感器"/>
          <p:cNvPicPr>
            <a:picLocks noChangeAspect="1"/>
          </p:cNvPicPr>
          <p:nvPr/>
        </p:nvPicPr>
        <p:blipFill>
          <a:blip r:embed="rId3" cstate="print"/>
          <a:srcRect/>
          <a:stretch>
            <a:fillRect/>
          </a:stretch>
        </p:blipFill>
        <p:spPr>
          <a:xfrm>
            <a:off x="799465" y="1245235"/>
            <a:ext cx="3848735" cy="3805555"/>
          </a:xfrm>
          <a:prstGeom prst="rect">
            <a:avLst/>
          </a:prstGeom>
        </p:spPr>
      </p:pic>
      <p:sp>
        <p:nvSpPr>
          <p:cNvPr id="2" name="圆角矩形 1"/>
          <p:cNvSpPr/>
          <p:nvPr/>
        </p:nvSpPr>
        <p:spPr>
          <a:xfrm>
            <a:off x="1870710" y="5143500"/>
            <a:ext cx="1706880" cy="518160"/>
          </a:xfrm>
          <a:prstGeom prst="roundRect">
            <a:avLst/>
          </a:prstGeom>
          <a:solidFill>
            <a:srgbClr val="F39800"/>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zh-CN" altLang="en-US" sz="2000">
                <a:latin typeface="微软雅黑" panose="020B0503020204020204" charset="-122"/>
                <a:ea typeface="微软雅黑" panose="020B0503020204020204" charset="-122"/>
              </a:rPr>
              <a:t>压力传感器</a:t>
            </a:r>
          </a:p>
        </p:txBody>
      </p:sp>
      <p:pic>
        <p:nvPicPr>
          <p:cNvPr id="4" name="图片 3" descr="图片3"/>
          <p:cNvPicPr>
            <a:picLocks noChangeAspect="1"/>
          </p:cNvPicPr>
          <p:nvPr/>
        </p:nvPicPr>
        <p:blipFill>
          <a:blip r:embed="rId4"/>
          <a:stretch>
            <a:fillRect/>
          </a:stretch>
        </p:blipFill>
        <p:spPr>
          <a:xfrm>
            <a:off x="8522335" y="1668780"/>
            <a:ext cx="2990215" cy="2704465"/>
          </a:xfrm>
          <a:prstGeom prst="rect">
            <a:avLst/>
          </a:prstGeom>
        </p:spPr>
      </p:pic>
      <p:sp>
        <p:nvSpPr>
          <p:cNvPr id="6" name="圆角矩形 5"/>
          <p:cNvSpPr/>
          <p:nvPr/>
        </p:nvSpPr>
        <p:spPr>
          <a:xfrm>
            <a:off x="9164320" y="5143500"/>
            <a:ext cx="1706880" cy="518160"/>
          </a:xfrm>
          <a:prstGeom prst="roundRect">
            <a:avLst/>
          </a:prstGeom>
          <a:solidFill>
            <a:srgbClr val="F39800"/>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2000">
                <a:latin typeface="微软雅黑" panose="020B0503020204020204" charset="-122"/>
                <a:ea typeface="微软雅黑" panose="020B0503020204020204" charset="-122"/>
              </a:rPr>
              <a:t>4</a:t>
            </a:r>
            <a:r>
              <a:rPr lang="zh-CN" altLang="en-US" sz="2000">
                <a:latin typeface="微软雅黑" panose="020B0503020204020204" charset="-122"/>
                <a:ea typeface="微软雅黑" panose="020B0503020204020204" charset="-122"/>
              </a:rPr>
              <a:t>位数码管</a:t>
            </a:r>
          </a:p>
        </p:txBody>
      </p:sp>
      <p:pic>
        <p:nvPicPr>
          <p:cNvPr id="8" name="图片 7" descr="电子秤主控板"/>
          <p:cNvPicPr>
            <a:picLocks noChangeAspect="1"/>
          </p:cNvPicPr>
          <p:nvPr/>
        </p:nvPicPr>
        <p:blipFill>
          <a:blip r:embed="rId5"/>
          <a:stretch>
            <a:fillRect/>
          </a:stretch>
        </p:blipFill>
        <p:spPr>
          <a:xfrm>
            <a:off x="3048000" y="1714500"/>
            <a:ext cx="6096000" cy="3429000"/>
          </a:xfrm>
          <a:prstGeom prst="rect">
            <a:avLst/>
          </a:prstGeom>
        </p:spPr>
      </p:pic>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8" name="图片 17" descr="火星科学院-教学幻灯片-3-08"/>
          <p:cNvPicPr>
            <a:picLocks noChangeAspect="1"/>
          </p:cNvPicPr>
          <p:nvPr/>
        </p:nvPicPr>
        <p:blipFill>
          <a:blip r:embed="rId3"/>
          <a:stretch>
            <a:fillRect/>
          </a:stretch>
        </p:blipFill>
        <p:spPr>
          <a:xfrm>
            <a:off x="-6985" y="16510"/>
            <a:ext cx="12199182" cy="6864350"/>
          </a:xfrm>
          <a:prstGeom prst="rect">
            <a:avLst/>
          </a:prstGeom>
        </p:spPr>
      </p:pic>
      <p:pic>
        <p:nvPicPr>
          <p:cNvPr id="6" name="图片 5" descr="火星科学院-教学幻灯片-3-13"/>
          <p:cNvPicPr>
            <a:picLocks noChangeAspect="1"/>
          </p:cNvPicPr>
          <p:nvPr/>
        </p:nvPicPr>
        <p:blipFill>
          <a:blip r:embed="rId4"/>
          <a:stretch>
            <a:fillRect/>
          </a:stretch>
        </p:blipFill>
        <p:spPr>
          <a:xfrm>
            <a:off x="0" y="-3175"/>
            <a:ext cx="12198350" cy="6863882"/>
          </a:xfrm>
          <a:prstGeom prst="rect">
            <a:avLst/>
          </a:prstGeom>
        </p:spPr>
      </p:pic>
      <p:sp>
        <p:nvSpPr>
          <p:cNvPr id="7181" name="文本框 23"/>
          <p:cNvSpPr txBox="1"/>
          <p:nvPr/>
        </p:nvSpPr>
        <p:spPr>
          <a:xfrm>
            <a:off x="981074" y="206624"/>
            <a:ext cx="4567555" cy="801370"/>
          </a:xfrm>
          <a:prstGeom prst="rect">
            <a:avLst/>
          </a:prstGeom>
          <a:noFill/>
          <a:ln w="9525">
            <a:noFill/>
            <a:miter/>
          </a:ln>
        </p:spPr>
        <p:txBody>
          <a:bodyPr>
            <a:spAutoFit/>
          </a:bodyPr>
          <a:lstStyle>
            <a:lvl1pPr marL="361950" indent="-361950" algn="just" defTabSz="514350" rtl="0" eaLnBrk="0" fontAlgn="base" hangingPunct="0">
              <a:lnSpc>
                <a:spcPct val="110000"/>
              </a:lnSpc>
              <a:spcBef>
                <a:spcPts val="1015"/>
              </a:spcBef>
              <a:spcAft>
                <a:spcPct val="0"/>
              </a:spcAft>
              <a:buClr>
                <a:schemeClr val="accent1"/>
              </a:buClr>
              <a:buSzPct val="70000"/>
              <a:buFont typeface="Wingdings" panose="05000000000000000000" pitchFamily="2" charset="2"/>
              <a:buChar char="u"/>
              <a:defRPr sz="2200" kern="1200">
                <a:solidFill>
                  <a:schemeClr val="accent1"/>
                </a:solidFill>
                <a:latin typeface="+mn-lt"/>
                <a:ea typeface="+mn-ea"/>
                <a:cs typeface="+mn-cs"/>
              </a:defRPr>
            </a:lvl1pPr>
            <a:lvl2pPr marL="361950" indent="-361950" algn="l" defTabSz="514350" rtl="0" eaLnBrk="0" fontAlgn="base" hangingPunct="0">
              <a:lnSpc>
                <a:spcPct val="150000"/>
              </a:lnSpc>
              <a:spcBef>
                <a:spcPct val="0"/>
              </a:spcBef>
              <a:spcAft>
                <a:spcPts val="340"/>
              </a:spcAft>
              <a:buClr>
                <a:srgbClr val="A1BBEE"/>
              </a:buClr>
              <a:buFont typeface="幼圆" panose="02010509060101010101" pitchFamily="49" charset="-122"/>
              <a:buChar char=" "/>
              <a:defRPr sz="1600" kern="1200">
                <a:solidFill>
                  <a:schemeClr val="tx1"/>
                </a:solidFill>
                <a:latin typeface="幼圆" panose="02010509060101010101" pitchFamily="49" charset="-122"/>
                <a:ea typeface="幼圆" panose="02010509060101010101" pitchFamily="49" charset="-122"/>
                <a:cs typeface="+mn-cs"/>
              </a:defRPr>
            </a:lvl2pPr>
            <a:lvl3pPr marL="643255" indent="-128905" algn="l" defTabSz="514350" rtl="0" eaLnBrk="0" fontAlgn="base" hangingPunct="0">
              <a:lnSpc>
                <a:spcPct val="90000"/>
              </a:lnSpc>
              <a:spcBef>
                <a:spcPts val="275"/>
              </a:spcBef>
              <a:spcAft>
                <a:spcPct val="0"/>
              </a:spcAft>
              <a:buFont typeface="Arial" panose="020B0604020202020204" pitchFamily="34" charset="0"/>
              <a:buChar char="•"/>
              <a:defRPr sz="1100" kern="1200">
                <a:solidFill>
                  <a:schemeClr val="tx1"/>
                </a:solidFill>
                <a:latin typeface="Calibri" panose="020F0502020204030204" charset="0"/>
                <a:ea typeface="幼圆" panose="02010509060101010101" pitchFamily="49" charset="-122"/>
                <a:cs typeface="+mn-cs"/>
              </a:defRPr>
            </a:lvl3pPr>
            <a:lvl4pPr marL="900430" indent="-128905" algn="l" defTabSz="514350" rtl="0" eaLnBrk="0" fontAlgn="base" hangingPunct="0">
              <a:lnSpc>
                <a:spcPct val="90000"/>
              </a:lnSpc>
              <a:spcBef>
                <a:spcPts val="275"/>
              </a:spcBef>
              <a:spcAft>
                <a:spcPct val="0"/>
              </a:spcAft>
              <a:buFont typeface="Arial" panose="020B0604020202020204" pitchFamily="34" charset="0"/>
              <a:buChar char="•"/>
              <a:defRPr sz="1000" kern="1200">
                <a:solidFill>
                  <a:schemeClr val="tx1"/>
                </a:solidFill>
                <a:latin typeface="Calibri" panose="020F0502020204030204" charset="0"/>
                <a:ea typeface="幼圆" panose="02010509060101010101" pitchFamily="49" charset="-122"/>
                <a:cs typeface="+mn-cs"/>
              </a:defRPr>
            </a:lvl4pPr>
            <a:lvl5pPr marL="1157605" indent="-128905" algn="l" defTabSz="514350" rtl="0" eaLnBrk="0" fontAlgn="base" hangingPunct="0">
              <a:lnSpc>
                <a:spcPct val="90000"/>
              </a:lnSpc>
              <a:spcBef>
                <a:spcPts val="275"/>
              </a:spcBef>
              <a:spcAft>
                <a:spcPct val="0"/>
              </a:spcAft>
              <a:buFont typeface="Arial" panose="020B0604020202020204" pitchFamily="34" charset="0"/>
              <a:buChar char="•"/>
              <a:defRPr sz="1000" kern="1200">
                <a:solidFill>
                  <a:schemeClr val="tx1"/>
                </a:solidFill>
                <a:latin typeface="Calibri" panose="020F0502020204030204" charset="0"/>
                <a:ea typeface="幼圆" panose="02010509060101010101" pitchFamily="49" charset="-122"/>
                <a:cs typeface="+mn-cs"/>
              </a:defRPr>
            </a:lvl5pPr>
          </a:lstStyle>
          <a:p>
            <a:pPr marL="0" marR="0" lvl="0" indent="0" algn="l" defTabSz="914400" rtl="0" eaLnBrk="1" fontAlgn="base" latinLnBrk="0" hangingPunct="1">
              <a:lnSpc>
                <a:spcPct val="110000"/>
              </a:lnSpc>
              <a:spcBef>
                <a:spcPct val="0"/>
              </a:spcBef>
              <a:spcAft>
                <a:spcPct val="0"/>
              </a:spcAft>
              <a:buClr>
                <a:srgbClr val="000000"/>
              </a:buClr>
              <a:buSzPct val="70000"/>
              <a:buFont typeface="Arial" panose="020B0604020202020204" pitchFamily="34" charset="0"/>
              <a:buNone/>
              <a:defRPr/>
            </a:pPr>
            <a:r>
              <a:rPr kumimoji="0" lang="zh-CN" altLang="en-US" sz="4200" i="0" u="none" strike="noStrike" kern="1200" cap="none" spc="0" normalizeH="0" baseline="0" noProof="0" dirty="0">
                <a:ln>
                  <a:noFill/>
                </a:ln>
                <a:solidFill>
                  <a:srgbClr val="F39800"/>
                </a:solidFill>
                <a:effectLst/>
                <a:uLnTx/>
                <a:uFillTx/>
                <a:latin typeface="微软雅黑" panose="020B0503020204020204" charset="-122"/>
                <a:ea typeface="微软雅黑" panose="020B0503020204020204" charset="-122"/>
              </a:rPr>
              <a:t>课程目录</a:t>
            </a:r>
          </a:p>
        </p:txBody>
      </p:sp>
      <p:grpSp>
        <p:nvGrpSpPr>
          <p:cNvPr id="14" name="组合 13"/>
          <p:cNvGrpSpPr/>
          <p:nvPr/>
        </p:nvGrpSpPr>
        <p:grpSpPr>
          <a:xfrm>
            <a:off x="981075" y="2586446"/>
            <a:ext cx="4567555" cy="1988820"/>
            <a:chOff x="1518" y="2445"/>
            <a:chExt cx="7193" cy="3132"/>
          </a:xfrm>
        </p:grpSpPr>
        <p:sp>
          <p:nvSpPr>
            <p:cNvPr id="15" name="文本框 15"/>
            <p:cNvSpPr txBox="1"/>
            <p:nvPr/>
          </p:nvSpPr>
          <p:spPr>
            <a:xfrm>
              <a:off x="1518" y="4011"/>
              <a:ext cx="7193" cy="783"/>
            </a:xfrm>
            <a:prstGeom prst="rect">
              <a:avLst/>
            </a:prstGeom>
            <a:noFill/>
            <a:ln w="9525">
              <a:noFill/>
              <a:miter/>
            </a:ln>
          </p:spPr>
          <p:txBody>
            <a:bodyPr>
              <a:spAutoFit/>
            </a:bodyPr>
            <a:lstStyle>
              <a:lvl1pPr marL="361950" indent="-361950" algn="just" defTabSz="514350" rtl="0" eaLnBrk="0" fontAlgn="base" hangingPunct="0">
                <a:lnSpc>
                  <a:spcPct val="110000"/>
                </a:lnSpc>
                <a:spcBef>
                  <a:spcPts val="1015"/>
                </a:spcBef>
                <a:spcAft>
                  <a:spcPct val="0"/>
                </a:spcAft>
                <a:buClr>
                  <a:schemeClr val="accent1"/>
                </a:buClr>
                <a:buSzPct val="70000"/>
                <a:buFont typeface="Wingdings" panose="05000000000000000000" pitchFamily="2" charset="2"/>
                <a:buChar char="u"/>
                <a:defRPr sz="2200" kern="1200">
                  <a:solidFill>
                    <a:schemeClr val="accent1"/>
                  </a:solidFill>
                  <a:latin typeface="+mn-lt"/>
                  <a:ea typeface="+mn-ea"/>
                  <a:cs typeface="+mn-cs"/>
                </a:defRPr>
              </a:lvl1pPr>
              <a:lvl2pPr marL="361950" indent="-361950" algn="l" defTabSz="514350" rtl="0" eaLnBrk="0" fontAlgn="base" hangingPunct="0">
                <a:lnSpc>
                  <a:spcPct val="150000"/>
                </a:lnSpc>
                <a:spcBef>
                  <a:spcPct val="0"/>
                </a:spcBef>
                <a:spcAft>
                  <a:spcPts val="340"/>
                </a:spcAft>
                <a:buClr>
                  <a:srgbClr val="A1BBEE"/>
                </a:buClr>
                <a:buFont typeface="幼圆" panose="02010509060101010101" pitchFamily="49" charset="-122"/>
                <a:buChar char=" "/>
                <a:defRPr sz="1600" kern="1200">
                  <a:solidFill>
                    <a:schemeClr val="tx1"/>
                  </a:solidFill>
                  <a:latin typeface="幼圆" panose="02010509060101010101" pitchFamily="49" charset="-122"/>
                  <a:ea typeface="幼圆" panose="02010509060101010101" pitchFamily="49" charset="-122"/>
                  <a:cs typeface="+mn-cs"/>
                </a:defRPr>
              </a:lvl2pPr>
              <a:lvl3pPr marL="643255" indent="-128905" algn="l" defTabSz="514350" rtl="0" eaLnBrk="0" fontAlgn="base" hangingPunct="0">
                <a:lnSpc>
                  <a:spcPct val="90000"/>
                </a:lnSpc>
                <a:spcBef>
                  <a:spcPts val="275"/>
                </a:spcBef>
                <a:spcAft>
                  <a:spcPct val="0"/>
                </a:spcAft>
                <a:buFont typeface="Arial" panose="020B0604020202020204" pitchFamily="34" charset="0"/>
                <a:buChar char="•"/>
                <a:defRPr sz="1100" kern="1200">
                  <a:solidFill>
                    <a:schemeClr val="tx1"/>
                  </a:solidFill>
                  <a:latin typeface="Calibri" panose="020F0502020204030204" charset="0"/>
                  <a:ea typeface="幼圆" panose="02010509060101010101" pitchFamily="49" charset="-122"/>
                  <a:cs typeface="+mn-cs"/>
                </a:defRPr>
              </a:lvl3pPr>
              <a:lvl4pPr marL="900430" indent="-128905" algn="l" defTabSz="514350" rtl="0" eaLnBrk="0" fontAlgn="base" hangingPunct="0">
                <a:lnSpc>
                  <a:spcPct val="90000"/>
                </a:lnSpc>
                <a:spcBef>
                  <a:spcPts val="275"/>
                </a:spcBef>
                <a:spcAft>
                  <a:spcPct val="0"/>
                </a:spcAft>
                <a:buFont typeface="Arial" panose="020B0604020202020204" pitchFamily="34" charset="0"/>
                <a:buChar char="•"/>
                <a:defRPr sz="1000" kern="1200">
                  <a:solidFill>
                    <a:schemeClr val="tx1"/>
                  </a:solidFill>
                  <a:latin typeface="Calibri" panose="020F0502020204030204" charset="0"/>
                  <a:ea typeface="幼圆" panose="02010509060101010101" pitchFamily="49" charset="-122"/>
                  <a:cs typeface="+mn-cs"/>
                </a:defRPr>
              </a:lvl4pPr>
              <a:lvl5pPr marL="1157605" indent="-128905" algn="l" defTabSz="514350" rtl="0" eaLnBrk="0" fontAlgn="base" hangingPunct="0">
                <a:lnSpc>
                  <a:spcPct val="90000"/>
                </a:lnSpc>
                <a:spcBef>
                  <a:spcPts val="275"/>
                </a:spcBef>
                <a:spcAft>
                  <a:spcPct val="0"/>
                </a:spcAft>
                <a:buFont typeface="Arial" panose="020B0604020202020204" pitchFamily="34" charset="0"/>
                <a:buChar char="•"/>
                <a:defRPr sz="1000" kern="1200">
                  <a:solidFill>
                    <a:schemeClr val="tx1"/>
                  </a:solidFill>
                  <a:latin typeface="Calibri" panose="020F0502020204030204" charset="0"/>
                  <a:ea typeface="幼圆" panose="02010509060101010101" pitchFamily="49" charset="-122"/>
                  <a:cs typeface="+mn-cs"/>
                </a:defRPr>
              </a:lvl5pPr>
            </a:lstStyle>
            <a:p>
              <a:pPr marL="0" marR="0" lvl="0" indent="0" algn="l" defTabSz="914400" rtl="0" eaLnBrk="1" fontAlgn="base" latinLnBrk="0" hangingPunct="1">
                <a:lnSpc>
                  <a:spcPct val="110000"/>
                </a:lnSpc>
                <a:spcBef>
                  <a:spcPct val="0"/>
                </a:spcBef>
                <a:spcAft>
                  <a:spcPct val="0"/>
                </a:spcAft>
                <a:buClr>
                  <a:srgbClr val="000000"/>
                </a:buClr>
                <a:buSzPct val="70000"/>
                <a:buFont typeface="Arial" panose="020B0604020202020204" pitchFamily="34" charset="0"/>
                <a:buNone/>
                <a:defRPr/>
              </a:pPr>
              <a:r>
                <a:rPr kumimoji="0" lang="en-US" altLang="zh-CN" sz="24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3. </a:t>
              </a:r>
              <a:r>
                <a:rPr kumimoji="0" lang="zh-CN" altLang="en-US" sz="24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善变的铁</a:t>
              </a:r>
              <a:endParaRPr kumimoji="0" lang="zh-CN" altLang="en-US" sz="24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endParaRPr>
            </a:p>
          </p:txBody>
        </p:sp>
        <p:sp>
          <p:nvSpPr>
            <p:cNvPr id="16" name="文本框 15"/>
            <p:cNvSpPr txBox="1"/>
            <p:nvPr/>
          </p:nvSpPr>
          <p:spPr>
            <a:xfrm>
              <a:off x="1518" y="3228"/>
              <a:ext cx="7193" cy="783"/>
            </a:xfrm>
            <a:prstGeom prst="rect">
              <a:avLst/>
            </a:prstGeom>
            <a:noFill/>
            <a:ln w="9525">
              <a:noFill/>
              <a:miter/>
            </a:ln>
          </p:spPr>
          <p:txBody>
            <a:bodyPr>
              <a:spAutoFit/>
            </a:bodyPr>
            <a:lstStyle>
              <a:lvl1pPr marL="361950" indent="-361950" algn="just" defTabSz="514350" rtl="0" eaLnBrk="0" fontAlgn="base" hangingPunct="0">
                <a:lnSpc>
                  <a:spcPct val="110000"/>
                </a:lnSpc>
                <a:spcBef>
                  <a:spcPts val="1015"/>
                </a:spcBef>
                <a:spcAft>
                  <a:spcPct val="0"/>
                </a:spcAft>
                <a:buClr>
                  <a:schemeClr val="accent1"/>
                </a:buClr>
                <a:buSzPct val="70000"/>
                <a:buFont typeface="Wingdings" panose="05000000000000000000" pitchFamily="2" charset="2"/>
                <a:buChar char="u"/>
                <a:defRPr sz="2200" kern="1200">
                  <a:solidFill>
                    <a:schemeClr val="accent1"/>
                  </a:solidFill>
                  <a:latin typeface="+mn-lt"/>
                  <a:ea typeface="+mn-ea"/>
                  <a:cs typeface="+mn-cs"/>
                </a:defRPr>
              </a:lvl1pPr>
              <a:lvl2pPr marL="361950" indent="-361950" algn="l" defTabSz="514350" rtl="0" eaLnBrk="0" fontAlgn="base" hangingPunct="0">
                <a:lnSpc>
                  <a:spcPct val="150000"/>
                </a:lnSpc>
                <a:spcBef>
                  <a:spcPct val="0"/>
                </a:spcBef>
                <a:spcAft>
                  <a:spcPts val="340"/>
                </a:spcAft>
                <a:buClr>
                  <a:srgbClr val="A1BBEE"/>
                </a:buClr>
                <a:buFont typeface="幼圆" panose="02010509060101010101" pitchFamily="49" charset="-122"/>
                <a:buChar char=" "/>
                <a:defRPr sz="1600" kern="1200">
                  <a:solidFill>
                    <a:schemeClr val="tx1"/>
                  </a:solidFill>
                  <a:latin typeface="幼圆" panose="02010509060101010101" pitchFamily="49" charset="-122"/>
                  <a:ea typeface="幼圆" panose="02010509060101010101" pitchFamily="49" charset="-122"/>
                  <a:cs typeface="+mn-cs"/>
                </a:defRPr>
              </a:lvl2pPr>
              <a:lvl3pPr marL="643255" indent="-128905" algn="l" defTabSz="514350" rtl="0" eaLnBrk="0" fontAlgn="base" hangingPunct="0">
                <a:lnSpc>
                  <a:spcPct val="90000"/>
                </a:lnSpc>
                <a:spcBef>
                  <a:spcPts val="275"/>
                </a:spcBef>
                <a:spcAft>
                  <a:spcPct val="0"/>
                </a:spcAft>
                <a:buFont typeface="Arial" panose="020B0604020202020204" pitchFamily="34" charset="0"/>
                <a:buChar char="•"/>
                <a:defRPr sz="1100" kern="1200">
                  <a:solidFill>
                    <a:schemeClr val="tx1"/>
                  </a:solidFill>
                  <a:latin typeface="Calibri" panose="020F0502020204030204" charset="0"/>
                  <a:ea typeface="幼圆" panose="02010509060101010101" pitchFamily="49" charset="-122"/>
                  <a:cs typeface="+mn-cs"/>
                </a:defRPr>
              </a:lvl3pPr>
              <a:lvl4pPr marL="900430" indent="-128905" algn="l" defTabSz="514350" rtl="0" eaLnBrk="0" fontAlgn="base" hangingPunct="0">
                <a:lnSpc>
                  <a:spcPct val="90000"/>
                </a:lnSpc>
                <a:spcBef>
                  <a:spcPts val="275"/>
                </a:spcBef>
                <a:spcAft>
                  <a:spcPct val="0"/>
                </a:spcAft>
                <a:buFont typeface="Arial" panose="020B0604020202020204" pitchFamily="34" charset="0"/>
                <a:buChar char="•"/>
                <a:defRPr sz="1000" kern="1200">
                  <a:solidFill>
                    <a:schemeClr val="tx1"/>
                  </a:solidFill>
                  <a:latin typeface="Calibri" panose="020F0502020204030204" charset="0"/>
                  <a:ea typeface="幼圆" panose="02010509060101010101" pitchFamily="49" charset="-122"/>
                  <a:cs typeface="+mn-cs"/>
                </a:defRPr>
              </a:lvl4pPr>
              <a:lvl5pPr marL="1157605" indent="-128905" algn="l" defTabSz="514350" rtl="0" eaLnBrk="0" fontAlgn="base" hangingPunct="0">
                <a:lnSpc>
                  <a:spcPct val="90000"/>
                </a:lnSpc>
                <a:spcBef>
                  <a:spcPts val="275"/>
                </a:spcBef>
                <a:spcAft>
                  <a:spcPct val="0"/>
                </a:spcAft>
                <a:buFont typeface="Arial" panose="020B0604020202020204" pitchFamily="34" charset="0"/>
                <a:buChar char="•"/>
                <a:defRPr sz="1000" kern="1200">
                  <a:solidFill>
                    <a:schemeClr val="tx1"/>
                  </a:solidFill>
                  <a:latin typeface="Calibri" panose="020F0502020204030204" charset="0"/>
                  <a:ea typeface="幼圆" panose="02010509060101010101" pitchFamily="49" charset="-122"/>
                  <a:cs typeface="+mn-cs"/>
                </a:defRPr>
              </a:lvl5pPr>
            </a:lstStyle>
            <a:p>
              <a:pPr marL="0" marR="0" lvl="0" indent="0" algn="l" defTabSz="914400" rtl="0" eaLnBrk="1" fontAlgn="base" latinLnBrk="0" hangingPunct="1">
                <a:lnSpc>
                  <a:spcPct val="110000"/>
                </a:lnSpc>
                <a:spcBef>
                  <a:spcPct val="0"/>
                </a:spcBef>
                <a:spcAft>
                  <a:spcPct val="0"/>
                </a:spcAft>
                <a:buClr>
                  <a:srgbClr val="000000"/>
                </a:buClr>
                <a:buSzPct val="70000"/>
                <a:buFont typeface="Arial" panose="020B0604020202020204" pitchFamily="34" charset="0"/>
                <a:buNone/>
                <a:defRPr/>
              </a:pPr>
              <a:r>
                <a:rPr kumimoji="0" lang="en-US" altLang="zh-CN" sz="24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2. </a:t>
              </a:r>
              <a:r>
                <a:rPr kumimoji="0" lang="zh-CN" altLang="en-US" sz="24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怎么称物体质量？</a:t>
              </a:r>
              <a:endParaRPr kumimoji="0" lang="zh-CN" altLang="en-US" sz="24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endParaRPr>
            </a:p>
          </p:txBody>
        </p:sp>
        <p:sp>
          <p:nvSpPr>
            <p:cNvPr id="17" name="文本框 15"/>
            <p:cNvSpPr txBox="1"/>
            <p:nvPr/>
          </p:nvSpPr>
          <p:spPr>
            <a:xfrm>
              <a:off x="1518" y="4794"/>
              <a:ext cx="7193" cy="783"/>
            </a:xfrm>
            <a:prstGeom prst="rect">
              <a:avLst/>
            </a:prstGeom>
            <a:noFill/>
            <a:ln w="9525">
              <a:noFill/>
              <a:miter/>
            </a:ln>
          </p:spPr>
          <p:txBody>
            <a:bodyPr>
              <a:spAutoFit/>
            </a:bodyPr>
            <a:lstStyle>
              <a:lvl1pPr marL="361950" indent="-361950" algn="just" defTabSz="514350" rtl="0" eaLnBrk="0" fontAlgn="base" hangingPunct="0">
                <a:lnSpc>
                  <a:spcPct val="110000"/>
                </a:lnSpc>
                <a:spcBef>
                  <a:spcPts val="1015"/>
                </a:spcBef>
                <a:spcAft>
                  <a:spcPct val="0"/>
                </a:spcAft>
                <a:buClr>
                  <a:schemeClr val="accent1"/>
                </a:buClr>
                <a:buSzPct val="70000"/>
                <a:buFont typeface="Wingdings" panose="05000000000000000000" pitchFamily="2" charset="2"/>
                <a:buChar char="u"/>
                <a:defRPr sz="2200" kern="1200">
                  <a:solidFill>
                    <a:schemeClr val="accent1"/>
                  </a:solidFill>
                  <a:latin typeface="+mn-lt"/>
                  <a:ea typeface="+mn-ea"/>
                  <a:cs typeface="+mn-cs"/>
                </a:defRPr>
              </a:lvl1pPr>
              <a:lvl2pPr marL="361950" indent="-361950" algn="l" defTabSz="514350" rtl="0" eaLnBrk="0" fontAlgn="base" hangingPunct="0">
                <a:lnSpc>
                  <a:spcPct val="150000"/>
                </a:lnSpc>
                <a:spcBef>
                  <a:spcPct val="0"/>
                </a:spcBef>
                <a:spcAft>
                  <a:spcPts val="340"/>
                </a:spcAft>
                <a:buClr>
                  <a:srgbClr val="A1BBEE"/>
                </a:buClr>
                <a:buFont typeface="幼圆" panose="02010509060101010101" pitchFamily="49" charset="-122"/>
                <a:buChar char=" "/>
                <a:defRPr sz="1600" kern="1200">
                  <a:solidFill>
                    <a:schemeClr val="tx1"/>
                  </a:solidFill>
                  <a:latin typeface="幼圆" panose="02010509060101010101" pitchFamily="49" charset="-122"/>
                  <a:ea typeface="幼圆" panose="02010509060101010101" pitchFamily="49" charset="-122"/>
                  <a:cs typeface="+mn-cs"/>
                </a:defRPr>
              </a:lvl2pPr>
              <a:lvl3pPr marL="643255" indent="-128905" algn="l" defTabSz="514350" rtl="0" eaLnBrk="0" fontAlgn="base" hangingPunct="0">
                <a:lnSpc>
                  <a:spcPct val="90000"/>
                </a:lnSpc>
                <a:spcBef>
                  <a:spcPts val="275"/>
                </a:spcBef>
                <a:spcAft>
                  <a:spcPct val="0"/>
                </a:spcAft>
                <a:buFont typeface="Arial" panose="020B0604020202020204" pitchFamily="34" charset="0"/>
                <a:buChar char="•"/>
                <a:defRPr sz="1100" kern="1200">
                  <a:solidFill>
                    <a:schemeClr val="tx1"/>
                  </a:solidFill>
                  <a:latin typeface="Calibri" panose="020F0502020204030204" charset="0"/>
                  <a:ea typeface="幼圆" panose="02010509060101010101" pitchFamily="49" charset="-122"/>
                  <a:cs typeface="+mn-cs"/>
                </a:defRPr>
              </a:lvl3pPr>
              <a:lvl4pPr marL="900430" indent="-128905" algn="l" defTabSz="514350" rtl="0" eaLnBrk="0" fontAlgn="base" hangingPunct="0">
                <a:lnSpc>
                  <a:spcPct val="90000"/>
                </a:lnSpc>
                <a:spcBef>
                  <a:spcPts val="275"/>
                </a:spcBef>
                <a:spcAft>
                  <a:spcPct val="0"/>
                </a:spcAft>
                <a:buFont typeface="Arial" panose="020B0604020202020204" pitchFamily="34" charset="0"/>
                <a:buChar char="•"/>
                <a:defRPr sz="1000" kern="1200">
                  <a:solidFill>
                    <a:schemeClr val="tx1"/>
                  </a:solidFill>
                  <a:latin typeface="Calibri" panose="020F0502020204030204" charset="0"/>
                  <a:ea typeface="幼圆" panose="02010509060101010101" pitchFamily="49" charset="-122"/>
                  <a:cs typeface="+mn-cs"/>
                </a:defRPr>
              </a:lvl4pPr>
              <a:lvl5pPr marL="1157605" indent="-128905" algn="l" defTabSz="514350" rtl="0" eaLnBrk="0" fontAlgn="base" hangingPunct="0">
                <a:lnSpc>
                  <a:spcPct val="90000"/>
                </a:lnSpc>
                <a:spcBef>
                  <a:spcPts val="275"/>
                </a:spcBef>
                <a:spcAft>
                  <a:spcPct val="0"/>
                </a:spcAft>
                <a:buFont typeface="Arial" panose="020B0604020202020204" pitchFamily="34" charset="0"/>
                <a:buChar char="•"/>
                <a:defRPr sz="1000" kern="1200">
                  <a:solidFill>
                    <a:schemeClr val="tx1"/>
                  </a:solidFill>
                  <a:latin typeface="Calibri" panose="020F0502020204030204" charset="0"/>
                  <a:ea typeface="幼圆" panose="02010509060101010101" pitchFamily="49" charset="-122"/>
                  <a:cs typeface="+mn-cs"/>
                </a:defRPr>
              </a:lvl5pPr>
            </a:lstStyle>
            <a:p>
              <a:pPr marL="0" marR="0" lvl="0" indent="0" algn="l" defTabSz="914400" rtl="0" eaLnBrk="1" fontAlgn="base" latinLnBrk="0" hangingPunct="1">
                <a:lnSpc>
                  <a:spcPct val="110000"/>
                </a:lnSpc>
                <a:spcBef>
                  <a:spcPct val="0"/>
                </a:spcBef>
                <a:spcAft>
                  <a:spcPct val="0"/>
                </a:spcAft>
                <a:buClr>
                  <a:srgbClr val="000000"/>
                </a:buClr>
                <a:buSzPct val="70000"/>
                <a:buFont typeface="Arial" panose="020B0604020202020204" pitchFamily="34" charset="0"/>
                <a:buNone/>
                <a:defRPr/>
              </a:pPr>
              <a:r>
                <a:rPr lang="en-US" altLang="zh-CN" sz="2400" dirty="0">
                  <a:solidFill>
                    <a:schemeClr val="tx1"/>
                  </a:solidFill>
                  <a:latin typeface="微软雅黑" panose="020B0503020204020204" charset="-122"/>
                  <a:ea typeface="微软雅黑" panose="020B0503020204020204" charset="-122"/>
                  <a:cs typeface="微软雅黑" panose="020B0503020204020204" charset="-122"/>
                </a:rPr>
                <a:t>4. </a:t>
              </a:r>
              <a:r>
                <a:rPr lang="zh-CN" altLang="en-US" sz="2400" dirty="0">
                  <a:solidFill>
                    <a:schemeClr val="tx1"/>
                  </a:solidFill>
                  <a:latin typeface="微软雅黑" panose="020B0503020204020204" charset="-122"/>
                  <a:ea typeface="微软雅黑" panose="020B0503020204020204" charset="-122"/>
                  <a:cs typeface="微软雅黑" panose="020B0503020204020204" charset="-122"/>
                </a:rPr>
                <a:t>电子秤工作原理</a:t>
              </a:r>
              <a:endParaRPr kumimoji="0" lang="zh-CN" altLang="en-US" sz="24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endParaRPr>
            </a:p>
          </p:txBody>
        </p:sp>
        <p:sp>
          <p:nvSpPr>
            <p:cNvPr id="19" name="文本框 23"/>
            <p:cNvSpPr txBox="1"/>
            <p:nvPr/>
          </p:nvSpPr>
          <p:spPr>
            <a:xfrm>
              <a:off x="1518" y="2445"/>
              <a:ext cx="7193" cy="741"/>
            </a:xfrm>
            <a:prstGeom prst="rect">
              <a:avLst/>
            </a:prstGeom>
            <a:noFill/>
            <a:ln w="9525">
              <a:noFill/>
              <a:miter/>
            </a:ln>
          </p:spPr>
          <p:txBody>
            <a:bodyPr>
              <a:spAutoFit/>
            </a:bodyPr>
            <a:lstStyle>
              <a:lvl1pPr marL="361950" indent="-361950" algn="just" defTabSz="514350" rtl="0" eaLnBrk="0" fontAlgn="base" hangingPunct="0">
                <a:lnSpc>
                  <a:spcPct val="110000"/>
                </a:lnSpc>
                <a:spcBef>
                  <a:spcPts val="1015"/>
                </a:spcBef>
                <a:spcAft>
                  <a:spcPct val="0"/>
                </a:spcAft>
                <a:buClr>
                  <a:schemeClr val="accent1"/>
                </a:buClr>
                <a:buSzPct val="70000"/>
                <a:buFont typeface="Wingdings" panose="05000000000000000000" pitchFamily="2" charset="2"/>
                <a:buChar char="u"/>
                <a:defRPr sz="2200" kern="1200">
                  <a:solidFill>
                    <a:schemeClr val="accent1"/>
                  </a:solidFill>
                  <a:latin typeface="+mn-lt"/>
                  <a:ea typeface="+mn-ea"/>
                  <a:cs typeface="+mn-cs"/>
                </a:defRPr>
              </a:lvl1pPr>
              <a:lvl2pPr marL="361950" indent="-361950" algn="l" defTabSz="514350" rtl="0" eaLnBrk="0" fontAlgn="base" hangingPunct="0">
                <a:lnSpc>
                  <a:spcPct val="150000"/>
                </a:lnSpc>
                <a:spcBef>
                  <a:spcPct val="0"/>
                </a:spcBef>
                <a:spcAft>
                  <a:spcPts val="340"/>
                </a:spcAft>
                <a:buClr>
                  <a:srgbClr val="A1BBEE"/>
                </a:buClr>
                <a:buFont typeface="幼圆" panose="02010509060101010101" pitchFamily="49" charset="-122"/>
                <a:buChar char=" "/>
                <a:defRPr sz="1600" kern="1200">
                  <a:solidFill>
                    <a:schemeClr val="tx1"/>
                  </a:solidFill>
                  <a:latin typeface="幼圆" panose="02010509060101010101" pitchFamily="49" charset="-122"/>
                  <a:ea typeface="幼圆" panose="02010509060101010101" pitchFamily="49" charset="-122"/>
                  <a:cs typeface="+mn-cs"/>
                </a:defRPr>
              </a:lvl2pPr>
              <a:lvl3pPr marL="643255" indent="-128905" algn="l" defTabSz="514350" rtl="0" eaLnBrk="0" fontAlgn="base" hangingPunct="0">
                <a:lnSpc>
                  <a:spcPct val="90000"/>
                </a:lnSpc>
                <a:spcBef>
                  <a:spcPts val="275"/>
                </a:spcBef>
                <a:spcAft>
                  <a:spcPct val="0"/>
                </a:spcAft>
                <a:buFont typeface="Arial" panose="020B0604020202020204" pitchFamily="34" charset="0"/>
                <a:buChar char="•"/>
                <a:defRPr sz="1100" kern="1200">
                  <a:solidFill>
                    <a:schemeClr val="tx1"/>
                  </a:solidFill>
                  <a:latin typeface="Calibri" panose="020F0502020204030204" charset="0"/>
                  <a:ea typeface="幼圆" panose="02010509060101010101" pitchFamily="49" charset="-122"/>
                  <a:cs typeface="+mn-cs"/>
                </a:defRPr>
              </a:lvl3pPr>
              <a:lvl4pPr marL="900430" indent="-128905" algn="l" defTabSz="514350" rtl="0" eaLnBrk="0" fontAlgn="base" hangingPunct="0">
                <a:lnSpc>
                  <a:spcPct val="90000"/>
                </a:lnSpc>
                <a:spcBef>
                  <a:spcPts val="275"/>
                </a:spcBef>
                <a:spcAft>
                  <a:spcPct val="0"/>
                </a:spcAft>
                <a:buFont typeface="Arial" panose="020B0604020202020204" pitchFamily="34" charset="0"/>
                <a:buChar char="•"/>
                <a:defRPr sz="1000" kern="1200">
                  <a:solidFill>
                    <a:schemeClr val="tx1"/>
                  </a:solidFill>
                  <a:latin typeface="Calibri" panose="020F0502020204030204" charset="0"/>
                  <a:ea typeface="幼圆" panose="02010509060101010101" pitchFamily="49" charset="-122"/>
                  <a:cs typeface="+mn-cs"/>
                </a:defRPr>
              </a:lvl4pPr>
              <a:lvl5pPr marL="1157605" indent="-128905" algn="l" defTabSz="514350" rtl="0" eaLnBrk="0" fontAlgn="base" hangingPunct="0">
                <a:lnSpc>
                  <a:spcPct val="90000"/>
                </a:lnSpc>
                <a:spcBef>
                  <a:spcPts val="275"/>
                </a:spcBef>
                <a:spcAft>
                  <a:spcPct val="0"/>
                </a:spcAft>
                <a:buFont typeface="Arial" panose="020B0604020202020204" pitchFamily="34" charset="0"/>
                <a:buChar char="•"/>
                <a:defRPr sz="1000" kern="1200">
                  <a:solidFill>
                    <a:schemeClr val="tx1"/>
                  </a:solidFill>
                  <a:latin typeface="Calibri" panose="020F0502020204030204" charset="0"/>
                  <a:ea typeface="幼圆" panose="02010509060101010101" pitchFamily="49" charset="-122"/>
                  <a:cs typeface="+mn-cs"/>
                </a:defRPr>
              </a:lvl5pPr>
            </a:lstStyle>
            <a:p>
              <a:pPr marL="0" marR="0" lvl="0" indent="0" algn="l" defTabSz="914400" rtl="0" eaLnBrk="1" fontAlgn="base" latinLnBrk="0" hangingPunct="1">
                <a:lnSpc>
                  <a:spcPct val="110000"/>
                </a:lnSpc>
                <a:spcBef>
                  <a:spcPct val="0"/>
                </a:spcBef>
                <a:spcAft>
                  <a:spcPct val="0"/>
                </a:spcAft>
                <a:buClr>
                  <a:srgbClr val="000000"/>
                </a:buClr>
                <a:buSzPct val="70000"/>
                <a:buFont typeface="Arial" panose="020B0604020202020204" pitchFamily="34" charset="0"/>
                <a:buNone/>
                <a:defRPr/>
              </a:pPr>
              <a:r>
                <a:rPr kumimoji="0" lang="en-US" altLang="zh-CN" sz="24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1. </a:t>
              </a:r>
              <a:r>
                <a:rPr kumimoji="0" lang="zh-CN" altLang="en-US" sz="24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什么是质量？</a:t>
              </a:r>
            </a:p>
          </p:txBody>
        </p:sp>
      </p:gr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0">
          <a:blip r:embed="rId4">
            <a:lum/>
          </a:blip>
          <a:srcRect/>
          <a:stretch>
            <a:fillRect/>
          </a:stretch>
        </a:blipFill>
        <a:effectLst/>
      </p:bgPr>
    </p:bg>
    <p:spTree>
      <p:nvGrpSpPr>
        <p:cNvPr id="1" name=""/>
        <p:cNvGrpSpPr/>
        <p:nvPr/>
      </p:nvGrpSpPr>
      <p:grpSpPr>
        <a:xfrm>
          <a:off x="0" y="0"/>
          <a:ext cx="0" cy="0"/>
          <a:chOff x="0" y="0"/>
          <a:chExt cx="0" cy="0"/>
        </a:xfrm>
      </p:grpSpPr>
      <p:pic>
        <p:nvPicPr>
          <p:cNvPr id="8" name="内容占位符 7" descr="火星科学院-教学幻灯片-3-07"/>
          <p:cNvPicPr>
            <a:picLocks noGrp="1" noChangeAspect="1"/>
          </p:cNvPicPr>
          <p:nvPr>
            <p:ph idx="4294967295"/>
          </p:nvPr>
        </p:nvPicPr>
        <p:blipFill>
          <a:blip r:embed="rId5"/>
          <a:stretch>
            <a:fillRect/>
          </a:stretch>
        </p:blipFill>
        <p:spPr>
          <a:xfrm>
            <a:off x="3175" y="14288"/>
            <a:ext cx="12188825" cy="6862762"/>
          </a:xfrm>
          <a:prstGeom prst="rect">
            <a:avLst/>
          </a:prstGeom>
        </p:spPr>
      </p:pic>
      <p:grpSp>
        <p:nvGrpSpPr>
          <p:cNvPr id="7" name="组合 6"/>
          <p:cNvGrpSpPr/>
          <p:nvPr/>
        </p:nvGrpSpPr>
        <p:grpSpPr>
          <a:xfrm>
            <a:off x="1162050" y="2766695"/>
            <a:ext cx="6954066" cy="848360"/>
            <a:chOff x="1665" y="4357"/>
            <a:chExt cx="10951" cy="1336"/>
          </a:xfrm>
        </p:grpSpPr>
        <p:sp>
          <p:nvSpPr>
            <p:cNvPr id="162820" name="文本框 2"/>
            <p:cNvSpPr>
              <a:spLocks noChangeArrowheads="1"/>
            </p:cNvSpPr>
            <p:nvPr/>
          </p:nvSpPr>
          <p:spPr bwMode="auto">
            <a:xfrm>
              <a:off x="3544" y="4414"/>
              <a:ext cx="9072" cy="1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微软雅黑" panose="020B0503020204020204" charset="-122"/>
                  <a:ea typeface="宋体" panose="02010600030101010101" pitchFamily="2" charset="-122"/>
                  <a:sym typeface="Calibri" panose="020F0502020204030204" charset="0"/>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panose="020B0503020204020204" charset="-122"/>
                  <a:ea typeface="宋体" panose="02010600030101010101" pitchFamily="2" charset="-122"/>
                  <a:sym typeface="Calibri" panose="020F0502020204030204" charset="0"/>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panose="020B0503020204020204" charset="-122"/>
                  <a:ea typeface="宋体" panose="02010600030101010101" pitchFamily="2"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微软雅黑" panose="020B0503020204020204" charset="-122"/>
                  <a:ea typeface="宋体" panose="02010600030101010101" pitchFamily="2"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微软雅黑" panose="020B0503020204020204" charset="-122"/>
                  <a:ea typeface="宋体" panose="02010600030101010101"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panose="020B0503020204020204" charset="-122"/>
                  <a:ea typeface="宋体" panose="02010600030101010101"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panose="020B0503020204020204" charset="-122"/>
                  <a:ea typeface="宋体" panose="02010600030101010101"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panose="020B0503020204020204" charset="-122"/>
                  <a:ea typeface="宋体" panose="02010600030101010101"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panose="020B0503020204020204" charset="-122"/>
                  <a:ea typeface="宋体" panose="02010600030101010101" pitchFamily="2" charset="-122"/>
                  <a:sym typeface="Calibri" panose="020F0502020204030204" charset="0"/>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en-US" sz="4200" i="0" u="none" strike="noStrike" kern="1200" cap="none" spc="0" normalizeH="0" baseline="0" noProof="0" dirty="0">
                  <a:ln>
                    <a:noFill/>
                  </a:ln>
                  <a:solidFill>
                    <a:srgbClr val="F39800"/>
                  </a:solidFill>
                  <a:effectLst/>
                  <a:uLnTx/>
                  <a:uFillTx/>
                  <a:ea typeface="微软雅黑" panose="020B0503020204020204" charset="-122"/>
                  <a:cs typeface="+mn-cs"/>
                  <a:sym typeface="微软雅黑" panose="020B0503020204020204" charset="-122"/>
                </a:rPr>
                <a:t>今天你学到了什么？</a:t>
              </a:r>
            </a:p>
          </p:txBody>
        </p:sp>
        <p:grpSp>
          <p:nvGrpSpPr>
            <p:cNvPr id="6" name="组合 5"/>
            <p:cNvGrpSpPr/>
            <p:nvPr/>
          </p:nvGrpSpPr>
          <p:grpSpPr>
            <a:xfrm>
              <a:off x="1665" y="4357"/>
              <a:ext cx="9357" cy="1336"/>
              <a:chOff x="1665" y="4357"/>
              <a:chExt cx="9357" cy="1336"/>
            </a:xfrm>
          </p:grpSpPr>
          <p:sp>
            <p:nvSpPr>
              <p:cNvPr id="4" name="圆角矩形 3"/>
              <p:cNvSpPr/>
              <p:nvPr/>
            </p:nvSpPr>
            <p:spPr>
              <a:xfrm>
                <a:off x="1665" y="4357"/>
                <a:ext cx="1336" cy="1336"/>
              </a:xfrm>
              <a:prstGeom prst="roundRect">
                <a:avLst/>
              </a:prstGeom>
              <a:solidFill>
                <a:srgbClr val="F39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2"/>
              <p:cNvSpPr>
                <a:spLocks noChangeArrowheads="1"/>
              </p:cNvSpPr>
              <p:nvPr/>
            </p:nvSpPr>
            <p:spPr bwMode="auto">
              <a:xfrm>
                <a:off x="1950" y="4414"/>
                <a:ext cx="9072" cy="1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微软雅黑" panose="020B0503020204020204" charset="-122"/>
                    <a:ea typeface="宋体" panose="02010600030101010101" pitchFamily="2" charset="-122"/>
                    <a:sym typeface="Calibri" panose="020F0502020204030204" charset="0"/>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panose="020B0503020204020204" charset="-122"/>
                    <a:ea typeface="宋体" panose="02010600030101010101" pitchFamily="2" charset="-122"/>
                    <a:sym typeface="Calibri" panose="020F0502020204030204" charset="0"/>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panose="020B0503020204020204" charset="-122"/>
                    <a:ea typeface="宋体" panose="02010600030101010101" pitchFamily="2"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微软雅黑" panose="020B0503020204020204" charset="-122"/>
                    <a:ea typeface="宋体" panose="02010600030101010101" pitchFamily="2"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微软雅黑" panose="020B0503020204020204" charset="-122"/>
                    <a:ea typeface="宋体" panose="02010600030101010101"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panose="020B0503020204020204" charset="-122"/>
                    <a:ea typeface="宋体" panose="02010600030101010101"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panose="020B0503020204020204" charset="-122"/>
                    <a:ea typeface="宋体" panose="02010600030101010101"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panose="020B0503020204020204" charset="-122"/>
                    <a:ea typeface="宋体" panose="02010600030101010101"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panose="020B0503020204020204" charset="-122"/>
                    <a:ea typeface="宋体" panose="02010600030101010101" pitchFamily="2" charset="-122"/>
                    <a:sym typeface="Calibri" panose="020F0502020204030204" charset="0"/>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4200" i="0" u="none" strike="noStrike" kern="1200" cap="none" spc="0" normalizeH="0" baseline="0" noProof="0" dirty="0">
                    <a:ln>
                      <a:noFill/>
                    </a:ln>
                    <a:solidFill>
                      <a:schemeClr val="bg1"/>
                    </a:solidFill>
                    <a:effectLst/>
                    <a:uLnTx/>
                    <a:uFillTx/>
                    <a:ea typeface="微软雅黑" panose="020B0503020204020204" charset="-122"/>
                    <a:cs typeface="+mn-cs"/>
                    <a:sym typeface="微软雅黑" panose="020B0503020204020204" charset="-122"/>
                  </a:rPr>
                  <a:t>6</a:t>
                </a:r>
              </a:p>
            </p:txBody>
          </p:sp>
        </p:grpSp>
      </p:gr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FCFCE9"/>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34290" y="83185"/>
            <a:ext cx="12148820" cy="6510020"/>
          </a:xfrm>
          <a:prstGeom prst="rect">
            <a:avLst/>
          </a:prstGeom>
        </p:spPr>
      </p:pic>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标题 25"/>
          <p:cNvSpPr txBox="1"/>
          <p:nvPr/>
        </p:nvSpPr>
        <p:spPr>
          <a:xfrm>
            <a:off x="907060" y="333655"/>
            <a:ext cx="1997663" cy="461665"/>
          </a:xfrm>
          <a:prstGeom prst="rect">
            <a:avLst/>
          </a:prstGeom>
          <a:noFill/>
        </p:spPr>
        <p:txBody>
          <a:bodyPr wrap="none" rtlCol="0" anchor="t">
            <a:spAutoFit/>
          </a:bodyPr>
          <a:lstStyle>
            <a:lvl1pPr algn="l" rtl="0" eaLnBrk="1" fontAlgn="base" hangingPunct="1">
              <a:lnSpc>
                <a:spcPct val="90000"/>
              </a:lnSpc>
              <a:spcBef>
                <a:spcPct val="0"/>
              </a:spcBef>
              <a:spcAft>
                <a:spcPct val="0"/>
              </a:spcAft>
              <a:defRPr sz="3200" b="1" kern="1200">
                <a:solidFill>
                  <a:srgbClr val="0070C0"/>
                </a:solidFill>
                <a:latin typeface="微软雅黑" panose="020B0503020204020204" charset="-122"/>
                <a:ea typeface="微软雅黑" panose="020B0503020204020204" charset="-122"/>
                <a:cs typeface="+mj-cs"/>
              </a:defRPr>
            </a:lvl1pPr>
            <a:lvl2pPr algn="l" rtl="0" eaLnBrk="1" fontAlgn="base" hangingPunct="1">
              <a:lnSpc>
                <a:spcPct val="90000"/>
              </a:lnSpc>
              <a:spcBef>
                <a:spcPct val="0"/>
              </a:spcBef>
              <a:spcAft>
                <a:spcPct val="0"/>
              </a:spcAft>
              <a:defRPr sz="3200" b="1">
                <a:solidFill>
                  <a:srgbClr val="0070C0"/>
                </a:solidFill>
                <a:latin typeface="微软雅黑" panose="020B0503020204020204" charset="-122"/>
                <a:ea typeface="微软雅黑" panose="020B0503020204020204" charset="-122"/>
              </a:defRPr>
            </a:lvl2pPr>
            <a:lvl3pPr algn="l" rtl="0" eaLnBrk="1" fontAlgn="base" hangingPunct="1">
              <a:lnSpc>
                <a:spcPct val="90000"/>
              </a:lnSpc>
              <a:spcBef>
                <a:spcPct val="0"/>
              </a:spcBef>
              <a:spcAft>
                <a:spcPct val="0"/>
              </a:spcAft>
              <a:defRPr sz="3200" b="1">
                <a:solidFill>
                  <a:srgbClr val="0070C0"/>
                </a:solidFill>
                <a:latin typeface="微软雅黑" panose="020B0503020204020204" charset="-122"/>
                <a:ea typeface="微软雅黑" panose="020B0503020204020204" charset="-122"/>
              </a:defRPr>
            </a:lvl3pPr>
            <a:lvl4pPr algn="l" rtl="0" eaLnBrk="1" fontAlgn="base" hangingPunct="1">
              <a:lnSpc>
                <a:spcPct val="90000"/>
              </a:lnSpc>
              <a:spcBef>
                <a:spcPct val="0"/>
              </a:spcBef>
              <a:spcAft>
                <a:spcPct val="0"/>
              </a:spcAft>
              <a:defRPr sz="3200" b="1">
                <a:solidFill>
                  <a:srgbClr val="0070C0"/>
                </a:solidFill>
                <a:latin typeface="微软雅黑" panose="020B0503020204020204" charset="-122"/>
                <a:ea typeface="微软雅黑" panose="020B0503020204020204" charset="-122"/>
              </a:defRPr>
            </a:lvl4pPr>
            <a:lvl5pPr algn="l" rtl="0" eaLnBrk="1" fontAlgn="base" hangingPunct="1">
              <a:lnSpc>
                <a:spcPct val="90000"/>
              </a:lnSpc>
              <a:spcBef>
                <a:spcPct val="0"/>
              </a:spcBef>
              <a:spcAft>
                <a:spcPct val="0"/>
              </a:spcAft>
              <a:defRPr sz="3200" b="1">
                <a:solidFill>
                  <a:srgbClr val="0070C0"/>
                </a:solidFill>
                <a:latin typeface="微软雅黑" panose="020B0503020204020204" charset="-122"/>
                <a:ea typeface="微软雅黑" panose="020B0503020204020204" charset="-122"/>
              </a:defRPr>
            </a:lvl5pPr>
            <a:lvl6pPr marL="457200" algn="l" rtl="0" eaLnBrk="1" fontAlgn="base" hangingPunct="1">
              <a:lnSpc>
                <a:spcPct val="90000"/>
              </a:lnSpc>
              <a:spcBef>
                <a:spcPct val="0"/>
              </a:spcBef>
              <a:spcAft>
                <a:spcPct val="0"/>
              </a:spcAft>
              <a:defRPr sz="3200" b="1">
                <a:solidFill>
                  <a:srgbClr val="0070C0"/>
                </a:solidFill>
                <a:latin typeface="微软雅黑" panose="020B0503020204020204" charset="-122"/>
                <a:ea typeface="微软雅黑" panose="020B0503020204020204" charset="-122"/>
              </a:defRPr>
            </a:lvl6pPr>
            <a:lvl7pPr marL="914400" algn="l" rtl="0" eaLnBrk="1" fontAlgn="base" hangingPunct="1">
              <a:lnSpc>
                <a:spcPct val="90000"/>
              </a:lnSpc>
              <a:spcBef>
                <a:spcPct val="0"/>
              </a:spcBef>
              <a:spcAft>
                <a:spcPct val="0"/>
              </a:spcAft>
              <a:defRPr sz="3200" b="1">
                <a:solidFill>
                  <a:srgbClr val="0070C0"/>
                </a:solidFill>
                <a:latin typeface="微软雅黑" panose="020B0503020204020204" charset="-122"/>
                <a:ea typeface="微软雅黑" panose="020B0503020204020204" charset="-122"/>
              </a:defRPr>
            </a:lvl7pPr>
            <a:lvl8pPr marL="1371600" algn="l" rtl="0" eaLnBrk="1" fontAlgn="base" hangingPunct="1">
              <a:lnSpc>
                <a:spcPct val="90000"/>
              </a:lnSpc>
              <a:spcBef>
                <a:spcPct val="0"/>
              </a:spcBef>
              <a:spcAft>
                <a:spcPct val="0"/>
              </a:spcAft>
              <a:defRPr sz="3200" b="1">
                <a:solidFill>
                  <a:srgbClr val="0070C0"/>
                </a:solidFill>
                <a:latin typeface="微软雅黑" panose="020B0503020204020204" charset="-122"/>
                <a:ea typeface="微软雅黑" panose="020B0503020204020204" charset="-122"/>
              </a:defRPr>
            </a:lvl8pPr>
            <a:lvl9pPr marL="1828800" algn="l" rtl="0" eaLnBrk="1" fontAlgn="base" hangingPunct="1">
              <a:lnSpc>
                <a:spcPct val="90000"/>
              </a:lnSpc>
              <a:spcBef>
                <a:spcPct val="0"/>
              </a:spcBef>
              <a:spcAft>
                <a:spcPct val="0"/>
              </a:spcAft>
              <a:defRPr sz="3200" b="1">
                <a:solidFill>
                  <a:srgbClr val="0070C0"/>
                </a:solidFill>
                <a:latin typeface="微软雅黑" panose="020B0503020204020204" charset="-122"/>
                <a:ea typeface="微软雅黑" panose="020B0503020204020204"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400" b="0" i="0" u="none" strike="noStrike" kern="1200" cap="none" spc="0" normalizeH="0" baseline="0" noProof="0" dirty="0">
                <a:ln>
                  <a:noFill/>
                </a:ln>
                <a:solidFill>
                  <a:srgbClr val="F39800"/>
                </a:solidFill>
                <a:effectLst/>
                <a:uLnTx/>
                <a:uFillTx/>
                <a:latin typeface="微软雅黑" panose="020B0503020204020204" charset="-122"/>
                <a:ea typeface="微软雅黑" panose="020B0503020204020204" charset="-122"/>
                <a:cs typeface="+mj-cs"/>
                <a:sym typeface="+mn-ea"/>
              </a:rPr>
              <a:t>地球科研站   </a:t>
            </a:r>
          </a:p>
        </p:txBody>
      </p:sp>
      <p:pic>
        <p:nvPicPr>
          <p:cNvPr id="2" name="图片 1" descr="006NoOLkly4flaft17axxj30jg0f1758"/>
          <p:cNvPicPr>
            <a:picLocks noChangeAspect="1"/>
          </p:cNvPicPr>
          <p:nvPr/>
        </p:nvPicPr>
        <p:blipFill>
          <a:blip r:embed="rId3"/>
          <a:srcRect b="5755"/>
          <a:stretch>
            <a:fillRect/>
          </a:stretch>
        </p:blipFill>
        <p:spPr>
          <a:xfrm>
            <a:off x="648970" y="1228090"/>
            <a:ext cx="5695950" cy="4149090"/>
          </a:xfrm>
          <a:prstGeom prst="rect">
            <a:avLst/>
          </a:prstGeom>
        </p:spPr>
      </p:pic>
      <p:pic>
        <p:nvPicPr>
          <p:cNvPr id="4" name="图片 3" descr="006NoOLkly4flaft1pmbpj30gk0gi0tl"/>
          <p:cNvPicPr>
            <a:picLocks noChangeAspect="1"/>
          </p:cNvPicPr>
          <p:nvPr/>
        </p:nvPicPr>
        <p:blipFill>
          <a:blip r:embed="rId4"/>
          <a:stretch>
            <a:fillRect/>
          </a:stretch>
        </p:blipFill>
        <p:spPr>
          <a:xfrm>
            <a:off x="6817360" y="1165860"/>
            <a:ext cx="4541520" cy="4451350"/>
          </a:xfrm>
          <a:prstGeom prst="rect">
            <a:avLst/>
          </a:prstGeom>
        </p:spPr>
      </p:pic>
      <p:sp>
        <p:nvSpPr>
          <p:cNvPr id="5" name="矩形 4"/>
          <p:cNvSpPr/>
          <p:nvPr/>
        </p:nvSpPr>
        <p:spPr>
          <a:xfrm>
            <a:off x="3470910" y="888365"/>
            <a:ext cx="2910205" cy="45396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120505" y="1113790"/>
            <a:ext cx="2910205" cy="45396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8" fill="hold" grpId="0" nodeType="clickEffect">
                                  <p:stCondLst>
                                    <p:cond delay="0"/>
                                  </p:stCondLst>
                                  <p:childTnLst>
                                    <p:animEffect transition="out" filter="wipe(left)">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8" fill="hold" grpId="0" nodeType="clickEffect">
                                  <p:stCondLst>
                                    <p:cond delay="0"/>
                                  </p:stCondLst>
                                  <p:childTnLst>
                                    <p:animEffect transition="out" filter="wipe(left)">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标题 25"/>
          <p:cNvSpPr txBox="1"/>
          <p:nvPr/>
        </p:nvSpPr>
        <p:spPr>
          <a:xfrm>
            <a:off x="857530" y="324130"/>
            <a:ext cx="1997663" cy="461665"/>
          </a:xfrm>
          <a:prstGeom prst="rect">
            <a:avLst/>
          </a:prstGeom>
          <a:noFill/>
        </p:spPr>
        <p:txBody>
          <a:bodyPr wrap="none" rtlCol="0" anchor="t">
            <a:spAutoFit/>
          </a:bodyPr>
          <a:lstStyle>
            <a:lvl1pPr algn="l" rtl="0" eaLnBrk="1" fontAlgn="base" hangingPunct="1">
              <a:lnSpc>
                <a:spcPct val="90000"/>
              </a:lnSpc>
              <a:spcBef>
                <a:spcPct val="0"/>
              </a:spcBef>
              <a:spcAft>
                <a:spcPct val="0"/>
              </a:spcAft>
              <a:defRPr sz="3200" b="1" kern="1200">
                <a:solidFill>
                  <a:srgbClr val="0070C0"/>
                </a:solidFill>
                <a:latin typeface="微软雅黑" panose="020B0503020204020204" charset="-122"/>
                <a:ea typeface="微软雅黑" panose="020B0503020204020204" charset="-122"/>
                <a:cs typeface="+mj-cs"/>
              </a:defRPr>
            </a:lvl1pPr>
            <a:lvl2pPr algn="l" rtl="0" eaLnBrk="1" fontAlgn="base" hangingPunct="1">
              <a:lnSpc>
                <a:spcPct val="90000"/>
              </a:lnSpc>
              <a:spcBef>
                <a:spcPct val="0"/>
              </a:spcBef>
              <a:spcAft>
                <a:spcPct val="0"/>
              </a:spcAft>
              <a:defRPr sz="3200" b="1">
                <a:solidFill>
                  <a:srgbClr val="0070C0"/>
                </a:solidFill>
                <a:latin typeface="微软雅黑" panose="020B0503020204020204" charset="-122"/>
                <a:ea typeface="微软雅黑" panose="020B0503020204020204" charset="-122"/>
              </a:defRPr>
            </a:lvl2pPr>
            <a:lvl3pPr algn="l" rtl="0" eaLnBrk="1" fontAlgn="base" hangingPunct="1">
              <a:lnSpc>
                <a:spcPct val="90000"/>
              </a:lnSpc>
              <a:spcBef>
                <a:spcPct val="0"/>
              </a:spcBef>
              <a:spcAft>
                <a:spcPct val="0"/>
              </a:spcAft>
              <a:defRPr sz="3200" b="1">
                <a:solidFill>
                  <a:srgbClr val="0070C0"/>
                </a:solidFill>
                <a:latin typeface="微软雅黑" panose="020B0503020204020204" charset="-122"/>
                <a:ea typeface="微软雅黑" panose="020B0503020204020204" charset="-122"/>
              </a:defRPr>
            </a:lvl3pPr>
            <a:lvl4pPr algn="l" rtl="0" eaLnBrk="1" fontAlgn="base" hangingPunct="1">
              <a:lnSpc>
                <a:spcPct val="90000"/>
              </a:lnSpc>
              <a:spcBef>
                <a:spcPct val="0"/>
              </a:spcBef>
              <a:spcAft>
                <a:spcPct val="0"/>
              </a:spcAft>
              <a:defRPr sz="3200" b="1">
                <a:solidFill>
                  <a:srgbClr val="0070C0"/>
                </a:solidFill>
                <a:latin typeface="微软雅黑" panose="020B0503020204020204" charset="-122"/>
                <a:ea typeface="微软雅黑" panose="020B0503020204020204" charset="-122"/>
              </a:defRPr>
            </a:lvl4pPr>
            <a:lvl5pPr algn="l" rtl="0" eaLnBrk="1" fontAlgn="base" hangingPunct="1">
              <a:lnSpc>
                <a:spcPct val="90000"/>
              </a:lnSpc>
              <a:spcBef>
                <a:spcPct val="0"/>
              </a:spcBef>
              <a:spcAft>
                <a:spcPct val="0"/>
              </a:spcAft>
              <a:defRPr sz="3200" b="1">
                <a:solidFill>
                  <a:srgbClr val="0070C0"/>
                </a:solidFill>
                <a:latin typeface="微软雅黑" panose="020B0503020204020204" charset="-122"/>
                <a:ea typeface="微软雅黑" panose="020B0503020204020204" charset="-122"/>
              </a:defRPr>
            </a:lvl5pPr>
            <a:lvl6pPr marL="457200" algn="l" rtl="0" eaLnBrk="1" fontAlgn="base" hangingPunct="1">
              <a:lnSpc>
                <a:spcPct val="90000"/>
              </a:lnSpc>
              <a:spcBef>
                <a:spcPct val="0"/>
              </a:spcBef>
              <a:spcAft>
                <a:spcPct val="0"/>
              </a:spcAft>
              <a:defRPr sz="3200" b="1">
                <a:solidFill>
                  <a:srgbClr val="0070C0"/>
                </a:solidFill>
                <a:latin typeface="微软雅黑" panose="020B0503020204020204" charset="-122"/>
                <a:ea typeface="微软雅黑" panose="020B0503020204020204" charset="-122"/>
              </a:defRPr>
            </a:lvl6pPr>
            <a:lvl7pPr marL="914400" algn="l" rtl="0" eaLnBrk="1" fontAlgn="base" hangingPunct="1">
              <a:lnSpc>
                <a:spcPct val="90000"/>
              </a:lnSpc>
              <a:spcBef>
                <a:spcPct val="0"/>
              </a:spcBef>
              <a:spcAft>
                <a:spcPct val="0"/>
              </a:spcAft>
              <a:defRPr sz="3200" b="1">
                <a:solidFill>
                  <a:srgbClr val="0070C0"/>
                </a:solidFill>
                <a:latin typeface="微软雅黑" panose="020B0503020204020204" charset="-122"/>
                <a:ea typeface="微软雅黑" panose="020B0503020204020204" charset="-122"/>
              </a:defRPr>
            </a:lvl7pPr>
            <a:lvl8pPr marL="1371600" algn="l" rtl="0" eaLnBrk="1" fontAlgn="base" hangingPunct="1">
              <a:lnSpc>
                <a:spcPct val="90000"/>
              </a:lnSpc>
              <a:spcBef>
                <a:spcPct val="0"/>
              </a:spcBef>
              <a:spcAft>
                <a:spcPct val="0"/>
              </a:spcAft>
              <a:defRPr sz="3200" b="1">
                <a:solidFill>
                  <a:srgbClr val="0070C0"/>
                </a:solidFill>
                <a:latin typeface="微软雅黑" panose="020B0503020204020204" charset="-122"/>
                <a:ea typeface="微软雅黑" panose="020B0503020204020204" charset="-122"/>
              </a:defRPr>
            </a:lvl8pPr>
            <a:lvl9pPr marL="1828800" algn="l" rtl="0" eaLnBrk="1" fontAlgn="base" hangingPunct="1">
              <a:lnSpc>
                <a:spcPct val="90000"/>
              </a:lnSpc>
              <a:spcBef>
                <a:spcPct val="0"/>
              </a:spcBef>
              <a:spcAft>
                <a:spcPct val="0"/>
              </a:spcAft>
              <a:defRPr sz="3200" b="1">
                <a:solidFill>
                  <a:srgbClr val="0070C0"/>
                </a:solidFill>
                <a:latin typeface="微软雅黑" panose="020B0503020204020204" charset="-122"/>
                <a:ea typeface="微软雅黑" panose="020B0503020204020204"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400" b="0" i="0" u="none" strike="noStrike" kern="1200" cap="none" spc="0" normalizeH="0" baseline="0" noProof="0" dirty="0">
                <a:ln>
                  <a:noFill/>
                </a:ln>
                <a:solidFill>
                  <a:srgbClr val="F39800"/>
                </a:solidFill>
                <a:effectLst/>
                <a:uLnTx/>
                <a:uFillTx/>
                <a:latin typeface="微软雅黑" panose="020B0503020204020204" charset="-122"/>
                <a:ea typeface="微软雅黑" panose="020B0503020204020204" charset="-122"/>
                <a:cs typeface="+mj-cs"/>
                <a:sym typeface="+mn-ea"/>
              </a:rPr>
              <a:t>地球科研站   </a:t>
            </a:r>
          </a:p>
        </p:txBody>
      </p:sp>
      <p:pic>
        <p:nvPicPr>
          <p:cNvPr id="3" name="图片 2" descr="006NoOLkly4flaft1hm8mj30jg0cywgg"/>
          <p:cNvPicPr>
            <a:picLocks noChangeAspect="1"/>
          </p:cNvPicPr>
          <p:nvPr/>
        </p:nvPicPr>
        <p:blipFill>
          <a:blip r:embed="rId3"/>
          <a:srcRect b="5766"/>
          <a:stretch>
            <a:fillRect/>
          </a:stretch>
        </p:blipFill>
        <p:spPr>
          <a:xfrm>
            <a:off x="467995" y="1242060"/>
            <a:ext cx="6285230" cy="3943350"/>
          </a:xfrm>
          <a:prstGeom prst="rect">
            <a:avLst/>
          </a:prstGeom>
        </p:spPr>
      </p:pic>
      <p:pic>
        <p:nvPicPr>
          <p:cNvPr id="5" name="图片 4" descr="006NoOLkly4flaft1esryj30jg0hvdgy"/>
          <p:cNvPicPr>
            <a:picLocks noChangeAspect="1"/>
          </p:cNvPicPr>
          <p:nvPr/>
        </p:nvPicPr>
        <p:blipFill>
          <a:blip r:embed="rId4"/>
          <a:srcRect b="5089"/>
          <a:stretch>
            <a:fillRect/>
          </a:stretch>
        </p:blipFill>
        <p:spPr>
          <a:xfrm>
            <a:off x="7325360" y="1200785"/>
            <a:ext cx="4646295" cy="4050665"/>
          </a:xfrm>
          <a:prstGeom prst="rect">
            <a:avLst/>
          </a:prstGeom>
        </p:spPr>
      </p:pic>
      <p:sp>
        <p:nvSpPr>
          <p:cNvPr id="7" name="矩形 6"/>
          <p:cNvSpPr/>
          <p:nvPr/>
        </p:nvSpPr>
        <p:spPr>
          <a:xfrm>
            <a:off x="3522980" y="888365"/>
            <a:ext cx="3380740" cy="43459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9620885" y="888365"/>
            <a:ext cx="2512060" cy="4406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8" fill="hold" grpId="0" nodeType="clickEffect">
                                  <p:stCondLst>
                                    <p:cond delay="0"/>
                                  </p:stCondLst>
                                  <p:childTnLst>
                                    <p:animEffect transition="out" filter="wipe(left)">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8" fill="hold" grpId="0" nodeType="clickEffect">
                                  <p:stCondLst>
                                    <p:cond delay="0"/>
                                  </p:stCondLst>
                                  <p:childTnLst>
                                    <p:animEffect transition="out" filter="wipe(left)">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a:stretch>
        </a:blipFill>
        <a:effectLst/>
      </p:bgPr>
    </p:bg>
    <p:spTree>
      <p:nvGrpSpPr>
        <p:cNvPr id="1" name=""/>
        <p:cNvGrpSpPr/>
        <p:nvPr/>
      </p:nvGrpSpPr>
      <p:grpSpPr>
        <a:xfrm>
          <a:off x="0" y="0"/>
          <a:ext cx="0" cy="0"/>
          <a:chOff x="0" y="0"/>
          <a:chExt cx="0" cy="0"/>
        </a:xfrm>
      </p:grpSpPr>
      <p:pic>
        <p:nvPicPr>
          <p:cNvPr id="8" name="内容占位符 7" descr="火星科学院-教学幻灯片-3-07"/>
          <p:cNvPicPr>
            <a:picLocks noGrp="1" noChangeAspect="1"/>
          </p:cNvPicPr>
          <p:nvPr>
            <p:ph idx="1"/>
          </p:nvPr>
        </p:nvPicPr>
        <p:blipFill>
          <a:blip r:embed="rId4"/>
          <a:stretch>
            <a:fillRect/>
          </a:stretch>
        </p:blipFill>
        <p:spPr>
          <a:xfrm>
            <a:off x="-648970" y="-35560"/>
            <a:ext cx="12837795" cy="6928485"/>
          </a:xfrm>
          <a:prstGeom prst="rect">
            <a:avLst/>
          </a:prstGeom>
        </p:spPr>
      </p:pic>
      <p:grpSp>
        <p:nvGrpSpPr>
          <p:cNvPr id="7" name="组合 6"/>
          <p:cNvGrpSpPr/>
          <p:nvPr/>
        </p:nvGrpSpPr>
        <p:grpSpPr>
          <a:xfrm>
            <a:off x="1162050" y="2766695"/>
            <a:ext cx="6954066" cy="1419860"/>
            <a:chOff x="1665" y="4357"/>
            <a:chExt cx="10951" cy="2236"/>
          </a:xfrm>
        </p:grpSpPr>
        <p:sp>
          <p:nvSpPr>
            <p:cNvPr id="162820" name="文本框 2"/>
            <p:cNvSpPr>
              <a:spLocks noChangeArrowheads="1"/>
            </p:cNvSpPr>
            <p:nvPr/>
          </p:nvSpPr>
          <p:spPr bwMode="auto">
            <a:xfrm>
              <a:off x="3544" y="4414"/>
              <a:ext cx="9072" cy="2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微软雅黑" panose="020B0503020204020204" charset="-122"/>
                  <a:ea typeface="宋体" panose="02010600030101010101" pitchFamily="2" charset="-122"/>
                  <a:sym typeface="Calibri" panose="020F0502020204030204" charset="0"/>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panose="020B0503020204020204" charset="-122"/>
                  <a:ea typeface="宋体" panose="02010600030101010101" pitchFamily="2" charset="-122"/>
                  <a:sym typeface="Calibri" panose="020F0502020204030204" charset="0"/>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panose="020B0503020204020204" charset="-122"/>
                  <a:ea typeface="宋体" panose="02010600030101010101" pitchFamily="2"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微软雅黑" panose="020B0503020204020204" charset="-122"/>
                  <a:ea typeface="宋体" panose="02010600030101010101" pitchFamily="2"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微软雅黑" panose="020B0503020204020204" charset="-122"/>
                  <a:ea typeface="宋体" panose="02010600030101010101"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panose="020B0503020204020204" charset="-122"/>
                  <a:ea typeface="宋体" panose="02010600030101010101"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panose="020B0503020204020204" charset="-122"/>
                  <a:ea typeface="宋体" panose="02010600030101010101"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panose="020B0503020204020204" charset="-122"/>
                  <a:ea typeface="宋体" panose="02010600030101010101"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panose="020B0503020204020204" charset="-122"/>
                  <a:ea typeface="宋体" panose="02010600030101010101" pitchFamily="2" charset="-122"/>
                  <a:sym typeface="Calibri" panose="020F0502020204030204" charset="0"/>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4200" i="0" u="none" strike="noStrike" kern="1200" cap="none" spc="0" normalizeH="0" baseline="0" noProof="0" dirty="0">
                <a:ln>
                  <a:noFill/>
                </a:ln>
                <a:solidFill>
                  <a:schemeClr val="tx1">
                    <a:lumMod val="75000"/>
                    <a:lumOff val="25000"/>
                  </a:schemeClr>
                </a:solidFill>
                <a:effectLst/>
                <a:uLnTx/>
                <a:uFillTx/>
                <a:latin typeface="思源黑体 CN Regular" panose="020B0500000000000000" charset="-122"/>
                <a:ea typeface="思源黑体 CN Regular" panose="020B0500000000000000" charset="-122"/>
              </a:endParaRPr>
            </a:p>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4200" i="0" u="none" strike="noStrike" kern="1200" cap="none" spc="0" normalizeH="0" baseline="0" noProof="0" dirty="0">
                <a:ln>
                  <a:noFill/>
                </a:ln>
                <a:solidFill>
                  <a:srgbClr val="F39800"/>
                </a:solidFill>
                <a:effectLst/>
                <a:uLnTx/>
                <a:uFillTx/>
                <a:latin typeface="思源黑体 CN Bold" panose="020B0800000000000000" charset="-122"/>
                <a:ea typeface="思源黑体 CN Bold" panose="020B0800000000000000" charset="-122"/>
                <a:cs typeface="+mn-cs"/>
                <a:sym typeface="微软雅黑" panose="020B0503020204020204" charset="-122"/>
              </a:endParaRPr>
            </a:p>
          </p:txBody>
        </p:sp>
        <p:grpSp>
          <p:nvGrpSpPr>
            <p:cNvPr id="6" name="组合 5"/>
            <p:cNvGrpSpPr/>
            <p:nvPr/>
          </p:nvGrpSpPr>
          <p:grpSpPr>
            <a:xfrm>
              <a:off x="1665" y="4357"/>
              <a:ext cx="9357" cy="1336"/>
              <a:chOff x="1665" y="4357"/>
              <a:chExt cx="9357" cy="1336"/>
            </a:xfrm>
          </p:grpSpPr>
          <p:sp>
            <p:nvSpPr>
              <p:cNvPr id="4" name="圆角矩形 3"/>
              <p:cNvSpPr/>
              <p:nvPr/>
            </p:nvSpPr>
            <p:spPr>
              <a:xfrm>
                <a:off x="1665" y="4357"/>
                <a:ext cx="1336" cy="1336"/>
              </a:xfrm>
              <a:prstGeom prst="roundRect">
                <a:avLst/>
              </a:prstGeom>
              <a:solidFill>
                <a:srgbClr val="F39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2"/>
              <p:cNvSpPr>
                <a:spLocks noChangeArrowheads="1"/>
              </p:cNvSpPr>
              <p:nvPr/>
            </p:nvSpPr>
            <p:spPr bwMode="auto">
              <a:xfrm>
                <a:off x="1950" y="4414"/>
                <a:ext cx="9072" cy="1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微软雅黑" panose="020B0503020204020204" charset="-122"/>
                    <a:ea typeface="宋体" panose="02010600030101010101" pitchFamily="2" charset="-122"/>
                    <a:sym typeface="Calibri" panose="020F0502020204030204" charset="0"/>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panose="020B0503020204020204" charset="-122"/>
                    <a:ea typeface="宋体" panose="02010600030101010101" pitchFamily="2" charset="-122"/>
                    <a:sym typeface="Calibri" panose="020F0502020204030204" charset="0"/>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panose="020B0503020204020204" charset="-122"/>
                    <a:ea typeface="宋体" panose="02010600030101010101" pitchFamily="2"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微软雅黑" panose="020B0503020204020204" charset="-122"/>
                    <a:ea typeface="宋体" panose="02010600030101010101" pitchFamily="2"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微软雅黑" panose="020B0503020204020204" charset="-122"/>
                    <a:ea typeface="宋体" panose="02010600030101010101"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panose="020B0503020204020204" charset="-122"/>
                    <a:ea typeface="宋体" panose="02010600030101010101"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panose="020B0503020204020204" charset="-122"/>
                    <a:ea typeface="宋体" panose="02010600030101010101"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panose="020B0503020204020204" charset="-122"/>
                    <a:ea typeface="宋体" panose="02010600030101010101"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panose="020B0503020204020204" charset="-122"/>
                    <a:ea typeface="宋体" panose="02010600030101010101" pitchFamily="2" charset="-122"/>
                    <a:sym typeface="Calibri" panose="020F0502020204030204" charset="0"/>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4200" i="0" u="none" strike="noStrike" kern="1200" cap="none" spc="0" normalizeH="0" baseline="0" noProof="0" dirty="0">
                    <a:ln>
                      <a:noFill/>
                    </a:ln>
                    <a:solidFill>
                      <a:schemeClr val="bg1"/>
                    </a:solidFill>
                    <a:effectLst/>
                    <a:uLnTx/>
                    <a:uFillTx/>
                    <a:ea typeface="微软雅黑" panose="020B0503020204020204" charset="-122"/>
                    <a:cs typeface="+mn-cs"/>
                    <a:sym typeface="微软雅黑" panose="020B0503020204020204" charset="-122"/>
                  </a:rPr>
                  <a:t>1</a:t>
                </a:r>
              </a:p>
            </p:txBody>
          </p:sp>
        </p:grpSp>
      </p:grpSp>
      <p:sp>
        <p:nvSpPr>
          <p:cNvPr id="3" name="文本框 2"/>
          <p:cNvSpPr>
            <a:spLocks noChangeArrowheads="1"/>
          </p:cNvSpPr>
          <p:nvPr/>
        </p:nvSpPr>
        <p:spPr bwMode="auto">
          <a:xfrm>
            <a:off x="2355246" y="2845707"/>
            <a:ext cx="6760210" cy="753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微软雅黑" panose="020B0503020204020204" charset="-122"/>
                <a:ea typeface="宋体" panose="02010600030101010101" pitchFamily="2" charset="-122"/>
                <a:sym typeface="Calibri" panose="020F0502020204030204" charset="0"/>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panose="020B0503020204020204" charset="-122"/>
                <a:ea typeface="宋体" panose="02010600030101010101" pitchFamily="2" charset="-122"/>
                <a:sym typeface="Calibri" panose="020F0502020204030204" charset="0"/>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panose="020B0503020204020204" charset="-122"/>
                <a:ea typeface="宋体" panose="02010600030101010101" pitchFamily="2"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微软雅黑" panose="020B0503020204020204" charset="-122"/>
                <a:ea typeface="宋体" panose="02010600030101010101" pitchFamily="2"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微软雅黑" panose="020B0503020204020204" charset="-122"/>
                <a:ea typeface="宋体" panose="02010600030101010101"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panose="020B0503020204020204" charset="-122"/>
                <a:ea typeface="宋体" panose="02010600030101010101"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panose="020B0503020204020204" charset="-122"/>
                <a:ea typeface="宋体" panose="02010600030101010101"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panose="020B0503020204020204" charset="-122"/>
                <a:ea typeface="宋体" panose="02010600030101010101"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panose="020B0503020204020204" charset="-122"/>
                <a:ea typeface="宋体" panose="02010600030101010101" pitchFamily="2" charset="-122"/>
                <a:sym typeface="Calibri" panose="020F0502020204030204" charset="0"/>
              </a:defRPr>
            </a:lvl9pPr>
          </a:lstStyle>
          <a:p>
            <a:pPr marL="0" marR="0" lvl="0" indent="0" algn="l" defTabSz="914400" rtl="0" eaLnBrk="1" fontAlgn="base" latinLnBrk="0" hangingPunct="1">
              <a:lnSpc>
                <a:spcPct val="110000"/>
              </a:lnSpc>
              <a:spcBef>
                <a:spcPct val="0"/>
              </a:spcBef>
              <a:spcAft>
                <a:spcPct val="0"/>
              </a:spcAft>
              <a:buClr>
                <a:srgbClr val="000000"/>
              </a:buClr>
              <a:buSzPct val="70000"/>
              <a:buFont typeface="Arial" panose="020B0604020202020204" pitchFamily="34" charset="0"/>
              <a:buNone/>
              <a:defRPr/>
            </a:pPr>
            <a:r>
              <a:rPr kumimoji="0" lang="zh-CN" altLang="en-US" sz="4200" i="0" u="none" strike="noStrike" kern="1200" cap="none" spc="0" normalizeH="0" baseline="0" noProof="0" dirty="0">
                <a:ln>
                  <a:noFill/>
                </a:ln>
                <a:solidFill>
                  <a:srgbClr val="F39800"/>
                </a:solidFill>
                <a:effectLst/>
                <a:uLnTx/>
                <a:uFillTx/>
                <a:ea typeface="微软雅黑" panose="020B0503020204020204" charset="-122"/>
                <a:cs typeface="微软雅黑" panose="020B0503020204020204" charset="-122"/>
                <a:sym typeface="+mn-ea"/>
              </a:rPr>
              <a:t>什么是质量？</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940435" y="296545"/>
            <a:ext cx="1107996" cy="461665"/>
          </a:xfrm>
          <a:prstGeom prst="rect">
            <a:avLst/>
          </a:prstGeom>
          <a:noFill/>
        </p:spPr>
        <p:txBody>
          <a:bodyPr wrap="none" rtlCol="0" anchor="t">
            <a:spAutoFit/>
          </a:bodyPr>
          <a:lstStyle/>
          <a:p>
            <a:r>
              <a:rPr lang="zh-CN" altLang="en-US" sz="2400" dirty="0">
                <a:solidFill>
                  <a:srgbClr val="F39800"/>
                </a:solidFill>
                <a:latin typeface="微软雅黑" panose="020B0503020204020204" charset="-122"/>
                <a:ea typeface="微软雅黑" panose="020B0503020204020204" charset="-122"/>
                <a:sym typeface="微软雅黑" panose="020B0503020204020204" charset="-122"/>
              </a:rPr>
              <a:t>猜一猜</a:t>
            </a:r>
          </a:p>
        </p:txBody>
      </p:sp>
      <p:sp>
        <p:nvSpPr>
          <p:cNvPr id="34" name="圆角矩形 33"/>
          <p:cNvSpPr/>
          <p:nvPr/>
        </p:nvSpPr>
        <p:spPr>
          <a:xfrm>
            <a:off x="3849370" y="4906010"/>
            <a:ext cx="707390" cy="491490"/>
          </a:xfrm>
          <a:prstGeom prst="roundRect">
            <a:avLst/>
          </a:prstGeom>
          <a:solidFill>
            <a:srgbClr val="F39800"/>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zh-CN" altLang="en-US" sz="2000">
                <a:latin typeface="微软雅黑" panose="020B0503020204020204" charset="-122"/>
                <a:ea typeface="微软雅黑" panose="020B0503020204020204" charset="-122"/>
              </a:rPr>
              <a:t>球</a:t>
            </a:r>
          </a:p>
        </p:txBody>
      </p:sp>
      <p:sp>
        <p:nvSpPr>
          <p:cNvPr id="3" name="圆角矩形 2"/>
          <p:cNvSpPr/>
          <p:nvPr/>
        </p:nvSpPr>
        <p:spPr>
          <a:xfrm>
            <a:off x="8201025" y="4906010"/>
            <a:ext cx="1735455" cy="491490"/>
          </a:xfrm>
          <a:prstGeom prst="roundRect">
            <a:avLst/>
          </a:prstGeom>
          <a:solidFill>
            <a:srgbClr val="F39800"/>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zh-CN" altLang="en-US" sz="2000">
                <a:latin typeface="微软雅黑" panose="020B0503020204020204" charset="-122"/>
                <a:ea typeface="微软雅黑" panose="020B0503020204020204" charset="-122"/>
              </a:rPr>
              <a:t>电子秤</a:t>
            </a:r>
          </a:p>
        </p:txBody>
      </p:sp>
      <p:pic>
        <p:nvPicPr>
          <p:cNvPr id="19" name="图片 18"/>
          <p:cNvPicPr>
            <a:picLocks noChangeAspect="1"/>
          </p:cNvPicPr>
          <p:nvPr/>
        </p:nvPicPr>
        <p:blipFill>
          <a:blip r:embed="rId3" cstate="print"/>
          <a:srcRect/>
          <a:stretch>
            <a:fillRect/>
          </a:stretch>
        </p:blipFill>
        <p:spPr>
          <a:xfrm>
            <a:off x="7367270" y="1610360"/>
            <a:ext cx="3402330" cy="2867025"/>
          </a:xfrm>
          <a:prstGeom prst="rect">
            <a:avLst/>
          </a:prstGeom>
        </p:spPr>
      </p:pic>
      <p:grpSp>
        <p:nvGrpSpPr>
          <p:cNvPr id="8" name="组合 7"/>
          <p:cNvGrpSpPr/>
          <p:nvPr/>
        </p:nvGrpSpPr>
        <p:grpSpPr>
          <a:xfrm>
            <a:off x="1422400" y="1336428"/>
            <a:ext cx="4673917" cy="3165722"/>
            <a:chOff x="4166" y="3035"/>
            <a:chExt cx="5884" cy="4016"/>
          </a:xfrm>
        </p:grpSpPr>
        <p:pic>
          <p:nvPicPr>
            <p:cNvPr id="6" name="图片 5"/>
            <p:cNvPicPr>
              <a:picLocks noChangeAspect="1"/>
            </p:cNvPicPr>
            <p:nvPr/>
          </p:nvPicPr>
          <p:blipFill rotWithShape="1">
            <a:blip r:embed="rId4" cstate="print"/>
            <a:srcRect l="26621" t="11813"/>
            <a:stretch>
              <a:fillRect/>
            </a:stretch>
          </p:blipFill>
          <p:spPr>
            <a:xfrm>
              <a:off x="4166" y="3035"/>
              <a:ext cx="2915" cy="4016"/>
            </a:xfrm>
            <a:prstGeom prst="rect">
              <a:avLst/>
            </a:prstGeom>
          </p:spPr>
        </p:pic>
        <p:pic>
          <p:nvPicPr>
            <p:cNvPr id="7" name="图片 6"/>
            <p:cNvPicPr>
              <a:picLocks noChangeAspect="1"/>
            </p:cNvPicPr>
            <p:nvPr/>
          </p:nvPicPr>
          <p:blipFill rotWithShape="1">
            <a:blip r:embed="rId5" cstate="print"/>
            <a:srcRect t="11813" r="24810"/>
            <a:stretch>
              <a:fillRect/>
            </a:stretch>
          </p:blipFill>
          <p:spPr>
            <a:xfrm>
              <a:off x="7081" y="3035"/>
              <a:ext cx="2969" cy="4016"/>
            </a:xfrm>
            <a:prstGeom prst="rect">
              <a:avLst/>
            </a:prstGeom>
          </p:spPr>
        </p:pic>
      </p:grpSp>
      <p:sp>
        <p:nvSpPr>
          <p:cNvPr id="10" name="圆角矩形 17"/>
          <p:cNvSpPr/>
          <p:nvPr/>
        </p:nvSpPr>
        <p:spPr>
          <a:xfrm>
            <a:off x="2201771" y="5818238"/>
            <a:ext cx="5222240" cy="491490"/>
          </a:xfrm>
          <a:prstGeom prst="roundRect">
            <a:avLst/>
          </a:prstGeom>
          <a:solidFill>
            <a:srgbClr val="F39800"/>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zh-CN" altLang="en-US" sz="2000" dirty="0">
                <a:latin typeface="微软雅黑" panose="020B0503020204020204" charset="-122"/>
                <a:ea typeface="微软雅黑" panose="020B0503020204020204" charset="-122"/>
              </a:rPr>
              <a:t>两个球，哪一个轻？哪一个重？</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p:tgtEl>
                                          <p:spTgt spid="10"/>
                                        </p:tgtEl>
                                        <p:attrNameLst>
                                          <p:attrName>ppt_x</p:attrName>
                                        </p:attrNameLst>
                                      </p:cBhvr>
                                      <p:tavLst>
                                        <p:tav tm="0">
                                          <p:val>
                                            <p:strVal val="#ppt_x-#ppt_w*1.125000"/>
                                          </p:val>
                                        </p:tav>
                                        <p:tav tm="100000">
                                          <p:val>
                                            <p:strVal val="#ppt_x"/>
                                          </p:val>
                                        </p:tav>
                                      </p:tavLst>
                                    </p:anim>
                                    <p:animEffect transition="in" filter="wipe(right)">
                                      <p:cBhvr>
                                        <p:cTn id="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919480" y="274320"/>
            <a:ext cx="3570208" cy="461665"/>
          </a:xfrm>
          <a:prstGeom prst="rect">
            <a:avLst/>
          </a:prstGeom>
          <a:noFill/>
        </p:spPr>
        <p:txBody>
          <a:bodyPr wrap="none" rtlCol="0" anchor="t">
            <a:spAutoFit/>
          </a:bodyPr>
          <a:lstStyle/>
          <a:p>
            <a:pPr algn="l"/>
            <a:r>
              <a:rPr lang="zh-CN" altLang="en-US" sz="2400" noProof="0" dirty="0">
                <a:ln>
                  <a:noFill/>
                </a:ln>
                <a:solidFill>
                  <a:srgbClr val="F39800"/>
                </a:solidFill>
                <a:effectLst/>
                <a:uLnTx/>
                <a:uFillTx/>
                <a:ea typeface="微软雅黑" panose="020B0503020204020204" charset="-122"/>
                <a:cs typeface="微软雅黑" panose="020B0503020204020204" charset="-122"/>
                <a:sym typeface="+mn-ea"/>
              </a:rPr>
              <a:t>物体的</a:t>
            </a:r>
            <a:r>
              <a:rPr lang="zh-CN" altLang="en-US" sz="2400" dirty="0">
                <a:solidFill>
                  <a:srgbClr val="F39800"/>
                </a:solidFill>
                <a:ea typeface="微软雅黑" panose="020B0503020204020204" charset="-122"/>
                <a:cs typeface="微软雅黑" panose="020B0503020204020204" charset="-122"/>
                <a:sym typeface="+mn-ea"/>
              </a:rPr>
              <a:t>质量</a:t>
            </a:r>
            <a:r>
              <a:rPr lang="zh-CN" altLang="en-US" sz="2400" noProof="0" dirty="0">
                <a:ln>
                  <a:noFill/>
                </a:ln>
                <a:solidFill>
                  <a:srgbClr val="F39800"/>
                </a:solidFill>
                <a:effectLst/>
                <a:uLnTx/>
                <a:uFillTx/>
                <a:ea typeface="微软雅黑" panose="020B0503020204020204" charset="-122"/>
                <a:cs typeface="微软雅黑" panose="020B0503020204020204" charset="-122"/>
                <a:sym typeface="+mn-ea"/>
              </a:rPr>
              <a:t>指的是什么？</a:t>
            </a:r>
            <a:endParaRPr lang="zh-CN" altLang="en-US" sz="2400" dirty="0">
              <a:solidFill>
                <a:srgbClr val="F39800"/>
              </a:solidFill>
              <a:latin typeface="微软雅黑" panose="020B0503020204020204" charset="-122"/>
              <a:ea typeface="微软雅黑" panose="020B0503020204020204" charset="-122"/>
              <a:sym typeface="微软雅黑" panose="020B0503020204020204" charset="-122"/>
            </a:endParaRPr>
          </a:p>
        </p:txBody>
      </p:sp>
      <p:pic>
        <p:nvPicPr>
          <p:cNvPr id="2" name="图片 1"/>
          <p:cNvPicPr>
            <a:picLocks noChangeAspect="1"/>
          </p:cNvPicPr>
          <p:nvPr/>
        </p:nvPicPr>
        <p:blipFill>
          <a:blip r:embed="rId3" cstate="print"/>
          <a:srcRect/>
          <a:stretch>
            <a:fillRect/>
          </a:stretch>
        </p:blipFill>
        <p:spPr>
          <a:xfrm>
            <a:off x="3497087" y="1742308"/>
            <a:ext cx="3228815" cy="2763250"/>
          </a:xfrm>
          <a:prstGeom prst="rect">
            <a:avLst/>
          </a:prstGeom>
        </p:spPr>
      </p:pic>
      <p:pic>
        <p:nvPicPr>
          <p:cNvPr id="5" name="图片 4"/>
          <p:cNvPicPr>
            <a:picLocks noChangeAspect="1"/>
          </p:cNvPicPr>
          <p:nvPr/>
        </p:nvPicPr>
        <p:blipFill>
          <a:blip r:embed="rId4" cstate="print"/>
          <a:stretch>
            <a:fillRect/>
          </a:stretch>
        </p:blipFill>
        <p:spPr>
          <a:xfrm>
            <a:off x="457199" y="1742308"/>
            <a:ext cx="2770527" cy="2742892"/>
          </a:xfrm>
          <a:prstGeom prst="rect">
            <a:avLst/>
          </a:prstGeom>
        </p:spPr>
      </p:pic>
      <p:sp>
        <p:nvSpPr>
          <p:cNvPr id="34" name="圆角矩形 33"/>
          <p:cNvSpPr/>
          <p:nvPr/>
        </p:nvSpPr>
        <p:spPr>
          <a:xfrm>
            <a:off x="1083002" y="4861878"/>
            <a:ext cx="1518920" cy="491490"/>
          </a:xfrm>
          <a:prstGeom prst="roundRect">
            <a:avLst/>
          </a:prstGeom>
          <a:solidFill>
            <a:srgbClr val="F39800"/>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zh-CN" altLang="en-US" sz="2000" dirty="0">
                <a:latin typeface="微软雅黑" panose="020B0503020204020204" charset="-122"/>
                <a:ea typeface="微软雅黑" panose="020B0503020204020204" charset="-122"/>
              </a:rPr>
              <a:t>空心球</a:t>
            </a:r>
          </a:p>
        </p:txBody>
      </p:sp>
      <p:sp>
        <p:nvSpPr>
          <p:cNvPr id="3" name="圆角矩形 2"/>
          <p:cNvSpPr/>
          <p:nvPr/>
        </p:nvSpPr>
        <p:spPr>
          <a:xfrm>
            <a:off x="4352034" y="4861878"/>
            <a:ext cx="1518920" cy="491490"/>
          </a:xfrm>
          <a:prstGeom prst="roundRect">
            <a:avLst/>
          </a:prstGeom>
          <a:solidFill>
            <a:srgbClr val="F39800"/>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zh-CN" altLang="en-US" sz="2000" dirty="0">
                <a:latin typeface="微软雅黑" panose="020B0503020204020204" charset="-122"/>
                <a:ea typeface="微软雅黑" panose="020B0503020204020204" charset="-122"/>
              </a:rPr>
              <a:t>实心球</a:t>
            </a:r>
          </a:p>
        </p:txBody>
      </p:sp>
      <p:sp>
        <p:nvSpPr>
          <p:cNvPr id="8" name="折角形 18"/>
          <p:cNvSpPr/>
          <p:nvPr/>
        </p:nvSpPr>
        <p:spPr>
          <a:xfrm>
            <a:off x="7148488" y="1742308"/>
            <a:ext cx="4633204" cy="2794604"/>
          </a:xfrm>
          <a:prstGeom prst="foldedCorner">
            <a:avLst/>
          </a:prstGeom>
        </p:spPr>
        <p:style>
          <a:lnRef idx="2">
            <a:schemeClr val="accent2"/>
          </a:lnRef>
          <a:fillRef idx="1">
            <a:schemeClr val="lt1"/>
          </a:fillRef>
          <a:effectRef idx="0">
            <a:schemeClr val="accent2"/>
          </a:effectRef>
          <a:fontRef idx="minor">
            <a:schemeClr val="dk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dirty="0">
              <a:ln>
                <a:noFill/>
              </a:ln>
              <a:solidFill>
                <a:prstClr val="black"/>
              </a:solidFill>
              <a:effectLst/>
              <a:uLnTx/>
              <a:uFillTx/>
              <a:latin typeface="Verdana" panose="020B0604030504040204"/>
              <a:ea typeface="微软雅黑" panose="020B0503020204020204" charset="-122"/>
              <a:cs typeface="+mn-cs"/>
            </a:endParaRPr>
          </a:p>
        </p:txBody>
      </p:sp>
      <p:grpSp>
        <p:nvGrpSpPr>
          <p:cNvPr id="9" name="组合 1"/>
          <p:cNvGrpSpPr/>
          <p:nvPr/>
        </p:nvGrpSpPr>
        <p:grpSpPr>
          <a:xfrm>
            <a:off x="7256731" y="1795496"/>
            <a:ext cx="3615055" cy="398780"/>
            <a:chOff x="1731" y="8458"/>
            <a:chExt cx="5693" cy="628"/>
          </a:xfrm>
        </p:grpSpPr>
        <p:sp>
          <p:nvSpPr>
            <p:cNvPr id="10" name="文本框 5"/>
            <p:cNvSpPr txBox="1"/>
            <p:nvPr/>
          </p:nvSpPr>
          <p:spPr>
            <a:xfrm>
              <a:off x="2166" y="8458"/>
              <a:ext cx="5258" cy="628"/>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lang="zh-CN" altLang="en-US" sz="2000" b="1" dirty="0">
                  <a:solidFill>
                    <a:srgbClr val="ED7D31">
                      <a:lumMod val="75000"/>
                    </a:srgbClr>
                  </a:solidFill>
                  <a:effectLst>
                    <a:outerShdw blurRad="38100" dist="25400" dir="5400000" algn="ctr" rotWithShape="0">
                      <a:srgbClr val="6E747A">
                        <a:alpha val="43000"/>
                      </a:srgbClr>
                    </a:outerShdw>
                  </a:effectLst>
                </a:rPr>
                <a:t>记录结果</a:t>
              </a:r>
              <a:endParaRPr kumimoji="0" lang="zh-CN" altLang="en-US" sz="2000" b="1" i="0" u="none" strike="noStrike" kern="1200" cap="none" spc="0" normalizeH="0" baseline="0" noProof="0" dirty="0">
                <a:ln>
                  <a:noFill/>
                </a:ln>
                <a:solidFill>
                  <a:srgbClr val="ED7D31">
                    <a:lumMod val="75000"/>
                  </a:srgbClr>
                </a:solidFill>
                <a:effectLst>
                  <a:outerShdw blurRad="38100" dist="25400" dir="5400000" algn="ctr" rotWithShape="0">
                    <a:srgbClr val="6E747A">
                      <a:alpha val="43000"/>
                    </a:srgbClr>
                  </a:outerShdw>
                </a:effectLst>
                <a:uLnTx/>
                <a:uFillTx/>
                <a:latin typeface="Verdana" panose="020B0604030504040204" pitchFamily="34" charset="0"/>
                <a:ea typeface="微软雅黑" panose="020B0503020204020204" charset="-122"/>
                <a:cs typeface="+mn-cs"/>
              </a:endParaRPr>
            </a:p>
          </p:txBody>
        </p:sp>
        <p:sp>
          <p:nvSpPr>
            <p:cNvPr id="11" name="椭圆 14"/>
            <p:cNvSpPr/>
            <p:nvPr/>
          </p:nvSpPr>
          <p:spPr>
            <a:xfrm>
              <a:off x="1731" y="8622"/>
              <a:ext cx="283" cy="283"/>
            </a:xfrm>
            <a:prstGeom prst="ellipse">
              <a:avLst/>
            </a:prstGeom>
            <a:solidFill>
              <a:srgbClr val="C55A1A"/>
            </a:solidFill>
            <a:ln>
              <a:noFill/>
            </a:ln>
          </p:spPr>
          <p:style>
            <a:lnRef idx="2">
              <a:schemeClr val="dk1">
                <a:shade val="50000"/>
              </a:schemeClr>
            </a:lnRef>
            <a:fillRef idx="1">
              <a:schemeClr val="dk1"/>
            </a:fillRef>
            <a:effectRef idx="0">
              <a:schemeClr val="dk1"/>
            </a:effectRef>
            <a:fontRef idx="minor">
              <a:schemeClr val="lt1"/>
            </a:fontRef>
          </p:style>
          <p:txBody>
            <a:bodyPr vertOverflow="overflow" horzOverflow="overflow" vert="horz" wrap="square" numCol="1" spcCol="0" rtlCol="0" fromWordArt="0" anchor="ctr" anchorCtr="0" forceAA="0" compatLnSpc="1">
              <a:no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a:ln>
                  <a:noFill/>
                </a:ln>
                <a:solidFill>
                  <a:srgbClr val="ED7D31">
                    <a:lumMod val="75000"/>
                  </a:srgbClr>
                </a:solidFill>
                <a:effectLst/>
                <a:uLnTx/>
                <a:uFillTx/>
                <a:latin typeface="Verdana" panose="020B0604030504040204"/>
                <a:ea typeface="微软雅黑" panose="020B0503020204020204" charset="-122"/>
                <a:cs typeface="+mn-cs"/>
                <a:sym typeface="+mn-ea"/>
              </a:endParaRPr>
            </a:p>
          </p:txBody>
        </p:sp>
      </p:grpSp>
      <p:sp>
        <p:nvSpPr>
          <p:cNvPr id="12" name="文本框 20"/>
          <p:cNvSpPr txBox="1"/>
          <p:nvPr/>
        </p:nvSpPr>
        <p:spPr>
          <a:xfrm>
            <a:off x="7432968" y="2261102"/>
            <a:ext cx="3773805" cy="1014730"/>
          </a:xfrm>
          <a:prstGeom prst="rect">
            <a:avLst/>
          </a:prstGeom>
          <a:noFill/>
        </p:spPr>
        <p:txBody>
          <a:bodyPr wrap="square" rtlCol="0">
            <a:spAutoFit/>
          </a:bodyPr>
          <a:lstStyle/>
          <a:p>
            <a:pPr lvl="0">
              <a:lnSpc>
                <a:spcPct val="150000"/>
              </a:lnSpc>
              <a:defRPr/>
            </a:pPr>
            <a:r>
              <a:rPr lang="zh-CN" altLang="en-US" sz="2000" dirty="0"/>
              <a:t>空心球的质量是：</a:t>
            </a:r>
            <a:r>
              <a:rPr lang="en-US" altLang="zh-CN" sz="2000" dirty="0"/>
              <a:t>________</a:t>
            </a:r>
            <a:r>
              <a:rPr lang="zh-CN" altLang="en-US" sz="2000" dirty="0"/>
              <a:t>。</a:t>
            </a:r>
            <a:endParaRPr lang="en-US" altLang="zh-CN" sz="2000" dirty="0"/>
          </a:p>
          <a:p>
            <a:pPr lvl="0">
              <a:lnSpc>
                <a:spcPct val="150000"/>
              </a:lnSpc>
              <a:defRPr/>
            </a:pPr>
            <a:r>
              <a:rPr lang="zh-CN" altLang="en-US" sz="2000" dirty="0"/>
              <a:t>实心球的质量是：</a:t>
            </a:r>
            <a:r>
              <a:rPr lang="en-US" altLang="zh-CN" sz="2000" dirty="0"/>
              <a:t>________</a:t>
            </a:r>
            <a:r>
              <a:rPr lang="zh-CN" altLang="en-US" sz="2000" dirty="0"/>
              <a:t>。</a:t>
            </a:r>
            <a:endParaRPr lang="en-US" altLang="zh-CN" sz="2000" dirty="0"/>
          </a:p>
        </p:txBody>
      </p:sp>
      <p:sp>
        <p:nvSpPr>
          <p:cNvPr id="14" name="文本框 20"/>
          <p:cNvSpPr txBox="1"/>
          <p:nvPr/>
        </p:nvSpPr>
        <p:spPr>
          <a:xfrm>
            <a:off x="7422098" y="3774950"/>
            <a:ext cx="4245294" cy="553998"/>
          </a:xfrm>
          <a:prstGeom prst="rect">
            <a:avLst/>
          </a:prstGeom>
          <a:noFill/>
        </p:spPr>
        <p:txBody>
          <a:bodyPr wrap="square" rtlCol="0">
            <a:spAutoFit/>
          </a:bodyPr>
          <a:lstStyle/>
          <a:p>
            <a:pPr>
              <a:lnSpc>
                <a:spcPct val="150000"/>
              </a:lnSpc>
              <a:defRPr/>
            </a:pPr>
            <a:r>
              <a:rPr lang="zh-CN" altLang="en-US" dirty="0"/>
              <a:t>质量是判断物体（轻重</a:t>
            </a:r>
            <a:r>
              <a:rPr lang="en-US" altLang="zh-CN" dirty="0"/>
              <a:t>/</a:t>
            </a:r>
            <a:r>
              <a:rPr lang="zh-CN" altLang="en-US" dirty="0"/>
              <a:t>大小）的</a:t>
            </a:r>
            <a:r>
              <a:rPr lang="zh-CN" altLang="en-US" dirty="0" smtClean="0"/>
              <a:t>标准</a:t>
            </a:r>
            <a:r>
              <a:rPr kumimoji="0" lang="zh-CN" altLang="en-US" sz="2000" b="0" i="0" u="none" strike="noStrike" kern="1200" cap="none" spc="0" normalizeH="0" baseline="0" noProof="0" dirty="0" smtClean="0">
                <a:ln>
                  <a:noFill/>
                </a:ln>
                <a:solidFill>
                  <a:prstClr val="black"/>
                </a:solidFill>
                <a:effectLst/>
                <a:uLnTx/>
                <a:uFillTx/>
                <a:latin typeface="Verdana" panose="020B0604030504040204" pitchFamily="34" charset="0"/>
                <a:ea typeface="微软雅黑" panose="020B0503020204020204" charset="-122"/>
                <a:cs typeface="+mn-cs"/>
              </a:rPr>
              <a:t>。</a:t>
            </a:r>
            <a:endParaRPr lang="zh-CN" altLang="en-US" sz="2000" dirty="0">
              <a:solidFill>
                <a:prstClr val="black"/>
              </a:solidFill>
              <a:latin typeface="Verdana" panose="020B0604030504040204" pitchFamily="34" charset="0"/>
              <a:ea typeface="微软雅黑" panose="020B0503020204020204" charset="-122"/>
            </a:endParaRPr>
          </a:p>
        </p:txBody>
      </p:sp>
      <p:grpSp>
        <p:nvGrpSpPr>
          <p:cNvPr id="21" name="组合 27"/>
          <p:cNvGrpSpPr/>
          <p:nvPr/>
        </p:nvGrpSpPr>
        <p:grpSpPr>
          <a:xfrm>
            <a:off x="7249934" y="3376170"/>
            <a:ext cx="3383023" cy="398780"/>
            <a:chOff x="10830" y="7464"/>
            <a:chExt cx="4982" cy="628"/>
          </a:xfrm>
        </p:grpSpPr>
        <p:sp>
          <p:nvSpPr>
            <p:cNvPr id="22" name="文本框 5"/>
            <p:cNvSpPr txBox="1"/>
            <p:nvPr/>
          </p:nvSpPr>
          <p:spPr>
            <a:xfrm>
              <a:off x="11150" y="7464"/>
              <a:ext cx="4662" cy="628"/>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b="1" i="0" u="none" strike="noStrike" kern="1200" cap="none" spc="0" normalizeH="0" baseline="0" noProof="0" dirty="0">
                  <a:ln>
                    <a:noFill/>
                  </a:ln>
                  <a:solidFill>
                    <a:srgbClr val="70AD47">
                      <a:lumMod val="75000"/>
                    </a:srgbClr>
                  </a:solidFill>
                  <a:effectLst>
                    <a:outerShdw blurRad="38100" dist="25400" dir="5400000" algn="ctr" rotWithShape="0">
                      <a:srgbClr val="6E747A">
                        <a:alpha val="43000"/>
                      </a:srgbClr>
                    </a:outerShdw>
                  </a:effectLst>
                  <a:uLnTx/>
                  <a:uFillTx/>
                  <a:latin typeface="Verdana" panose="020B0604030504040204" pitchFamily="34" charset="0"/>
                  <a:ea typeface="微软雅黑" panose="020B0503020204020204" charset="-122"/>
                  <a:cs typeface="+mn-cs"/>
                </a:rPr>
                <a:t>得出结论</a:t>
              </a:r>
            </a:p>
          </p:txBody>
        </p:sp>
        <p:sp>
          <p:nvSpPr>
            <p:cNvPr id="23" name="椭圆 14"/>
            <p:cNvSpPr/>
            <p:nvPr/>
          </p:nvSpPr>
          <p:spPr>
            <a:xfrm>
              <a:off x="10830" y="7642"/>
              <a:ext cx="265" cy="283"/>
            </a:xfrm>
            <a:prstGeom prst="ellipse">
              <a:avLst/>
            </a:prstGeom>
            <a:solidFill>
              <a:schemeClr val="accent6">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vertOverflow="overflow" horzOverflow="overflow" vert="horz" wrap="square" numCol="1" spcCol="0" rtlCol="0" fromWordArt="0" anchor="ctr" anchorCtr="0" forceAA="0" compatLnSpc="1">
              <a:no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a:ln>
                  <a:noFill/>
                </a:ln>
                <a:solidFill>
                  <a:srgbClr val="70AD47">
                    <a:lumMod val="75000"/>
                  </a:srgbClr>
                </a:solidFill>
                <a:effectLst/>
                <a:uLnTx/>
                <a:uFillTx/>
                <a:latin typeface="Verdana" panose="020B0604030504040204"/>
                <a:ea typeface="微软雅黑" panose="020B0503020204020204" charset="-122"/>
                <a:cs typeface="+mn-cs"/>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p:tgtEl>
                                          <p:spTgt spid="34"/>
                                        </p:tgtEl>
                                        <p:attrNameLst>
                                          <p:attrName>ppt_x</p:attrName>
                                        </p:attrNameLst>
                                      </p:cBhvr>
                                      <p:tavLst>
                                        <p:tav tm="0">
                                          <p:val>
                                            <p:strVal val="#ppt_x-#ppt_w*1.125000"/>
                                          </p:val>
                                        </p:tav>
                                        <p:tav tm="100000">
                                          <p:val>
                                            <p:strVal val="#ppt_x"/>
                                          </p:val>
                                        </p:tav>
                                      </p:tavLst>
                                    </p:anim>
                                    <p:animEffect transition="in" filter="wipe(right)">
                                      <p:cBhvr>
                                        <p:cTn id="8" dur="500"/>
                                        <p:tgtEl>
                                          <p:spTgt spid="34"/>
                                        </p:tgtEl>
                                      </p:cBhvr>
                                    </p:animEffect>
                                  </p:childTnLst>
                                </p:cTn>
                              </p:par>
                              <p:par>
                                <p:cTn id="9" presetID="1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p:tgtEl>
                                          <p:spTgt spid="3"/>
                                        </p:tgtEl>
                                        <p:attrNameLst>
                                          <p:attrName>ppt_x</p:attrName>
                                        </p:attrNameLst>
                                      </p:cBhvr>
                                      <p:tavLst>
                                        <p:tav tm="0">
                                          <p:val>
                                            <p:strVal val="#ppt_x-#ppt_w*1.125000"/>
                                          </p:val>
                                        </p:tav>
                                        <p:tav tm="100000">
                                          <p:val>
                                            <p:strVal val="#ppt_x"/>
                                          </p:val>
                                        </p:tav>
                                      </p:tavLst>
                                    </p:anim>
                                    <p:animEffect transition="in" filter="wipe(right)">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930910" y="328295"/>
            <a:ext cx="1402080" cy="460375"/>
          </a:xfrm>
          <a:prstGeom prst="rect">
            <a:avLst/>
          </a:prstGeom>
          <a:noFill/>
        </p:spPr>
        <p:txBody>
          <a:bodyPr wrap="none" rtlCol="0" anchor="t">
            <a:spAutoFit/>
          </a:bodyPr>
          <a:lstStyle/>
          <a:p>
            <a:r>
              <a:rPr lang="zh-CN" altLang="en-US" sz="2400" dirty="0">
                <a:solidFill>
                  <a:srgbClr val="F39800"/>
                </a:solidFill>
                <a:latin typeface="微软雅黑" panose="020B0503020204020204" charset="-122"/>
                <a:ea typeface="微软雅黑" panose="020B0503020204020204" charset="-122"/>
                <a:sym typeface="微软雅黑" panose="020B0503020204020204" charset="-122"/>
              </a:rPr>
              <a:t>质量单位</a:t>
            </a:r>
          </a:p>
        </p:txBody>
      </p:sp>
      <p:pic>
        <p:nvPicPr>
          <p:cNvPr id="3" name="图片 2"/>
          <p:cNvPicPr>
            <a:picLocks noChangeAspect="1"/>
          </p:cNvPicPr>
          <p:nvPr/>
        </p:nvPicPr>
        <p:blipFill>
          <a:blip r:embed="rId3" cstate="print"/>
          <a:srcRect/>
          <a:stretch>
            <a:fillRect/>
          </a:stretch>
        </p:blipFill>
        <p:spPr>
          <a:xfrm>
            <a:off x="1948180" y="1433195"/>
            <a:ext cx="3848100" cy="2891790"/>
          </a:xfrm>
          <a:prstGeom prst="rect">
            <a:avLst/>
          </a:prstGeom>
        </p:spPr>
      </p:pic>
      <p:sp>
        <p:nvSpPr>
          <p:cNvPr id="6" name="圆角矩形 5"/>
          <p:cNvSpPr/>
          <p:nvPr/>
        </p:nvSpPr>
        <p:spPr>
          <a:xfrm>
            <a:off x="3004185" y="4646930"/>
            <a:ext cx="1735455" cy="491490"/>
          </a:xfrm>
          <a:prstGeom prst="roundRect">
            <a:avLst/>
          </a:prstGeom>
          <a:solidFill>
            <a:srgbClr val="F39800"/>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zh-CN" altLang="en-US" sz="2000">
                <a:latin typeface="微软雅黑" panose="020B0503020204020204" charset="-122"/>
                <a:ea typeface="微软雅黑" panose="020B0503020204020204" charset="-122"/>
              </a:rPr>
              <a:t>电子秤</a:t>
            </a:r>
          </a:p>
        </p:txBody>
      </p:sp>
      <p:pic>
        <p:nvPicPr>
          <p:cNvPr id="7" name="图片 6"/>
          <p:cNvPicPr>
            <a:picLocks noChangeAspect="1"/>
          </p:cNvPicPr>
          <p:nvPr/>
        </p:nvPicPr>
        <p:blipFill>
          <a:blip r:embed="rId4" cstate="print"/>
          <a:srcRect/>
          <a:stretch>
            <a:fillRect/>
          </a:stretch>
        </p:blipFill>
        <p:spPr>
          <a:xfrm>
            <a:off x="6783070" y="1433195"/>
            <a:ext cx="3602355" cy="2750820"/>
          </a:xfrm>
          <a:prstGeom prst="ellipse">
            <a:avLst/>
          </a:prstGeom>
        </p:spPr>
      </p:pic>
      <p:sp>
        <p:nvSpPr>
          <p:cNvPr id="8" name="椭圆 7"/>
          <p:cNvSpPr/>
          <p:nvPr/>
        </p:nvSpPr>
        <p:spPr>
          <a:xfrm>
            <a:off x="2479040" y="3050540"/>
            <a:ext cx="1018540" cy="740410"/>
          </a:xfrm>
          <a:prstGeom prst="ellipse">
            <a:avLst/>
          </a:prstGeom>
          <a:noFill/>
          <a:ln w="76200"/>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a:p>
        </p:txBody>
      </p:sp>
      <p:cxnSp>
        <p:nvCxnSpPr>
          <p:cNvPr id="9" name="直接箭头连接符 8"/>
          <p:cNvCxnSpPr/>
          <p:nvPr/>
        </p:nvCxnSpPr>
        <p:spPr>
          <a:xfrm>
            <a:off x="4212590" y="3420745"/>
            <a:ext cx="3888740" cy="0"/>
          </a:xfrm>
          <a:prstGeom prst="straightConnector1">
            <a:avLst/>
          </a:prstGeom>
          <a:ln w="57150">
            <a:solidFill>
              <a:schemeClr val="accent2"/>
            </a:solidFill>
            <a:tailEnd type="arrow" w="med" len="med"/>
          </a:ln>
        </p:spPr>
        <p:style>
          <a:lnRef idx="1">
            <a:schemeClr val="accent4"/>
          </a:lnRef>
          <a:fillRef idx="0">
            <a:schemeClr val="accent4"/>
          </a:fillRef>
          <a:effectRef idx="0">
            <a:schemeClr val="accent4"/>
          </a:effectRef>
          <a:fontRef idx="minor">
            <a:schemeClr val="tx1"/>
          </a:fontRef>
        </p:style>
      </p:cxnSp>
      <p:sp>
        <p:nvSpPr>
          <p:cNvPr id="10" name="椭圆 9"/>
          <p:cNvSpPr/>
          <p:nvPr/>
        </p:nvSpPr>
        <p:spPr>
          <a:xfrm>
            <a:off x="9326245" y="3121025"/>
            <a:ext cx="767080" cy="600075"/>
          </a:xfrm>
          <a:prstGeom prst="ellipse">
            <a:avLst/>
          </a:prstGeom>
          <a:noFill/>
          <a:ln w="76200"/>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a:p>
        </p:txBody>
      </p:sp>
      <p:sp>
        <p:nvSpPr>
          <p:cNvPr id="12" name="圆角矩形 11"/>
          <p:cNvSpPr/>
          <p:nvPr/>
        </p:nvSpPr>
        <p:spPr>
          <a:xfrm>
            <a:off x="7716520" y="4646930"/>
            <a:ext cx="1735455" cy="491490"/>
          </a:xfrm>
          <a:prstGeom prst="roundRect">
            <a:avLst/>
          </a:prstGeom>
          <a:solidFill>
            <a:srgbClr val="F39800"/>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zh-CN" altLang="en-US" sz="2000">
                <a:latin typeface="微软雅黑" panose="020B0503020204020204" charset="-122"/>
                <a:ea typeface="微软雅黑" panose="020B0503020204020204" charset="-122"/>
              </a:rPr>
              <a:t>质量单位</a:t>
            </a:r>
          </a:p>
        </p:txBody>
      </p:sp>
      <p:sp>
        <p:nvSpPr>
          <p:cNvPr id="13" name="圆角矩形 12"/>
          <p:cNvSpPr/>
          <p:nvPr/>
        </p:nvSpPr>
        <p:spPr>
          <a:xfrm>
            <a:off x="3700145" y="5440680"/>
            <a:ext cx="5751830" cy="491490"/>
          </a:xfrm>
          <a:prstGeom prst="roundRect">
            <a:avLst/>
          </a:prstGeom>
          <a:solidFill>
            <a:srgbClr val="F39800"/>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zh-CN" altLang="en-US" sz="2000">
                <a:latin typeface="微软雅黑" panose="020B0503020204020204" charset="-122"/>
                <a:ea typeface="微软雅黑" panose="020B0503020204020204" charset="-122"/>
              </a:rPr>
              <a:t>千克、吨、斤、公斤都是质量单位</a:t>
            </a:r>
          </a:p>
        </p:txBody>
      </p:sp>
      <p:sp>
        <p:nvSpPr>
          <p:cNvPr id="14" name="文本框 13"/>
          <p:cNvSpPr txBox="1"/>
          <p:nvPr/>
        </p:nvSpPr>
        <p:spPr>
          <a:xfrm>
            <a:off x="9919335" y="3571875"/>
            <a:ext cx="365125" cy="460375"/>
          </a:xfrm>
          <a:prstGeom prst="rect">
            <a:avLst/>
          </a:prstGeom>
          <a:noFill/>
        </p:spPr>
        <p:txBody>
          <a:bodyPr wrap="square" rtlCol="0">
            <a:spAutoFit/>
          </a:bodyPr>
          <a:lstStyle/>
          <a:p>
            <a:r>
              <a:rPr lang="zh-CN" altLang="en-US" sz="2400"/>
              <a:t>克</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ppt_x</p:attrName>
                                        </p:attrNameLst>
                                      </p:cBhvr>
                                      <p:tavLst>
                                        <p:tav tm="0">
                                          <p:val>
                                            <p:strVal val="#ppt_x-#ppt_w*1.125000"/>
                                          </p:val>
                                        </p:tav>
                                        <p:tav tm="100000">
                                          <p:val>
                                            <p:strVal val="#ppt_x"/>
                                          </p:val>
                                        </p:tav>
                                      </p:tavLst>
                                    </p:anim>
                                    <p:animEffect transition="in" filter="wipe(right)">
                                      <p:cBhvr>
                                        <p:cTn id="8" dur="500"/>
                                        <p:tgtEl>
                                          <p:spTgt spid="3"/>
                                        </p:tgtEl>
                                      </p:cBhvr>
                                    </p:animEffect>
                                  </p:childTnLst>
                                </p:cTn>
                              </p:par>
                              <p:par>
                                <p:cTn id="9" presetID="1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p:tgtEl>
                                          <p:spTgt spid="6"/>
                                        </p:tgtEl>
                                        <p:attrNameLst>
                                          <p:attrName>ppt_x</p:attrName>
                                        </p:attrNameLst>
                                      </p:cBhvr>
                                      <p:tavLst>
                                        <p:tav tm="0">
                                          <p:val>
                                            <p:strVal val="#ppt_x-#ppt_w*1.125000"/>
                                          </p:val>
                                        </p:tav>
                                        <p:tav tm="100000">
                                          <p:val>
                                            <p:strVal val="#ppt_x"/>
                                          </p:val>
                                        </p:tav>
                                      </p:tavLst>
                                    </p:anim>
                                    <p:animEffect transition="in" filter="wipe(righ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childTnLst>
                                </p:cTn>
                              </p:par>
                              <p:par>
                                <p:cTn id="19" presetID="12" presetClass="entr" presetSubtype="8" fill="hold"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p:tgtEl>
                                          <p:spTgt spid="7"/>
                                        </p:tgtEl>
                                        <p:attrNameLst>
                                          <p:attrName>ppt_x</p:attrName>
                                        </p:attrNameLst>
                                      </p:cBhvr>
                                      <p:tavLst>
                                        <p:tav tm="0">
                                          <p:val>
                                            <p:strVal val="#ppt_x-#ppt_w*1.125000"/>
                                          </p:val>
                                        </p:tav>
                                        <p:tav tm="100000">
                                          <p:val>
                                            <p:strVal val="#ppt_x"/>
                                          </p:val>
                                        </p:tav>
                                      </p:tavLst>
                                    </p:anim>
                                    <p:animEffect transition="in" filter="wipe(right)">
                                      <p:cBhvr>
                                        <p:cTn id="22" dur="500"/>
                                        <p:tgtEl>
                                          <p:spTgt spid="7"/>
                                        </p:tgtEl>
                                      </p:cBhvr>
                                    </p:animEffect>
                                  </p:childTnLst>
                                </p:cTn>
                              </p:par>
                            </p:childTnLst>
                          </p:cTn>
                        </p:par>
                        <p:par>
                          <p:cTn id="23" fill="hold">
                            <p:stCondLst>
                              <p:cond delay="0"/>
                            </p:stCondLst>
                            <p:childTnLst>
                              <p:par>
                                <p:cTn id="24" presetID="1" presetClass="entr" presetSubtype="0"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childTnLst>
                                </p:cTn>
                              </p:par>
                            </p:childTnLst>
                          </p:cTn>
                        </p:par>
                        <p:par>
                          <p:cTn id="26" fill="hold">
                            <p:stCondLst>
                              <p:cond delay="0"/>
                            </p:stCondLst>
                            <p:childTnLst>
                              <p:par>
                                <p:cTn id="27" presetID="12" presetClass="entr" presetSubtype="4"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additive="base">
                                        <p:cTn id="29" dur="500"/>
                                        <p:tgtEl>
                                          <p:spTgt spid="14"/>
                                        </p:tgtEl>
                                        <p:attrNameLst>
                                          <p:attrName>ppt_y</p:attrName>
                                        </p:attrNameLst>
                                      </p:cBhvr>
                                      <p:tavLst>
                                        <p:tav tm="0">
                                          <p:val>
                                            <p:strVal val="#ppt_y+#ppt_h*1.125000"/>
                                          </p:val>
                                        </p:tav>
                                        <p:tav tm="100000">
                                          <p:val>
                                            <p:strVal val="#ppt_y"/>
                                          </p:val>
                                        </p:tav>
                                      </p:tavLst>
                                    </p:anim>
                                    <p:animEffect transition="in" filter="wipe(up)">
                                      <p:cBhvr>
                                        <p:cTn id="30" dur="500"/>
                                        <p:tgtEl>
                                          <p:spTgt spid="14"/>
                                        </p:tgtEl>
                                      </p:cBhvr>
                                    </p:animEffect>
                                  </p:childTnLst>
                                </p:cTn>
                              </p:par>
                            </p:childTnLst>
                          </p:cTn>
                        </p:par>
                      </p:childTnLst>
                    </p:cTn>
                  </p:par>
                  <p:par>
                    <p:cTn id="31" fill="hold">
                      <p:stCondLst>
                        <p:cond delay="indefinite"/>
                      </p:stCondLst>
                      <p:childTnLst>
                        <p:par>
                          <p:cTn id="32" fill="hold">
                            <p:stCondLst>
                              <p:cond delay="0"/>
                            </p:stCondLst>
                            <p:childTnLst>
                              <p:par>
                                <p:cTn id="33" presetID="12" presetClass="entr" presetSubtype="8"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500"/>
                                        <p:tgtEl>
                                          <p:spTgt spid="12"/>
                                        </p:tgtEl>
                                        <p:attrNameLst>
                                          <p:attrName>ppt_x</p:attrName>
                                        </p:attrNameLst>
                                      </p:cBhvr>
                                      <p:tavLst>
                                        <p:tav tm="0">
                                          <p:val>
                                            <p:strVal val="#ppt_x-#ppt_w*1.125000"/>
                                          </p:val>
                                        </p:tav>
                                        <p:tav tm="100000">
                                          <p:val>
                                            <p:strVal val="#ppt_x"/>
                                          </p:val>
                                        </p:tav>
                                      </p:tavLst>
                                    </p:anim>
                                    <p:animEffect transition="in" filter="wipe(right)">
                                      <p:cBhvr>
                                        <p:cTn id="36" dur="500"/>
                                        <p:tgtEl>
                                          <p:spTgt spid="12"/>
                                        </p:tgtEl>
                                      </p:cBhvr>
                                    </p:animEffect>
                                  </p:childTnLst>
                                </p:cTn>
                              </p:par>
                            </p:childTnLst>
                          </p:cTn>
                        </p:par>
                      </p:childTnLst>
                    </p:cTn>
                  </p:par>
                  <p:par>
                    <p:cTn id="37" fill="hold">
                      <p:stCondLst>
                        <p:cond delay="indefinite"/>
                      </p:stCondLst>
                      <p:childTnLst>
                        <p:par>
                          <p:cTn id="38" fill="hold">
                            <p:stCondLst>
                              <p:cond delay="0"/>
                            </p:stCondLst>
                            <p:childTnLst>
                              <p:par>
                                <p:cTn id="39" presetID="12" presetClass="entr" presetSubtype="8" fill="hold" grpId="0" nodeType="click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500"/>
                                        <p:tgtEl>
                                          <p:spTgt spid="13"/>
                                        </p:tgtEl>
                                        <p:attrNameLst>
                                          <p:attrName>ppt_x</p:attrName>
                                        </p:attrNameLst>
                                      </p:cBhvr>
                                      <p:tavLst>
                                        <p:tav tm="0">
                                          <p:val>
                                            <p:strVal val="#ppt_x-#ppt_w*1.125000"/>
                                          </p:val>
                                        </p:tav>
                                        <p:tav tm="100000">
                                          <p:val>
                                            <p:strVal val="#ppt_x"/>
                                          </p:val>
                                        </p:tav>
                                      </p:tavLst>
                                    </p:anim>
                                    <p:animEffect transition="in" filter="wipe(right)">
                                      <p:cBhvr>
                                        <p:cTn id="4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8" grpId="0" bldLvl="0" animBg="1"/>
      <p:bldP spid="10" grpId="0" bldLvl="0" animBg="1"/>
      <p:bldP spid="12" grpId="0" bldLvl="0" animBg="1"/>
      <p:bldP spid="13" grpId="0" bldLvl="0" animBg="1"/>
      <p:bldP spid="14"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LMS_API_VERSION" val="SCORM 1.2"/>
  <p:tag name="ISPRING_ULTRA_SCORM_COURSE_ID" val="AE6CC410-6DDA-484B-A215-5FD99157D6DC"/>
  <p:tag name="ISPRING_CMI5_LAUNCH_METHOD" val="any window"/>
  <p:tag name="ISPRING_SCORM_ENDPOINT" val="&lt;endpoint&gt;&lt;enable&gt;0&lt;/enable&gt;&lt;lrs&gt;http://&lt;/lrs&gt;&lt;auth&gt;0&lt;/auth&gt;&lt;login&gt;&lt;/login&gt;&lt;password&gt;&lt;/password&gt;&lt;key&gt;&lt;/key&gt;&lt;name&gt;&lt;/name&gt;&lt;email&gt;&lt;/email&gt;&lt;/endpoint&gt;&#10;"/>
  <p:tag name="ISPRINGCLOUDFOLDERID" val="1"/>
  <p:tag name="ISPRINGONLINEFOLDERID" val="1"/>
  <p:tag name="ISPRING_OUTPUT_FOLDER" val="[[&quot;Z\uFFFD\u000E\u0000{43135E12-82C4-438D-A332-4E1B927372F7}&quot;,&quot;\\\\192.168.1.102\\hxr_video\\教研\\发明家\\发明家2019（无logo）\\二阶\\电子学\\5电子秤&quot;]]"/>
  <p:tag name="ISPRING_SCORM_RATE_SLIDES" val="0"/>
  <p:tag name="ISPRING_SCORM_PASSING_SCORE" val="0.000000"/>
  <p:tag name="ISPRING_PLAYERS_CUSTOMIZATION_2" val="UEsDBBQAAgAIAH1/aE02YVgCRwMAAOEJAAAUAAAAdW5pdmVyc2FsL3BsYXllci54bWytVl1P2zAUfS4S/yHyO3FLxwYoATEktIcxIXVse6vc5DbxmtiZ7RC6X78b5zukbEir1Cq5vuf4fhxf17t+ThPnCZTmUvhk4c6JAyKQIReRTx6/3p2ck+ur4yMvS9gelMNDn+SClwCWECcEHSieGQQ/MBP7pGdwkZk4meJScbP3yXKO3O1Oyzk5Ppqhi9A+iY3JLiktisLlGhEi0jLJSxLtBjKlmQINwoCiVRjEabCX5u9o/KZSULPPQPeQmXn7xjVJy/Gs+YCkWLpSRfR0Pl/QH/efV0EMKTvhQhsmAiAOVnJmS7lhwe5ehnkCurTNvCrIFRhTBmFtM89c8sW5cLQKfFI5rFPQmkWg3UREhLZ+DWdDUGEa65qJcC3YE49Ymdta1162RR2JjqUyQW5q9A72G8lUuG7tPX+PTkTsbROm45pPD3Kx/DteJ2P91uX7ZCw2o3yTcB3jUh/SWaeToMNdvdTW2Mr2sZHtXclEHAW/cq4gtK/f2hMwX5Bqw1bmNk5XFwEu4NMdC4xU+1uEoXRr2bitUtxKKa4FtRxuu/uqoyBNtltgJlfQlGrmPfEQ5BemlO3XlVE5eHRkrLF0CPZolXLdpK4hXmzS5OwfelP6jVrzU7/WGQv4H435hERtTbgI4fmOo4+BFGtqAItd2lyTJW65ZxeTzjdp7zANTN1JwKZgIo5hKgI8+yEzjHZ2eggKiml0CXI1wvYWDoJjHsUJfs0kw3j1IE3K1G6SobdwEJzIYDcBbc0HgRslC8xQ51mGA+Bl8V6utx2h45aMdNmK0aMT49ALcm1kyn9bpQ/mpLm0kn7l9B4fOYc+Degm4y3kw/w1xGgSDOJq5sL2NQKcC08citWA56S2uhkO8YlZXz6NBnxpeihnTDOdS8M6qyzjOQ4mzyqv5hzn2cgnhC3LE3PbT2h4eVjoKOHpe2OK6zueVVms+G9wCh6Wfw0WSyy1E0Opd5+8P1/2GFCLOBkH21vToR23UjR1cF1q36pf247mhqq1UsnskKS8uhcVppoHH1GOkZK5CEcCsA2r6XWC8/hGAXMS2GJGi1M8HjLzyTt8qHO+OLvoUv6wuGiwNq6HauMqljdcR3XAnfxofZDaRLx6ruHjH1BLAwQUAAIACACkeYtPwK25N00FAAC9EwAAHQAAAHVuaXZlcnNhbC9jb21tb25fbWVzc2FnZXMubG5nrVjda9xGEH8P5H9YBIEWUicpxJRiX9Dp1j5h3eqi1dlxSxFraX0nImmv+jjbfUofSgmlT81DC3lpSdNCPx5aSkL635TEIf9FZ1e6sy8fSLINNkirm9/M7MxvZnbXbh3GEZrxNAtFsq7dWLmuIZ74IgiT8bo2cjc++EhDWc6SgEUi4etaIjR0q3P50lrEknHBxhyeL19CaC3mWQavWUe+nbyjMFjXhl3PsAdDnex6lr1pe11zU+sYIp6y5AhZYize+3B19fDGzdX3165Vck1g6EC3rGUgpJBuXm8ARFzHtjxAw5ZH8B1X6zx/+s3zp/de/fhPO2F75FomwVqnemgnPXTwttZ5cf/bhqpHjoOJ61HL7GHPpB6xXbUrFnZxT+vsigJN2IyjXKBZyA9QPuEQ0TxMOcqiMFAffAELScHrlPXsgW4Sz8HUdUzDNW2idahI06OrCpYV+USkoC5DQZixvYgHSifkjvo+TXkGqlkOuYXgL5+E8EsRszBZqVe9Qyxb73n6cOgNMKX6Juywu3AKkJbgD8J8At8CLq6CioMkEixA+ykHQJsiNp1GoV/+MqTTVFo4jNhRrRWOvmOSTc+1bYt6mPTmKxCxLx8e//HTywf/vvz9QUsYR6fY0TrH3z1+9cOjM8h6Ku1L8eP7944f3m8H0jc3+xb8u9KKV799//zZn+0AhhgSoZnrkKvYgVSndMd2ID9xkvMUMTRlWXYg0mApT09HtA7YJIYNVDDcU+CuxJgDQ4aEUMnSlPt5PRhYqasMr5gF3kIKeq4qDJJUcZHlQJx4GvGcK2tD6QrzVVLt8X0BDIs4m5XZD9oV3WoT3dJHxOh7XZfAYxdDYC1WJP6koRzQ860MOc2HIuNLWV9rU4Xmde07UF+0DrHbSNhbUAq32kjsYgqbjGmdDNG3zU1dRQkq37wszcuez2SViY4Q832Qk9k0C0WRwYrcEihOKiLZSjs1FN8eQRabuvWO6lqiQjqot3E442BHGvC0VhHUfgP3JK9uj8xPvA3dtHDvLanHjlAicsSCGUt8DsnmMxnTI/gWhIH6JtNe6f+8CL9ALK+K/ZWqT5AevnOlrT1LreUdjGB5zuNpXqdablhl/lmskBR/pwlNXD+bfmpgojumfTGRycK4iMoedO74LCxrG6NaI865U82jddGW0LLVYBhZgKkYpoyouVRfqu2aUOv6YEdzOZNsgMyw7FvQ2MxkXzSXJnYFQAQ6Kwbtwx4ryykMOzF0oeay2+D1kvnbsmE0l9/BXWq60HV2+F4W5rWaFZ8b91dF57M31lNT61KzcU3XApMJAI6riTBDURiD/UEDzNEAz3egbBFLnuyIIgoU/aPwrmoTsLdFzN+ch/dTEavViGXz9C/b1K3zWFE655RKhy3mqQWDG8fnFIHPHiWKdQfGGEMnhpx9DMn2qKEQ0EduheXS+egEPIpZ7k+gHe+LIgkaApUnsR7e0AGs8plyltZPYRXAa2aUq6ha/bgViJzooIjiBdinROQ8+6w1iHRjgUHLox8/zGuBXL27bMCLR18f//1rE7HqAHwi+MvLZ3/VCpqQyxdyxGRli4tFDEsr9XqBKlXoddfVjf4A2EQVeUSRwgjZBmGePIY9cuCEVvHQACAYB9wwjzjCh0yypw3qQHe2oM6qUxfs55OfX3z1pI28iqOkRd7Om8WVRtMQnoierzdKT11z6Om9nrrjgS2Eg/vdchQI4NzoV5c9kRg3BjP6OoHi/xoeD8K8LaCD8eL6Rt5OqJsASzB5Xfbfvcd18qrfzksrVK/y/aR2zd5sv4u3TF20rV07de/2P1BLAwQUAAIACACkeYtP97mfdKIAAAB/AQAALgAAAHVuaXZlcnNhbC9wbGF5YmFja19hbmRfbmF2aWdhdGlvbl9zZXR0aW5ncy54bWx1kNEKgzAMRd/9Cv9gsOdS2PPYEOYPRLxKobbSRMG/X+vUja17S+65NyFRDBHjetZFWSqaxD+EgmgJE9Tp3SfKNOPizEBivIuygDdfjqSE9X6sAhhOVqQ7shz9P/q+vLK0HIN4t2dIPlCbAfqcC6wkhRzNpl+1ehmhu4C44EtMPjhqLK5YGk+hvR+G7eK/OGXjZdOAm2+hX6U6fUhF/Nf+9CdQSwMEFAACAAgApHmLTxaSLu77AAAA/wQAACAAAAB1bml2ZXJzYWwva2V5Ym9hcmRfc2hvcnRjdXRzLnhtbK3T32rCMBQG8Ov6FCUPMOvqpoO2gjivB7Ldh/SowTQpOSete/vV/YEx0tl0u/tC4Mf5wkm2OlcqbsCiNDpns5uErYpJxgV1ZyyizxRrXkHOasVfn7hDYEUUZXg0loSjWJiyu0xvWZc0WaNylrAYj3JPlzTtmOmH8xPUcKadkqUXTMK92kIjjcP/NN9nJKi9ned/mLHPTMPNvbTY/5Dp/TdxNkxU/Dfwbhz4IqGFspddhhfHi7Ujbulq8RDxUZdXew/1AE5bY1tu/eTDOHLNxanXXISbjVGugmf/Ri7HehvTap84H/EPyRwOCrZOKRQWwOsukgGLOflKWLwBUEsDBBQAAgAIAKR5i0/bFJKd3QQAAKEYAAAnAAAAdW5pdmVyc2FsL2ZsYXNoX3B1Ymxpc2hpbmdfc2V0dGluZ3MueG1s5VlLb9tGEL7rVyxY5BjRTmzHMSgZjkTBQmTJNZkmRlEYK3Ilbr3cZblLOcrJPfRgFD01hxbIpUWaHvo4FCgSpP+m8AP+Fx2StmzZsrNyo8BJDoLE2ZlvZue1s5S1+DhkqEdiSQUvGdPFKQMR7gmf8m7JeODWbs4bSCrMfcwEJyWDCwMtlgtWlLQZlYFDlAJWiQCGy4VIlYxAqWjBNLe2topURnG6KliiAF8WPRGaUUwk4YrEZsRwH75UPyLSOELQAIBPKPiRWLlQQMjKkVaEnzCCqA+Wc5puCrMawzIwzJytjb3NbiwS7lcEEzGKu+2S8UnFrk5Xbx/z5FBVGhKe+kSWgZiS1QL2fZpagZlDnxAUENoNwNzpWzMG2qK+CkoG/DRTAcs8D5OB53vHKUxFgBO4OsIPicI+Vjh/zBUq8ljJY0JO8vsch9RzYQWlDigZVXfDadSr9kaz5drOxrK70shtGEPItR+5Ywi5dbdhj8OvC19prawuNdc3Htr3nLqrp2J5fdVea9Sb9zfcVqvh1ldPpCAKQ060zGEvWxANkcQeGTjZUkEStjmmDBL7jOslUVAaDMdd4ooahch3MJPEQF9GpPtpghlVfciGKaigTUKiJRkRT62loS4ZKk6IcQKXA4JhEP9BHs3eHaTRnfmhrZu59pNtjbTSgrqIMO83RFe8Y9OnZ+dOSmBu7nLjR5lpYaWwF0CxwH4y2yzzNOmYjaZ9A3uK9qASyZlddhLGnCSKRKzKqdWZ6tPEgQkXwFgdwYeinj6jtmD+wGEkbBO/iUNyqsU4m5TXgHPaQB3ITwaubEWEIwdzaGtUgXu9AYBM2lJRlbWz2hH3UkwxQ4AHfZegFeecu70Ax3IoIQeRTXuJV/68KRSRX+TOzkkXsjqMgpa0LLT4975+tv/HzwdP/zn4/akOvz7n4W8/7L7+U4dz//sXhz8+1+fc39nef7ajw/9QJMxHfZEgRjfBKwJBT0hC+BUQdLpbo04swowKB4pCMnNij5It4i/qKFoHFWECkmn6M6JyDV8l9Alqk46IAZfgHpx1QKcyxy+OBRxhKU9A8bGNN/IeXG9W7Uc30g1iv4e5NyY4FCMJIzURfNxHXKhjOXCHhxNJsqD41M/WdPZWvHoYBv0A4vyWojGEL2mYMPw24QcOOQU9wZBPRss4gX+jBdpqA9zLCj0t3gwaSpxCSHJMWPCgl1N+dH5oAHqYI8FZH2EPRgmZto0eFYkESt4gcmh5dQtzeUjT7KkL5w5ojH0Sa0FOTd+6PTM7d2f+7kLR/Hf7xc1LhY6GrFWGU3X5lFW5cPLTkzoz/71B6JIp8A2Sl8yC52RrIg7TFPfPmTt6JtYQrzdde22p4tY/q7vrIwAyv58/yy0znTNGjx3Z9HVdpw7HXlqrLKM123nQcJ0FnVxsCih75QWQzZ30HqY1gex8t/tq+/Cnv3WYd199q8+8bjtaRrd0uFr3dbjW8vFi9dRooWUCHBfdvP3BgcFoSCH13ovi16qmK/WN96OC//fFIW8BE6pggmMvmFgefRw9dpIB+oDdfr1v1B/2tXfv5S9737zU4nz+68Hrv95phxjONcdeqd9rNaofQTe+ph7MnwbvUIdemlrmyFfa6UpIOQ3BrendZfAevDw7M2WZo5cKBUAb/luhXPgPUEsDBBQAAgAIAKR5i0+b6bi/aQQAAPASAAAhAAAAdW5pdmVyc2FsL2ZsYXNoX3NraW5fc2V0dGluZ3MueG1stVfvb9o8EP789q+IMmkfCwU2qBaYKFCperu1Gl2/vjLhAAvHRrZDx3//+leIAwmhY2tUKb67x8/57nxHIrHGNNgCF5jRftgKB1dBEMUp50DlCyQbgiQEMyTgYd4Ppw/fnh8n/42efv6YTsKGtWWE8SlIielSaEkmC7BCzFIpGb2OGZVqw2vKeIJIOPhwb/6ihrGsQzHl37mYBYohp+l1h71x7xyI4zgNiFmyQXT3yJbseobi9ZKzlM61a239VMFWuw1wgulaWX5q9e7GlYcgWMgHCUnBp8nNpDVpnQfZcBACtEu342Fr+LkWRdAMSMbU6XZ6neGZmJzqdGIOYFsssDSwbqvb7naqYBu0hGKQR5PxzbhdbU/V7sWsnPTLAiT8krUnV7dgB/xdm7NNunlPjWw4W+qAHmC6+qnFEIbm6vopwPhWP7UAfSBNVFuQguC5SgPjc1uKTf1UGVfF0r36TSLSd5sz8qyTcNA9dIXMCAwkTyFqZCurEyv29pRKdZlgsEBEKANflBs9qxM+o1Rk2xRlud0PeMN07hk5QW7xykiawMj665MWFTlgNLozjcW33cs8DzlsndBzMRfmlt9VXI8sPWFuOdXpeqJkd2R+qLGYrCDukMvm6fArLVCkllnAslWm1UyP+poLj9oJMpuEzWFg6uoFJ6DTFjWMzLrUOPIpomiLl0iqCfVN2812UwkbETUO5K7SyusqklgSKCu3mKVcKF+U+tUd1iWuRGMhdnCIoXyEhcysi8I8J3pa+NHQy/pCd7vto2bXgVSjpB8miK+BvzBGRBg4nLp+ahs7lI8RulmrUQr8gS6YhzG+V4EokyDONWb2Cp7pD5ISxatEuVRJsI+oTWx5/iJHW5ZYmiYz4BNVDxhElqWi0Bqu8HJF1L98xfAG8wNEhdZC5UrtRxHeF7wncCUAiMerrADswmqSlEhMYAvEaT2BOXLV2SKhLk/ZiXV9FYvSkxxUpGfglaTrQXmt+HZFRQngVflVjrCaYtk7u2LdSzQT5miFnlLX8rNGqQvWN7ICV06FrZW+LIgqXYWIolSyqURcuhTla3d8tIUhxYnpQkqh6VyqSzQWQxjbuMAYZebwkTx3QU+u/Wb7E5ZoqiC61Q5aZRCjOeyzL+qSDhYcwG+yRnjlTYF/YTdjiM+/700KY6FEbdHqjGpwmp5tX6OGJ7LJ8XOydhtNV4zLOJVi8JHIL19/JST/crm5boZfPy7lF61CsTmaXv6TrwOKErA/5syvgNDojYFwOwex8qAftlth4AZJP2yGgVjhhdRvjf2WDbtnOQVVs9kM3GqK5mUMqp9vMUvF32Ux51Cz9kSkOn/oHKdZ2pexLDAXdQlpf/Y4bt7PQVA9xafLKewQqiHqXRYu8+PMdLkzw/W7HBP1kXNetH6HAWB9z/ibahwnSG4vJ7lTH1I1LN3LWLbmS+PnqRvS+xMMY/ZGqzk6F3YTyZZLAvcpISJWo+UEU7f5noviLU3LjxrHA+NKjZQ1poP/AVBLAwQUAAIACACkeYtPCL5nntYEAAArGAAAJgAAAHVuaXZlcnNhbC9odG1sX3B1Ymxpc2hpbmdfc2V0dGluZ3MueG1s3VhLb9tGEL77VyxY5BjRTmLHMSgZjkTDQmRJFZkmRlEYK3Ilbr3cZbhLOcrJPfRgFD01hxbIpUWaHvo4FCgSpP+m8AP+Fx2SsmzZsrM2LAfOQRA5nPnmPTuktfg8ZKhHYkkFLxozhWkDEe4Jn/Ju0XjsLt+eN5BUmPuYCU6KBhcGWixNWVHSZlQGDlEKWCUCGC4XIlU0AqWiBdPc3NwsUBnF6VPBEgX4suCJ0IxiIglXJDYjhvvwp/oRkcYAQQMAfqHgA7HS1BRCVo60KvyEEUR9sJzT1CnMVlTIDDPnamNvoxuLhPtlwUSM4m67aHxWtiszlbuHPDlShYaEpyGRJSCmZLWAfZ+mRmDm0BcEBYR2A7B25s49A21SXwVFAy7NVMAyT8Nk4LnrOIUpC4gBVwP8kCjsY4Xz21yhIs+VPCTkJL/PcUg9F56g1P+iUXHXnVq1Yq/XG67trK+4q7XchgsIufZT9wJCbtWt2Rfh14UvN1abS/W19Sf2Q6fq6qlYWWvarVq1/mjdbTRqbrV5JAVZGAmiZY5G2YJsiCT2yDDIlgqSsM0xZVDXJ0IviYLOYDjuElcsU8h8BzNJDPR1RLqfJ5hR1YdqmIYG2iAkWpIR8VQrTXXRUHFCjCO4HBAMg/wP62j2wbCM7s+PuG7m2o/cGmulBW0RYd6via64ZtNnZueOWmBu7nzjx5lpYaWwF0CzgD+ZbZZ5nHTIRtOxgT1Fe9CJ5ISXnYQxJ4kiEatSanWm+jhxaMIZMFZH8JGsp/eoLZg/DBgJ28Sv4xBqr7nMDdSBgmQQu0ZEOHIwhzFGFcTTG0rIpC0VVdn4Wh5wL8UUMwQjCuYsQavOqfh6AY7lSAUOU5kOD6/0ZV0oIr/Ko5uTzmR1GAUtaR9o8e9+82rvz1/2X/67/8dLHX59zoPff9x5/5cO594Pbw5+eq3Pube9tfdqW4f/iUiYj/oiQYxuQFQEgiGQhHAVEHR8PKNOLMKMyrBUSGZB7FGySfxFHUVroCJMQDKtd0ZUruFZQl+gNumIGHAJ7sHZBnQqc/zChYAjLOURKD608VY+dKv1iv30Vuog9nuYexcEh+4jYaQmgo/7iAt1KAfh8HAiSZYUn/rZMx3fCpdPw3AAQJ6vKBsj+JKGCcNXCT8MyDHoCaZ8MloukvgPWqCtNsC9rNHT5s2gocUppCTHhAcejHnKBweGBqCHORKc9RH2YHeQ6djoUZFIoOQDIoeWl7cwl4cyze66sMqCxtgnsRbk9Mydu/dm5+7PP1gomP9tvbl9rtBgq2oynKrL16rymauentSJhe8DQuesfR+QPGf5OyW7LOIwLXH/lLnjl2AN8WrdtVtLZbf6RdVdGwOQxf30WW6Z6WIxfs/I1q0Ta0b74+0Zjr3UKq+glu08rrnOgk711QU0uvICqN9O+qqltXNsf7/zbuvg5390mHfefafPvGY7WkY3dLgaj3S4WvlC0Ty2TGiZAAdENx94cEQwGlIothvR7lr9c6lJcTN6duy7AT23afM2n1DPEhx7wcQq5wbP0Y+Xk0840mOrX447s5BDQpoKXdPh9Wm/ye6+/XX327danK9/23//97UOhNE6c+zV6sNGrTLRgqN6FXcjuvxqw5ffDT+Cjnz1tMyx36SngD76gb809T9QSwMEFAACAAgApHmLT5QiviitAQAAaQYAAB8AAAB1bml2ZXJzYWwvaHRtbF9za2luX3NldHRpbmdzLmpzjZRPT4MwGMbvfooFr2ZRNgW9TZmJyQ4mejMeCntlZKVt2oJO43eXwpxteavSC3348bx/oO/H0aS7oiKaXE0++vt+f+/uew2MpmUDJ65OA3pt9EjRag2PVQ20YhB5SPv96kH+/CEw44j1pvnuQYNQll3EzYMXQpVNC8RBIppCtBbRXrEgb5j47lS2r2qoyGpz3mjN2bTgTAPTU8ZlTXomOr7tL7tCD+YtyD/QF1KAY5omizRLQ+SP45greC0I2614yac5Kbal5A1b7+PPzLLpzU6A7D74dgDO4/Q6cxKkldJ3Gmo/8PJsGS/jMCkkKAX7uJfZIl5coDAlOVDLd57M0/niF9QxHjfUo9tKVfqbTuJklsxtWpASRl26WWZn2czFWOc16uYo+MBpeNOhYgQlO5D/seKiEf/4gELy0nRkjCZmoSjlZF2xcuCyS7NQziRrbEP/Rj8xpjmX68NfcWqWzYya4Rwz7h2zDXZC69B08UFsOGj0eCsv7gqzo5iIBg6PNF9sD6KTj/bHjdk/daUTuQX5yDntRmgXp9H9cJ4824MBzbMIVhSankNCR59fUEsDBBQAAgAIAKV5i09dN2jTCBUAAHgqAAAXAAAAdW5pdmVyc2FsL3VuaXZlcnNhbC5wbmftWXtUkln3xiwqyyzLytE0tTJNJbE081Zpecm0zJm8IRWKzXgrmFRUpBlrtHIkL+ENsT6zstJCCq+BaYmKl6ZmQAaVCpEcVBRSRBC/l6mmmbXm++O3fv/KWqx3PYez99lnn+fs8/Cey0f9PLW1vtICgUDa3l4eASDQYj0QSBO1DAy0uLCl0cBDAx3geQBU3WM4AoDFUfuP7AeByPgVylNLALz8rFcwGgRa1ar+ajDi70aAQJba3h77A5PCxwYG7seM7N82IRevE3d19f9snFhu57DfdNh0FXLzntY92JwfjLSf73tcZHR23X8ybR9v2GSYG7bMe+3OV78sNhjbbH062kF/S0qSXw+3Opw2RSbBvo468Zt4qU7KiSp8yP17045Trk+++42eDIQB2r4diBt04UqABvC4+y+gczjgrWfaB0bC8EAiTy/HiTnK+3ENCPSGaqHnMXSsaC505yIQqJ/aEFiobePhoVuhRksrfswkOvsA86zT8VmyxhGTDyTqrHG+lilKovb6xnU7YDx0zBIEasb2hVl2gVebmlKA0WqPVG42jVoBdOaqO1P/3tRfbqx8szSKuZVFf/H1da14+tx063zyFM5N2d+LHQ2mTVzilfaYm/qbAdZ4ZPrUcYGuiPfO0ucSO1xRngFXQean0u06IXYlcA/SISAGo26w6E6n2luetR5tbizeLXWaQldNiNPe3bkd2ZJZrudBivtnvx16AbpD5dqURacIXU6h+MymGWACLsXaLP/rhx/grpofs0zlG8Q7K5Ja8bghnu/VdPeOY9r8sBWODSYvnp+gSa6PxF5uFwAZkp2xD3L72oassg4Pqtzp1zAjxg1H3Tn4rDpr7S6k/NzAHbc5N5LeWqb8UEBgRFH+egvDAPtbFwtj8zKJ9v+Y3ruKFlqezbhPz/1rB07CwFlTEck2xnvnW/Za7CJ4Omw38PAzABbBk/JstlKXN8sqO3Kn1DQUditwz/Stq6Jbu7yW24ZG5X6LGFSSzIwJzPgj2d+1r9GhcHVzxjRAF1J2GTwoszx3oqKFVa6L+rCv84fUplNU2vlDxyYvw5X+vZ1Xp2ap24wrCgd6rMqtgtMumr147oI1Ozgttyilm+I9SSvkLr3lkTnXGUhYQCS3QPrAX4k5M0vLiiQE+8HnY63KHDgZoXsgy9SLyzk5F3i50UIvoVR4snTlNLT5u2xdr+U7WXn708DIept0+oNEjBNjS/orztiDvNjuWTscGGdWnxpjglrRgZ0OBNPredLCLIVbb/q6FYjZ7foEqVBSrfv+5Qf3Dqxdo2uH1Dzy1z6WskswuYYYNhhw0vm3v9au7r6Z3rT2qN2Z5NHGWWb5WuSlfeAo/Q/IfRhfziMxfz0zAsbfNIntUEU25k7Rsk1PG05ey9JIBpfyG2xfhkHysCE2FN+4Ha8ZSv6sVcG39fA2aiTNtg7GC4dSIzEDXuMUzhg+IoQA4/W0S1T6wYP+GQT4NuktYvGRwzUx1MSwHqUCPK64HQUrovWTBOfrdaTOoYDL4cPTsAIsJ5EX7v6Zhz79X1c+cs7d3OFE199TtbQa3zEz80wCe+/e0QzRpK4MLMi4aZzy+LkEJoB10KIGEI8KNf5AvSzkUUi22P4TCNoWehRpCuo93CtYGV4Q2R7EDvK8jZ/rdBWm+ZhAbwvtobjbUSkMsVm9TXC4Q+7YwO6JbntrGUQUtOqVnQvX/nbUoK9xRctNAVtfBAQvSYrE8iUSKtJxl4vsrYTWKeandWJr4kPtYrF0gaTmbifN8HiYi+BvmQ4w0ay3PclzeJPiC50wqCVHX2iEMAVRr9neJufODJJ5osQa9MB2MxTuwVISYrWLDT6yLa2b0HEygfcGvc5R7iIKJqz0BosROCgW1vPg8NVIApfqx6KE2ygcwH9w8IIbqViuOrsKSnxobv83PrfOOUqFaUyVQHZO3jeCiYFa1xZFcNv4pUxEUVgZFuZa3ehzSYAoYQbPo0jRK74w0VIvd2U+S7PmOHJlUx5MfFd8GJwSnOBSOHjd9iTxiEGRtipP8AbqVqDZbYt16euK/VmEZHZRzdNHw8owFDjgvHawekrCfJaaNt4IB4LsiinJjWHUzTkbEyoOxEVbobskzCx54iaXXFPTdIXgfJGb6KuD+3IxbSrDYlKWwpwtduqMNNxKtgokiLxRmPr48sKQHnTsl22ZWNEi8boAS6cxtkW21P0s2DxRGLG5QEDQbMDqi6+IuQWwdF6YA3hG7pgG94Pr2KND+Q0caBEBI0mhfrsSZQcHP+XLbMXJjQSmOd/MRO4CzGX+vDrS5FIzTvY5Rb2x1E/ZdydGWFeFIMCRbKU3CReMnGtqV5Y76+tzUV0fckZbbS8Fj7PJY/J6Gg+FeRrfOD0S8ld9ezcOpDZnsUiDUwkdFPgRMuqM81Yia+O4koH5YKQ4y7w+rinUxeBGD7iEQz0HG4brSCi0c4WpPhemcpYEC+tKOc272QL7NsFkkiCK1fjQOTiOC+XDpqf2uXJpzsVb6MLJzr0EkWOCPIesIypf0sZ/FO6fK2L3XhcgUGeSc8e8b15TfA/b9yBPcEj+KLx3tOFYuLWwnvqFjo0BJh37dmrewma8ctumr4yc60h+mbodUW8d+Xy7LXQZUTsIDQNXMPePJ0WldbkZBBkdtxxyDRtEgu8hbpSOMBO7Gc3f9/ux0HcDvWpotkHh4fQeFJelf+lZHTG2h4qXHzccUrULIrBuRiFppTHM7TG52EsHcs9DjPFk1WThpmKSsLnQNXu1/pKuGUeokYKMrW/qpyrD3OBQMUsoOf43OlrpQVd33Yh3mQD2zVlmMyS9njwe4XKUV7DyXRuqEXy/MVdudzRsMAF6G/9DBPinDtS+4ggnNrdYzuKS+6nHvso6j9zcYEjM/mEWlTzMC7HMEq1y+QZRVhBc7VbrRt3KfZLm4PYaTR8SBqXVz/9Znmzw74LiXkOZitR8WDCOisCua68e4aeFu5IwNkiDNnERLiaFRQ5PHOfa9o5S0RjswBPgwB//JeZR2r3nMIKWN9gPccG+JM0XmtRz0kpT8CC6aOV7aGGJde0OfmZ6xNy4xLZjOmK1MzSUQfs2lGJlCr3Rnex5c2dN/+2pxwg7rZwEeWQNj0MQgJw7pCdhul2Dpbwnyr3B9lznEiqET/v9icr9dWJkTGKNiNy7N7HKSYG6Iuy6uvJLzqz1JNXRThd6m3eIv4q6sZuVM4Sq5u19Y9ABwj6Itp+rjAy2JNpZxPbIbTBGvfm+ItFx6BCVzTYuuR2UfKXDNUxxTGv5370FbMnSUNpq3u4q0/iwp+VUUVMJ9v1LJaLGuQkLeBP0VxxglTKGAz0tRn1YLqvkxopdPuXUzT4SIqZL4r+Vk4EenC/Q+rvD3JWDdpm9b87Zu2hWnlumrPHwgi7rfoM2FFxLfGK3urtJXpSYKF01k1yqgMYJbcXZcChHRp4Xeo3Tq2RvEdC4+KH14FeS3i81gV1xQCv9mK4VftfGJc8Kqb7VxmVPey8kExfH24u9bt/Z6bU8JzJR+zlDWRRvD/OY/Yd6uVqghTFPdpko01vMp0yKEqulcQmdmfkgx4aTCR6ttKzyr9reTvNnj4Vkto/8Q8LYhFtuacz2Sury3oDeckArI3+JnKiqrjl9okeesygnRfvzjOufz9YmmVQcAE9YrG674Lqk2cKvoW5HRnZc3aX4FasxV/6aRkHQ/HrIrUCvtpwl2atX1w/8I8wN31hmto8t/cy0sNNzoWoxGfMPa7XoDAXEK/d24OocilqHxv7VRK0P3Ahv3WOwLzNzC5+3/LOU/aRGjwLeO8oDgY6KG4BtnmcloEFl+wENao5Xy+Jxd5hlF9QgLLM9Nmo6/tmyT1JVcrdLZb0R+D2OO/ynet6slrygfQfV5qDAfwGRxysnSsWpnh4fP3G7QmNt/hTcXPXowJ8BtXwG3fjPAlgAC2ABLIAFsAAWwAJYAAtgASyABbAAFsACWAAL4P8OUDkB+z+/e4OIm6Q90l/mJ+2vq9/NgdL/5234JxBY0aLgzd/JgNAnHXQeNk0PZBTQJ4ZbIfTZO/6unJ6YeKoTVwcEah6JIE5VuMkHKedOQA0KXF5kjXVTaxEvUgZl3RUtvLnW+ZSkkXkl5/v06q0c1ehSwDVeNs2j4ab4z7cormE570gyF/sCLbrsOr04rvnJVgUwejN/jlXAK85urLblFFiPY3gIdOXZFdq+uXOA+ZtJJKI6umc9RfDQUf1CEemQXKXxZzO/6nOzhd6FDabmPzoKlsO5eWTX62MgUB2Swj7IJlojmXA0NcAStCFxfC0NOcAgZk1VxiwFNT8pebq+YTjGNlRVTLkeoFFXd5g4MVX42TiBwt7/xZjYx42nz00cLlP26sTT5GNCtuH0DrqEV2Zd+4GBU+LKqoRCnGoDSVCLUySS/N/+SlNNPcSdhQuFEvJMq5vy1VL8s3nlb/CUJNlAYpm//BFWuqkx+wlHaspUtcUrh5eKQl0h0HiC/usauF3GMDM2wokyIET1lGseQhlkOP9bREfBUW4KYxW/1V815C82fFlVkdoOjda3uh3UDoKIZnOM58hHDi5hMPnXFXtl6HHZyjqzdPFk0DYLQ6Tm2MfhYb1XrUrOZ01FkvoPRTQe3zM0O+ofl4jkpQafYJVNIUnoojkXkllGF8HREwSKGxjd/XJ31FWOhE2sytcyz9cIGU0pSLIWLzNGr2shnEc1OSP1PSDYIfg8V2ewCu5qz/whDcxDvHwaT8O+nuZMNbXXMFEW0ohBgEkpFordpDwLM4nScRc8DUka5T4laDU6D5frgkC1cdNfvS+mvIiRR/d843PJri8AlKUxaoJxwDgWDu1CpgsnZ7qNGIa2uhirQ/rkz86DII39PcqwkPHQKxnrwBnDBkh26atR8blS3qwkVIc3y6TjZsZlKrLRS2PUKBTvIlsEaq4qeQr+Lped5p5W1o2+rGZCWP3zOcpvKyB6rOzShCtEZsxmx7xEPOPmtGJo4P1U4wixLWaiyfDWQ2NGsMmjeBqCTX4sxvxC0GolS7urnSo4PH571PwbiNGgiisr65W7y5PbOE0ZqHZb5uPapys/jvh7MWSuQ0Z6OJYBV2CvPFTEqaeK3irrkEQz0WXdwym+6uV9BgxNcR5NLWhqbTJajNpLeSZFXaOlGUKOWY6mhPcnVz5SabUpXZ0CTOaTkCHVvMSaF+7Zwdvmz9x5X9idEvNpvQhDU6yA7JDS7sRK9fSIHVjKhz72PVFMReCedM4+VCyxOb6sCVHa+9JYOrlsr37TQ/wix2Gi1mHFsFPCptabwoMpfpfe9snDAysfOROjeWsWyYOev3JQKcW35wuNaki4el+W462gpC6HgyBQfwMn+oZ1sFFlMTuZgrEpAqha5sRkt9aLkdLHHJ/Ks2BGvhZiZx1z+7oaUo7gZO7rjs0p/bX6YfhECRoGnin/VZ9XvFpfKbS9gpWOldij32NyRpi6Ec6epmz8IjNurTPEnbqb/YIm/2nDMcuhu+kmmrMcZ7PGB1cz3QlSmwJ9z0NWtRbzQbUvPq3tXnuMtoPzdDfxeCRAW6HfeLmAsdlvMmcgByBw1LX9b28u2pzOtG0v6WhOKMWmH0nGGEJf9mCJZUyNBPAoReHGhvAmebvhoyXUhPeYNRaL22YPkddwxh/gfENdl6Ix65Yrhg1qBgUN/rHTsj2/s1IfnOLhtohan0rw36rWlGKHx69NKTtmy9c7LjKtzXmcQdD4mCOEpDOah6X9ZNwp4KQWqCsYJAc9kKguYle5MtnMEzds1F5shJx8sS+xjm1CiUR6F00U9t77y/xX1+mdNQBrDgsMjdP7fCpBYf00OsM9Iy4yOfubIKNtDiUQxwhqF5mDsj8NuhDqkKL9vS/plYOrlZpqh4fCeIvJf1Y8LA6fkR24sSO1NSYZ1R5ThMgt34o0zug7v0vzcwaFziMnS9RFx1S4txOxo6IFHP90itV6/yFtdkLChOC219u8vsDvUhkxHNyGiFqUEVEWzkM2x0AD7tyD0xJig62GomweCv0/MZLsKPReylWTsT/Y6EmJYjzfvLYf4MbFdWALnfDkkYqMh9ixaHWRHc6QzIoeuqX+cbws2R6P0lhVMudiQ//27UvcFmbe7nGnLtE1DpQRUV8l93QuYOAuUuQan0j/wL9trlAaXGoa2kVwi0LxrAS0km42EgheQ/xUNkhp2fzimWtRfP4K+aY+YOUKh7ZfOnWCfA23iwFSHd2Rok4ExWo9ASld9DHhVcGka06e5STJgKyKc5qqrM9VAIuT4Q5/MRihdlqm6BeSsE1vgx42STpbo1ylRRkyHg4+tE06J8bNyylPHRQpvm2ey35SphehTkXIMY17fu00goYiD9cciabIP2WGFdHclJo30oeOLTVTB36CINRz+vD1aCw1+W1Fy9UuE/kZ92znvj/yypRDrQ50effIBd+h9ZIgCp2RQ3yRwKH13EraM5ySpFNkjY5hLWnfWbIB9IbVHa4JQ1MLrXHdwA585Jl9tN1xHctV8buTDn3mD7jb4TS44o8T9NkJeS8ube/GtfWXnFlA1SzaVe14oqWmMjvMzyll9IT2JmjocOGo5brT9m4fifHl4DyF9099t1YHUBtvX73BDybJ3prNj0Fc88Nq8yNdVZN4/6UI09prjOL/fZSkpI4ijFNUXLfQDVpm0cZz7z3vpNvmhLYjYO9uOdX/7E7qTACBwho5ohtfTvvpo5aZXdIg+fBFDm/IgiLi6hP+tVshVmkiPBq0QUsktZyZSe9PNhKFRd3b1NHAFiIKMZZcDdDZMeTDS9WOQMbpw0BZ7DODmzs6HePfwc3Hu25fJ1GE+P36PnqrgIDWkv+UgaA9OxVd0+POMyJ/CKRqgt4Ud4fr/C2/DIP4psmJV4chLvTvm6zyItWXq89ims53q2mzO+o+oJAcdfRoETXGDK/9E2p6078PGo69sgyQYdHnR0+kwd1rIKH9UhpjOOCtrrl9o0e2CyakB38NvSN18io8Na27PwWgcAyJg9kIKKM4TlXW2rwq899pQiwe8F3vH5NwOQaw8PmRCDfBSLtxnP4svHdEwwEgkDqH2p1+vtRsPf5HAXauem0JzBTviAnx+30G2MpuinsdkaiB0YvZ6tvhd8WMyx2ItiuyJvHXf17x3vj/itOJiYl5jWv2P2s7bSQEqNu9D/p5VB84+eN/AVBLAwQUAAIACACleYtP1weIH00AAABrAAAAGwAAAHVuaXZlcnNhbC91bml2ZXJzYWwucG5nLnhtbLOxr8jNUShLLSrOzM+zVTLUM1Cyt+PlsikoSi3LTC1XqACKGekZQICSQqWtkhkStzwzpSQDqMLAyBAhmJGamZ5RYqtkbmYGF9QHmgkAUEsBAgAAFAACAAgAfX9oTTZhWAJHAwAA4QkAABQAAAAAAAAAAQAAAAAAAAAAAHVuaXZlcnNhbC9wbGF5ZXIueG1sUEsBAgAAFAACAAgApHmLT8CtuTdNBQAAvRMAAB0AAAAAAAAAAQAAAAAAeQMAAHVuaXZlcnNhbC9jb21tb25fbWVzc2FnZXMubG5nUEsBAgAAFAACAAgApHmLT/e5n3SiAAAAfwEAAC4AAAAAAAAAAQAAAAAAAQkAAHVuaXZlcnNhbC9wbGF5YmFja19hbmRfbmF2aWdhdGlvbl9zZXR0aW5ncy54bWxQSwECAAAUAAIACACkeYtPFpIu7vsAAAD/BAAAIAAAAAAAAAABAAAAAADvCQAAdW5pdmVyc2FsL2tleWJvYXJkX3Nob3J0Y3V0cy54bWxQSwECAAAUAAIACACkeYtP2xSSnd0EAAChGAAAJwAAAAAAAAABAAAAAAAoCwAAdW5pdmVyc2FsL2ZsYXNoX3B1Ymxpc2hpbmdfc2V0dGluZ3MueG1sUEsBAgAAFAACAAgApHmLT5vpuL9pBAAA8BIAACEAAAAAAAAAAQAAAAAAShAAAHVuaXZlcnNhbC9mbGFzaF9za2luX3NldHRpbmdzLnhtbFBLAQIAABQAAgAIAKR5i08Ivmee1gQAACsYAAAmAAAAAAAAAAEAAAAAAPIUAAB1bml2ZXJzYWwvaHRtbF9wdWJsaXNoaW5nX3NldHRpbmdzLnhtbFBLAQIAABQAAgAIAKR5i0+UIr4orQEAAGkGAAAfAAAAAAAAAAEAAAAAAAwaAAB1bml2ZXJzYWwvaHRtbF9za2luX3NldHRpbmdzLmpzUEsBAgAAFAACAAgApXmLT103aNMIFQAAeCoAABcAAAAAAAAAAAAAAAAA9hsAAHVuaXZlcnNhbC91bml2ZXJzYWwucG5nUEsBAgAAFAACAAgApXmLT9cHiB9NAAAAawAAABsAAAAAAAAAAQAAAAAAMzEAAHVuaXZlcnNhbC91bml2ZXJzYWwucG5nLnhtbFBLBQYAAAAACgAKAAoDAAC5MQAAAAA="/>
  <p:tag name="ISPRING_CURRENT_PLAYER_ID" val="universal"/>
  <p:tag name="ISPRING_PRESENTATION_TITLE" val="电子学5-电子秤无logo"/>
  <p:tag name="ISPRING_FIRST_PUBLISH" val="1"/>
  <p:tag name="ISPRING_SCORM_RATE_QUIZZES" val="0"/>
</p:tagLst>
</file>

<file path=ppt/tags/tag2.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53"/>
</p:tagLst>
</file>

<file path=ppt/tags/tag3.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53"/>
</p:tagLst>
</file>

<file path=ppt/tags/tag4.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spect">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noFill/>
        <a:noFill/>
        <a:no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Office 主题">
  <a:themeElements>
    <a:clrScheme name="自定义 214">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4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1_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spect">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noFill/>
        <a:noFill/>
        <a:no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自定义 214">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xml><?xml version="1.0" encoding="utf-8"?>
<a:themeOverride xmlns:a="http://schemas.openxmlformats.org/drawingml/2006/main">
  <a:clrScheme name="自定义 214">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3.xml><?xml version="1.0" encoding="utf-8"?>
<a:themeOverride xmlns:a="http://schemas.openxmlformats.org/drawingml/2006/main">
  <a:clrScheme name="自定义 214">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4.xml><?xml version="1.0" encoding="utf-8"?>
<a:themeOverride xmlns:a="http://schemas.openxmlformats.org/drawingml/2006/main">
  <a:clrScheme name="自定义 214">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5.xml><?xml version="1.0" encoding="utf-8"?>
<a:themeOverride xmlns:a="http://schemas.openxmlformats.org/drawingml/2006/main">
  <a:clrScheme name="自定义 214">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otalTime>18</TotalTime>
  <Words>3168</Words>
  <Application>Microsoft Office PowerPoint</Application>
  <PresentationFormat>宽屏</PresentationFormat>
  <Paragraphs>217</Paragraphs>
  <Slides>32</Slides>
  <Notes>32</Notes>
  <HiddenSlides>1</HiddenSlides>
  <MMClips>0</MMClips>
  <ScaleCrop>false</ScaleCrop>
  <HeadingPairs>
    <vt:vector size="6" baseType="variant">
      <vt:variant>
        <vt:lpstr>已用的字体</vt:lpstr>
      </vt:variant>
      <vt:variant>
        <vt:i4>9</vt:i4>
      </vt:variant>
      <vt:variant>
        <vt:lpstr>主题</vt:lpstr>
      </vt:variant>
      <vt:variant>
        <vt:i4>7</vt:i4>
      </vt:variant>
      <vt:variant>
        <vt:lpstr>幻灯片标题</vt:lpstr>
      </vt:variant>
      <vt:variant>
        <vt:i4>32</vt:i4>
      </vt:variant>
    </vt:vector>
  </HeadingPairs>
  <TitlesOfParts>
    <vt:vector size="48" baseType="lpstr">
      <vt:lpstr>黑体</vt:lpstr>
      <vt:lpstr>思源黑体 CN Bold</vt:lpstr>
      <vt:lpstr>思源黑体 CN Regular</vt:lpstr>
      <vt:lpstr>宋体</vt:lpstr>
      <vt:lpstr>微软雅黑</vt:lpstr>
      <vt:lpstr>Arial</vt:lpstr>
      <vt:lpstr>Calibri</vt:lpstr>
      <vt:lpstr>Calibri Light</vt:lpstr>
      <vt:lpstr>Verdana</vt:lpstr>
      <vt:lpstr>自定义设计方案</vt:lpstr>
      <vt:lpstr>Office</vt:lpstr>
      <vt:lpstr>1_Office 主题</vt:lpstr>
      <vt:lpstr>2_Office 主题</vt:lpstr>
      <vt:lpstr>1_自定义设计方案</vt:lpstr>
      <vt:lpstr>4_Office 主题</vt:lpstr>
      <vt:lpstr>1_Office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电子学5-电子秤无logo</dc:title>
  <dc:creator>aa</dc:creator>
  <cp:lastModifiedBy>微软用户</cp:lastModifiedBy>
  <cp:revision>896</cp:revision>
  <dcterms:created xsi:type="dcterms:W3CDTF">2019-02-14T05:42:00Z</dcterms:created>
  <dcterms:modified xsi:type="dcterms:W3CDTF">2019-12-16T07:21:59Z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2052-11.1.0.8894</vt:lpwstr>
  </property>
</Properties>
</file>