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7" r:id="rId4"/>
    <p:sldId id="258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67" r:id="rId15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226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image" Target="../media/image1.png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image" Target="../media/image4.png"/><Relationship Id="rId15" Type="http://schemas.openxmlformats.org/officeDocument/2006/relationships/tags" Target="../tags/tag73.xml"/><Relationship Id="rId14" Type="http://schemas.openxmlformats.org/officeDocument/2006/relationships/image" Target="../media/image3.png"/><Relationship Id="rId13" Type="http://schemas.openxmlformats.org/officeDocument/2006/relationships/tags" Target="../tags/tag72.xml"/><Relationship Id="rId12" Type="http://schemas.openxmlformats.org/officeDocument/2006/relationships/image" Target="../media/image2.png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7" Type="http://schemas.openxmlformats.org/officeDocument/2006/relationships/tags" Target="../tags/tag92.xml"/><Relationship Id="rId16" Type="http://schemas.openxmlformats.org/officeDocument/2006/relationships/tags" Target="../tags/tag91.xml"/><Relationship Id="rId15" Type="http://schemas.openxmlformats.org/officeDocument/2006/relationships/tags" Target="../tags/tag9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image" Target="../media/image6.png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image" Target="../media/image8.png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image" Target="../media/image7.png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8" Type="http://schemas.openxmlformats.org/officeDocument/2006/relationships/image" Target="../media/image5.png"/><Relationship Id="rId17" Type="http://schemas.openxmlformats.org/officeDocument/2006/relationships/tags" Target="../tags/tag105.xml"/><Relationship Id="rId16" Type="http://schemas.openxmlformats.org/officeDocument/2006/relationships/image" Target="../media/image6.png"/><Relationship Id="rId15" Type="http://schemas.openxmlformats.org/officeDocument/2006/relationships/tags" Target="../tags/tag104.xml"/><Relationship Id="rId14" Type="http://schemas.openxmlformats.org/officeDocument/2006/relationships/tags" Target="../tags/tag103.xml"/><Relationship Id="rId13" Type="http://schemas.openxmlformats.org/officeDocument/2006/relationships/tags" Target="../tags/tag102.xml"/><Relationship Id="rId12" Type="http://schemas.openxmlformats.org/officeDocument/2006/relationships/tags" Target="../tags/tag101.xml"/><Relationship Id="rId11" Type="http://schemas.openxmlformats.org/officeDocument/2006/relationships/tags" Target="../tags/tag100.xml"/><Relationship Id="rId10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1.xml"/><Relationship Id="rId6" Type="http://schemas.openxmlformats.org/officeDocument/2006/relationships/tags" Target="../tags/tag110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9.xml"/><Relationship Id="rId8" Type="http://schemas.openxmlformats.org/officeDocument/2006/relationships/tags" Target="../tags/tag118.xml"/><Relationship Id="rId7" Type="http://schemas.openxmlformats.org/officeDocument/2006/relationships/tags" Target="../tags/tag117.x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3.xml"/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5.xml"/><Relationship Id="rId5" Type="http://schemas.openxmlformats.org/officeDocument/2006/relationships/tags" Target="../tags/tag134.xml"/><Relationship Id="rId4" Type="http://schemas.openxmlformats.org/officeDocument/2006/relationships/tags" Target="../tags/tag133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42.xml"/><Relationship Id="rId8" Type="http://schemas.openxmlformats.org/officeDocument/2006/relationships/tags" Target="../tags/tag141.xml"/><Relationship Id="rId7" Type="http://schemas.openxmlformats.org/officeDocument/2006/relationships/tags" Target="../tags/tag140.xml"/><Relationship Id="rId6" Type="http://schemas.openxmlformats.org/officeDocument/2006/relationships/tags" Target="../tags/tag139.xml"/><Relationship Id="rId5" Type="http://schemas.openxmlformats.org/officeDocument/2006/relationships/tags" Target="../tags/tag138.xml"/><Relationship Id="rId4" Type="http://schemas.openxmlformats.org/officeDocument/2006/relationships/image" Target="../media/image1.png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6" Type="http://schemas.openxmlformats.org/officeDocument/2006/relationships/image" Target="../media/image4.png"/><Relationship Id="rId15" Type="http://schemas.openxmlformats.org/officeDocument/2006/relationships/tags" Target="../tags/tag146.xml"/><Relationship Id="rId14" Type="http://schemas.openxmlformats.org/officeDocument/2006/relationships/image" Target="../media/image3.png"/><Relationship Id="rId13" Type="http://schemas.openxmlformats.org/officeDocument/2006/relationships/tags" Target="../tags/tag145.xml"/><Relationship Id="rId12" Type="http://schemas.openxmlformats.org/officeDocument/2006/relationships/image" Target="../media/image2.png"/><Relationship Id="rId11" Type="http://schemas.openxmlformats.org/officeDocument/2006/relationships/tags" Target="../tags/tag144.xml"/><Relationship Id="rId10" Type="http://schemas.openxmlformats.org/officeDocument/2006/relationships/tags" Target="../tags/tag143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75" y="951348"/>
            <a:ext cx="5285015" cy="49738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810260" y="3057525"/>
            <a:ext cx="5739765" cy="1320165"/>
          </a:xfrm>
        </p:spPr>
        <p:txBody>
          <a:bodyPr wrap="square" anchor="t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810260" y="1961453"/>
            <a:ext cx="5739626" cy="666748"/>
          </a:xfrm>
        </p:spPr>
        <p:txBody>
          <a:bodyPr wrap="square" anchor="b">
            <a:normAutofit/>
          </a:bodyPr>
          <a:lstStyle>
            <a:lvl1pPr marL="0" indent="0" algn="l">
              <a:lnSpc>
                <a:spcPct val="100000"/>
              </a:lnSpc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0"/>
            </p:custDataLst>
          </p:nvPr>
        </p:nvSpPr>
        <p:spPr>
          <a:xfrm>
            <a:off x="810260" y="4500686"/>
            <a:ext cx="2628900" cy="504000"/>
          </a:xfrm>
          <a:solidFill>
            <a:srgbClr val="FFFFFF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7" name="图片 6" descr="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935" y="0"/>
            <a:ext cx="2298065" cy="3188335"/>
          </a:xfrm>
          <a:prstGeom prst="rect">
            <a:avLst/>
          </a:prstGeom>
        </p:spPr>
      </p:pic>
      <p:pic>
        <p:nvPicPr>
          <p:cNvPr id="8" name="图片 7" descr="图片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535" y="5254625"/>
            <a:ext cx="3974465" cy="1603375"/>
          </a:xfrm>
          <a:prstGeom prst="rect">
            <a:avLst/>
          </a:prstGeom>
        </p:spPr>
      </p:pic>
      <p:pic>
        <p:nvPicPr>
          <p:cNvPr id="23" name="图片 22" descr="未标题-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lum bright="12000"/>
          </a:blip>
          <a:srcRect/>
          <a:stretch>
            <a:fillRect/>
          </a:stretch>
        </p:blipFill>
        <p:spPr>
          <a:xfrm rot="2880000" flipH="1">
            <a:off x="-296671" y="-1971021"/>
            <a:ext cx="4797734" cy="6577965"/>
          </a:xfrm>
          <a:custGeom>
            <a:avLst/>
            <a:gdLst>
              <a:gd name="connsiteX0" fmla="*/ 1234100 w 4797734"/>
              <a:gd name="connsiteY0" fmla="*/ 0 h 6577965"/>
              <a:gd name="connsiteX1" fmla="*/ 0 w 4797734"/>
              <a:gd name="connsiteY1" fmla="*/ 0 h 6577965"/>
              <a:gd name="connsiteX2" fmla="*/ 0 w 4797734"/>
              <a:gd name="connsiteY2" fmla="*/ 6577965 h 6577965"/>
              <a:gd name="connsiteX3" fmla="*/ 1887765 w 4797734"/>
              <a:gd name="connsiteY3" fmla="*/ 6577965 h 6577965"/>
              <a:gd name="connsiteX4" fmla="*/ 4797734 w 4797734"/>
              <a:gd name="connsiteY4" fmla="*/ 3957817 h 657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7734" h="6577965">
                <a:moveTo>
                  <a:pt x="1234100" y="0"/>
                </a:moveTo>
                <a:lnTo>
                  <a:pt x="0" y="0"/>
                </a:lnTo>
                <a:lnTo>
                  <a:pt x="0" y="6577965"/>
                </a:lnTo>
                <a:lnTo>
                  <a:pt x="1887765" y="6577965"/>
                </a:lnTo>
                <a:lnTo>
                  <a:pt x="4797734" y="3957817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chemeClr val="accent3"/>
              </a:gs>
              <a:gs pos="97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12"/>
          <p:cNvSpPr/>
          <p:nvPr userDrawn="1">
            <p:custDataLst>
              <p:tags r:id="rId3"/>
            </p:custDataLst>
          </p:nvPr>
        </p:nvSpPr>
        <p:spPr>
          <a:xfrm>
            <a:off x="431800" y="2463800"/>
            <a:ext cx="11328400" cy="4006850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4"/>
            </p:custDataLst>
          </p:nvPr>
        </p:nvSpPr>
        <p:spPr>
          <a:xfrm>
            <a:off x="4656000" y="734378"/>
            <a:ext cx="2880000" cy="1081088"/>
          </a:xfrm>
        </p:spPr>
        <p:txBody>
          <a:bodyPr wrap="square" anchor="b">
            <a:normAutofit/>
          </a:bodyPr>
          <a:lstStyle>
            <a:lvl1pPr algn="ctr"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 userDrawn="1"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 userDrawn="1"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 userDrawn="1"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 descr="图片3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70" y="2548255"/>
            <a:ext cx="2968625" cy="1761490"/>
          </a:xfrm>
          <a:prstGeom prst="rect">
            <a:avLst/>
          </a:prstGeom>
        </p:spPr>
      </p:pic>
      <p:pic>
        <p:nvPicPr>
          <p:cNvPr id="6" name="图片 5" descr="图片2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55" y="2545080"/>
            <a:ext cx="2980690" cy="1767840"/>
          </a:xfrm>
          <a:prstGeom prst="rect">
            <a:avLst/>
          </a:prstGeom>
        </p:spPr>
      </p:pic>
      <p:pic>
        <p:nvPicPr>
          <p:cNvPr id="10" name="图片 9" descr="图片3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70" y="2548255"/>
            <a:ext cx="2968625" cy="1761490"/>
          </a:xfrm>
          <a:prstGeom prst="rect">
            <a:avLst/>
          </a:prstGeom>
        </p:spPr>
      </p:pic>
      <p:pic>
        <p:nvPicPr>
          <p:cNvPr id="11" name="图片 10" descr="图片2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55" y="2545080"/>
            <a:ext cx="2980690" cy="1767840"/>
          </a:xfrm>
          <a:prstGeom prst="rect">
            <a:avLst/>
          </a:prstGeom>
        </p:spPr>
      </p:pic>
      <p:pic>
        <p:nvPicPr>
          <p:cNvPr id="12" name="图片 11" descr="图片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655" y="2545080"/>
            <a:ext cx="2980690" cy="1767840"/>
          </a:xfrm>
          <a:prstGeom prst="rect">
            <a:avLst/>
          </a:prstGeom>
        </p:spPr>
      </p:pic>
      <p:pic>
        <p:nvPicPr>
          <p:cNvPr id="13" name="图片 12" descr="图片3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1370" y="2548255"/>
            <a:ext cx="2968625" cy="1761490"/>
          </a:xfrm>
          <a:prstGeom prst="rect">
            <a:avLst/>
          </a:prstGeom>
        </p:spPr>
      </p:pic>
      <p:pic>
        <p:nvPicPr>
          <p:cNvPr id="14" name="图片 13" descr="图片2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80690" cy="1767840"/>
          </a:xfrm>
          <a:prstGeom prst="rect">
            <a:avLst/>
          </a:prstGeom>
        </p:spPr>
      </p:pic>
      <p:pic>
        <p:nvPicPr>
          <p:cNvPr id="15" name="图片 14" descr="图片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75" y="0"/>
            <a:ext cx="2968625" cy="17614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18000">
                <a:schemeClr val="accent3"/>
              </a:gs>
              <a:gs pos="100000">
                <a:schemeClr val="accent1"/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矩形 13"/>
          <p:cNvSpPr/>
          <p:nvPr userDrawn="1">
            <p:custDataLst>
              <p:tags r:id="rId3"/>
            </p:custDataLst>
          </p:nvPr>
        </p:nvSpPr>
        <p:spPr>
          <a:xfrm>
            <a:off x="0" y="0"/>
            <a:ext cx="12192000" cy="6857999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3">
                  <a:alpha val="46000"/>
                </a:schemeClr>
              </a:gs>
            </a:gsLst>
            <a:lin ang="16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36" name="图片 35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200000">
            <a:off x="-1438811" y="3036547"/>
            <a:ext cx="5260264" cy="2382642"/>
          </a:xfrm>
          <a:custGeom>
            <a:avLst/>
            <a:gdLst>
              <a:gd name="connsiteX0" fmla="*/ 5260264 w 5260264"/>
              <a:gd name="connsiteY0" fmla="*/ 0 h 2382642"/>
              <a:gd name="connsiteX1" fmla="*/ 5260264 w 5260264"/>
              <a:gd name="connsiteY1" fmla="*/ 2382642 h 2382642"/>
              <a:gd name="connsiteX2" fmla="*/ 0 w 5260264"/>
              <a:gd name="connsiteY2" fmla="*/ 2382642 h 2382642"/>
              <a:gd name="connsiteX3" fmla="*/ 0 w 5260264"/>
              <a:gd name="connsiteY3" fmla="*/ 0 h 2382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264" h="2382642">
                <a:moveTo>
                  <a:pt x="5260264" y="0"/>
                </a:moveTo>
                <a:lnTo>
                  <a:pt x="5260264" y="2382642"/>
                </a:lnTo>
                <a:lnTo>
                  <a:pt x="0" y="2382642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33" name="任意多边形: 形状 32"/>
          <p:cNvSpPr/>
          <p:nvPr userDrawn="1">
            <p:custDataLst>
              <p:tags r:id="rId6"/>
            </p:custDataLst>
          </p:nvPr>
        </p:nvSpPr>
        <p:spPr>
          <a:xfrm rot="16200000">
            <a:off x="-832756" y="5232520"/>
            <a:ext cx="2295363" cy="629850"/>
          </a:xfrm>
          <a:custGeom>
            <a:avLst/>
            <a:gdLst>
              <a:gd name="connsiteX0" fmla="*/ 2295363 w 2295363"/>
              <a:gd name="connsiteY0" fmla="*/ 0 h 629850"/>
              <a:gd name="connsiteX1" fmla="*/ 2295363 w 2295363"/>
              <a:gd name="connsiteY1" fmla="*/ 629850 h 629850"/>
              <a:gd name="connsiteX2" fmla="*/ 0 w 2295363"/>
              <a:gd name="connsiteY2" fmla="*/ 629850 h 629850"/>
              <a:gd name="connsiteX3" fmla="*/ 0 w 2295363"/>
              <a:gd name="connsiteY3" fmla="*/ 0 h 629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363" h="629850">
                <a:moveTo>
                  <a:pt x="2295363" y="0"/>
                </a:moveTo>
                <a:lnTo>
                  <a:pt x="2295363" y="629850"/>
                </a:lnTo>
                <a:lnTo>
                  <a:pt x="0" y="629850"/>
                </a:lnTo>
                <a:lnTo>
                  <a:pt x="0" y="0"/>
                </a:lnTo>
                <a:close/>
              </a:path>
            </a:pathLst>
          </a:custGeom>
          <a:solidFill>
            <a:srgbClr val="F8FBF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5400000" flipH="1">
            <a:off x="8344414" y="3010414"/>
            <a:ext cx="5260265" cy="2434908"/>
          </a:xfrm>
          <a:custGeom>
            <a:avLst/>
            <a:gdLst>
              <a:gd name="connsiteX0" fmla="*/ 5260265 w 5260265"/>
              <a:gd name="connsiteY0" fmla="*/ 2434908 h 2434908"/>
              <a:gd name="connsiteX1" fmla="*/ 5260265 w 5260265"/>
              <a:gd name="connsiteY1" fmla="*/ 0 h 2434908"/>
              <a:gd name="connsiteX2" fmla="*/ 0 w 5260265"/>
              <a:gd name="connsiteY2" fmla="*/ 0 h 2434908"/>
              <a:gd name="connsiteX3" fmla="*/ 0 w 5260265"/>
              <a:gd name="connsiteY3" fmla="*/ 2434908 h 24349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60265" h="2434908">
                <a:moveTo>
                  <a:pt x="5260265" y="2434908"/>
                </a:moveTo>
                <a:lnTo>
                  <a:pt x="5260265" y="0"/>
                </a:lnTo>
                <a:lnTo>
                  <a:pt x="0" y="0"/>
                </a:lnTo>
                <a:lnTo>
                  <a:pt x="0" y="2434908"/>
                </a:lnTo>
                <a:close/>
              </a:path>
            </a:pathLst>
          </a:custGeom>
        </p:spPr>
      </p:pic>
      <p:sp>
        <p:nvSpPr>
          <p:cNvPr id="39" name="任意多边形: 形状 38"/>
          <p:cNvSpPr/>
          <p:nvPr userDrawn="1">
            <p:custDataLst>
              <p:tags r:id="rId9"/>
            </p:custDataLst>
          </p:nvPr>
        </p:nvSpPr>
        <p:spPr>
          <a:xfrm rot="5400000" flipH="1">
            <a:off x="10703261" y="5206387"/>
            <a:ext cx="2295363" cy="682116"/>
          </a:xfrm>
          <a:custGeom>
            <a:avLst/>
            <a:gdLst>
              <a:gd name="connsiteX0" fmla="*/ 2295363 w 2295363"/>
              <a:gd name="connsiteY0" fmla="*/ 682116 h 682116"/>
              <a:gd name="connsiteX1" fmla="*/ 2295363 w 2295363"/>
              <a:gd name="connsiteY1" fmla="*/ 0 h 682116"/>
              <a:gd name="connsiteX2" fmla="*/ 0 w 2295363"/>
              <a:gd name="connsiteY2" fmla="*/ 0 h 682116"/>
              <a:gd name="connsiteX3" fmla="*/ 0 w 2295363"/>
              <a:gd name="connsiteY3" fmla="*/ 682116 h 682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95363" h="682116">
                <a:moveTo>
                  <a:pt x="2295363" y="682116"/>
                </a:moveTo>
                <a:lnTo>
                  <a:pt x="2295363" y="0"/>
                </a:lnTo>
                <a:lnTo>
                  <a:pt x="0" y="0"/>
                </a:lnTo>
                <a:lnTo>
                  <a:pt x="0" y="682116"/>
                </a:lnTo>
                <a:close/>
              </a:path>
            </a:pathLst>
          </a:custGeom>
          <a:solidFill>
            <a:srgbClr val="F8FBF8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2368479" y="3674383"/>
            <a:ext cx="7386269" cy="1868417"/>
          </a:xfrm>
        </p:spPr>
        <p:txBody>
          <a:bodyPr wrap="square" anchor="t">
            <a:normAutofit/>
          </a:bodyPr>
          <a:lstStyle>
            <a:lvl1pPr algn="ctr">
              <a:defRPr sz="54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2378636" y="2089900"/>
            <a:ext cx="7386269" cy="1224000"/>
          </a:xfrm>
        </p:spPr>
        <p:txBody>
          <a:bodyPr wrap="none" anchor="b">
            <a:normAutofit/>
          </a:bodyPr>
          <a:lstStyle>
            <a:lvl1pPr marL="0" indent="0" algn="ctr">
              <a:buNone/>
              <a:defRPr sz="44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3" name="图片 2" descr="图片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980690" cy="1767840"/>
          </a:xfrm>
          <a:prstGeom prst="rect">
            <a:avLst/>
          </a:prstGeom>
        </p:spPr>
      </p:pic>
      <p:pic>
        <p:nvPicPr>
          <p:cNvPr id="15" name="图片 14" descr="图片3"/>
          <p:cNvPicPr>
            <a:picLocks noChangeAspect="1"/>
          </p:cNvPicPr>
          <p:nvPr userDrawn="1">
            <p:custDataLst>
              <p:tags r:id="rId17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3375" y="0"/>
            <a:ext cx="2968625" cy="17614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  <a:lum bright="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0875" y="951348"/>
            <a:ext cx="5285015" cy="4973836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5"/>
            </p:custDataLst>
          </p:nvPr>
        </p:nvSpPr>
        <p:spPr>
          <a:xfrm>
            <a:off x="828765" y="3263900"/>
            <a:ext cx="6197600" cy="1007405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rgbClr val="FFFFFF"/>
                </a:solidFill>
              </a:defRPr>
            </a:lvl1pPr>
          </a:lstStyle>
          <a:p>
            <a:r>
              <a:rPr lang="zh-CN" altLang="en-US" dirty="0"/>
              <a:t>编辑母版标题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6"/>
            </p:custDataLst>
          </p:nvPr>
        </p:nvSpPr>
        <p:spPr>
          <a:xfrm>
            <a:off x="828765" y="2400301"/>
            <a:ext cx="6197600" cy="717036"/>
          </a:xfrm>
          <a:noFill/>
        </p:spPr>
        <p:txBody>
          <a:bodyPr wrap="square"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600" b="1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0"/>
            </p:custDataLst>
          </p:nvPr>
        </p:nvSpPr>
        <p:spPr>
          <a:xfrm>
            <a:off x="828765" y="4846244"/>
            <a:ext cx="2880000" cy="504000"/>
          </a:xfrm>
          <a:solidFill>
            <a:srgbClr val="FFFFFF"/>
          </a:solidFill>
        </p:spPr>
        <p:txBody>
          <a:bodyPr wrap="square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  <p:pic>
        <p:nvPicPr>
          <p:cNvPr id="8" name="图片 7" descr="12"/>
          <p:cNvPicPr>
            <a:picLocks noChangeAspect="1"/>
          </p:cNvPicPr>
          <p:nvPr userDrawn="1">
            <p:custDataLst>
              <p:tags r:id="rId1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935" y="0"/>
            <a:ext cx="2298065" cy="3188335"/>
          </a:xfrm>
          <a:prstGeom prst="rect">
            <a:avLst/>
          </a:prstGeom>
        </p:spPr>
      </p:pic>
      <p:pic>
        <p:nvPicPr>
          <p:cNvPr id="10" name="图片 9" descr="图片1"/>
          <p:cNvPicPr>
            <a:picLocks noChangeAspect="1"/>
          </p:cNvPicPr>
          <p:nvPr userDrawn="1">
            <p:custDataLst>
              <p:tags r:id="rId13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535" y="5254625"/>
            <a:ext cx="3974465" cy="1603375"/>
          </a:xfrm>
          <a:prstGeom prst="rect">
            <a:avLst/>
          </a:prstGeom>
        </p:spPr>
      </p:pic>
      <p:pic>
        <p:nvPicPr>
          <p:cNvPr id="11" name="图片 10" descr="未标题-2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 rotWithShape="1">
          <a:blip r:embed="rId16">
            <a:duotone>
              <a:schemeClr val="accent1">
                <a:shade val="45000"/>
                <a:satMod val="135000"/>
              </a:schemeClr>
              <a:prstClr val="white"/>
            </a:duotone>
            <a:lum bright="12000"/>
          </a:blip>
          <a:srcRect t="-20" b="-20"/>
          <a:stretch>
            <a:fillRect/>
          </a:stretch>
        </p:blipFill>
        <p:spPr>
          <a:xfrm rot="2880000" flipH="1">
            <a:off x="-296671" y="-1971021"/>
            <a:ext cx="4797734" cy="6577965"/>
          </a:xfrm>
          <a:custGeom>
            <a:avLst/>
            <a:gdLst>
              <a:gd name="connsiteX0" fmla="*/ 1234100 w 4797734"/>
              <a:gd name="connsiteY0" fmla="*/ 0 h 6577965"/>
              <a:gd name="connsiteX1" fmla="*/ 0 w 4797734"/>
              <a:gd name="connsiteY1" fmla="*/ 0 h 6577965"/>
              <a:gd name="connsiteX2" fmla="*/ 0 w 4797734"/>
              <a:gd name="connsiteY2" fmla="*/ 6577965 h 6577965"/>
              <a:gd name="connsiteX3" fmla="*/ 1887765 w 4797734"/>
              <a:gd name="connsiteY3" fmla="*/ 6577965 h 6577965"/>
              <a:gd name="connsiteX4" fmla="*/ 4797734 w 4797734"/>
              <a:gd name="connsiteY4" fmla="*/ 3957817 h 65779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97734" h="6577965">
                <a:moveTo>
                  <a:pt x="1234100" y="0"/>
                </a:moveTo>
                <a:lnTo>
                  <a:pt x="0" y="0"/>
                </a:lnTo>
                <a:lnTo>
                  <a:pt x="0" y="6577965"/>
                </a:lnTo>
                <a:lnTo>
                  <a:pt x="1887765" y="6577965"/>
                </a:lnTo>
                <a:lnTo>
                  <a:pt x="4797734" y="3957817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8" Type="http://schemas.openxmlformats.org/officeDocument/2006/relationships/theme" Target="../theme/theme2.xml"/><Relationship Id="rId17" Type="http://schemas.openxmlformats.org/officeDocument/2006/relationships/tags" Target="../tags/tag152.xml"/><Relationship Id="rId16" Type="http://schemas.openxmlformats.org/officeDocument/2006/relationships/tags" Target="../tags/tag151.xml"/><Relationship Id="rId15" Type="http://schemas.openxmlformats.org/officeDocument/2006/relationships/tags" Target="../tags/tag150.xml"/><Relationship Id="rId14" Type="http://schemas.openxmlformats.org/officeDocument/2006/relationships/tags" Target="../tags/tag149.xml"/><Relationship Id="rId13" Type="http://schemas.openxmlformats.org/officeDocument/2006/relationships/tags" Target="../tags/tag148.xml"/><Relationship Id="rId12" Type="http://schemas.openxmlformats.org/officeDocument/2006/relationships/tags" Target="../tags/tag147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4.xml"/><Relationship Id="rId1" Type="http://schemas.openxmlformats.org/officeDocument/2006/relationships/tags" Target="../tags/tag153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20.xml"/><Relationship Id="rId8" Type="http://schemas.openxmlformats.org/officeDocument/2006/relationships/tags" Target="../tags/tag219.xml"/><Relationship Id="rId7" Type="http://schemas.openxmlformats.org/officeDocument/2006/relationships/tags" Target="../tags/tag218.xml"/><Relationship Id="rId6" Type="http://schemas.openxmlformats.org/officeDocument/2006/relationships/image" Target="../media/image16.jpeg"/><Relationship Id="rId5" Type="http://schemas.openxmlformats.org/officeDocument/2006/relationships/tags" Target="../tags/tag217.xml"/><Relationship Id="rId4" Type="http://schemas.openxmlformats.org/officeDocument/2006/relationships/tags" Target="../tags/tag216.xml"/><Relationship Id="rId3" Type="http://schemas.openxmlformats.org/officeDocument/2006/relationships/tags" Target="../tags/tag215.xml"/><Relationship Id="rId2" Type="http://schemas.openxmlformats.org/officeDocument/2006/relationships/tags" Target="../tags/tag214.xml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222.xml"/><Relationship Id="rId11" Type="http://schemas.openxmlformats.org/officeDocument/2006/relationships/image" Target="../media/image17.jpeg"/><Relationship Id="rId10" Type="http://schemas.openxmlformats.org/officeDocument/2006/relationships/tags" Target="../tags/tag221.xml"/><Relationship Id="rId1" Type="http://schemas.openxmlformats.org/officeDocument/2006/relationships/tags" Target="../tags/tag2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25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tags" Target="../tags/tag15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70.xml"/><Relationship Id="rId6" Type="http://schemas.openxmlformats.org/officeDocument/2006/relationships/tags" Target="../tags/tag169.xml"/><Relationship Id="rId5" Type="http://schemas.openxmlformats.org/officeDocument/2006/relationships/tags" Target="../tags/tag168.xml"/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image" Target="../media/image9.jpeg"/><Relationship Id="rId1" Type="http://schemas.openxmlformats.org/officeDocument/2006/relationships/tags" Target="../tags/tag16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78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image" Target="../media/image10.jpeg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180.xml"/><Relationship Id="rId11" Type="http://schemas.openxmlformats.org/officeDocument/2006/relationships/image" Target="../media/image11.jpeg"/><Relationship Id="rId10" Type="http://schemas.openxmlformats.org/officeDocument/2006/relationships/tags" Target="../tags/tag179.xml"/><Relationship Id="rId1" Type="http://schemas.openxmlformats.org/officeDocument/2006/relationships/tags" Target="../tags/tag17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87.xml"/><Relationship Id="rId8" Type="http://schemas.openxmlformats.org/officeDocument/2006/relationships/tags" Target="../tags/tag186.xml"/><Relationship Id="rId7" Type="http://schemas.openxmlformats.org/officeDocument/2006/relationships/tags" Target="../tags/tag185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tags" Target="../tags/tag18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195.xml"/><Relationship Id="rId16" Type="http://schemas.openxmlformats.org/officeDocument/2006/relationships/tags" Target="../tags/tag194.xml"/><Relationship Id="rId15" Type="http://schemas.openxmlformats.org/officeDocument/2006/relationships/tags" Target="../tags/tag193.xml"/><Relationship Id="rId14" Type="http://schemas.openxmlformats.org/officeDocument/2006/relationships/tags" Target="../tags/tag192.xml"/><Relationship Id="rId13" Type="http://schemas.openxmlformats.org/officeDocument/2006/relationships/tags" Target="../tags/tag191.xml"/><Relationship Id="rId12" Type="http://schemas.openxmlformats.org/officeDocument/2006/relationships/tags" Target="../tags/tag190.xml"/><Relationship Id="rId11" Type="http://schemas.openxmlformats.org/officeDocument/2006/relationships/tags" Target="../tags/tag189.xml"/><Relationship Id="rId10" Type="http://schemas.openxmlformats.org/officeDocument/2006/relationships/tags" Target="../tags/tag188.xml"/><Relationship Id="rId1" Type="http://schemas.openxmlformats.org/officeDocument/2006/relationships/tags" Target="../tags/tag18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tags" Target="../tags/tag201.xml"/><Relationship Id="rId3" Type="http://schemas.openxmlformats.org/officeDocument/2006/relationships/tags" Target="../tags/tag200.xml"/><Relationship Id="rId2" Type="http://schemas.openxmlformats.org/officeDocument/2006/relationships/tags" Target="../tags/tag199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1.xml"/><Relationship Id="rId8" Type="http://schemas.openxmlformats.org/officeDocument/2006/relationships/tags" Target="../tags/tag210.xml"/><Relationship Id="rId7" Type="http://schemas.openxmlformats.org/officeDocument/2006/relationships/tags" Target="../tags/tag209.xml"/><Relationship Id="rId6" Type="http://schemas.openxmlformats.org/officeDocument/2006/relationships/tags" Target="../tags/tag208.xml"/><Relationship Id="rId5" Type="http://schemas.openxmlformats.org/officeDocument/2006/relationships/tags" Target="../tags/tag207.xml"/><Relationship Id="rId4" Type="http://schemas.openxmlformats.org/officeDocument/2006/relationships/tags" Target="../tags/tag206.xml"/><Relationship Id="rId3" Type="http://schemas.openxmlformats.org/officeDocument/2006/relationships/image" Target="../media/image15.jpeg"/><Relationship Id="rId2" Type="http://schemas.openxmlformats.org/officeDocument/2006/relationships/tags" Target="../tags/tag205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2.xml"/><Relationship Id="rId1" Type="http://schemas.openxmlformats.org/officeDocument/2006/relationships/tags" Target="../tags/tag2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10260" y="3057525"/>
            <a:ext cx="6243955" cy="1443355"/>
          </a:xfrm>
        </p:spPr>
        <p:txBody>
          <a:bodyPr>
            <a:normAutofit fontScale="90000"/>
          </a:bodyPr>
          <a:lstStyle/>
          <a:p>
            <a:r>
              <a:rPr lang="en-US" altLang="zh-CN"/>
              <a:t>城市积水与排水系统</a:t>
            </a:r>
            <a:endParaRPr lang="en-US" altLang="zh-CN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高级感应式水位警报器</a:t>
            </a:r>
            <a:endParaRPr lang="zh-CN" altLang="en-US"/>
          </a:p>
        </p:txBody>
      </p:sp>
      <p:sp>
        <p:nvSpPr>
          <p:cNvPr id="2" name="Union_#color_$accent1_$accent2-804&amp;11218"/>
          <p:cNvSpPr/>
          <p:nvPr>
            <p:custDataLst>
              <p:tags r:id="rId2"/>
            </p:custDataLst>
          </p:nvPr>
        </p:nvSpPr>
        <p:spPr>
          <a:xfrm>
            <a:off x="122618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高级感应式水位警报器利用雷达或红外线探测水位，提高安全性。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“_#color-824&amp;2665"/>
          <p:cNvSpPr/>
          <p:nvPr>
            <p:custDataLst>
              <p:tags r:id="rId3"/>
            </p:custDataLst>
          </p:nvPr>
        </p:nvSpPr>
        <p:spPr>
          <a:xfrm>
            <a:off x="4892675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7" name="Union_#color_$accent1_$accent2-824&amp;2655"/>
          <p:cNvSpPr/>
          <p:nvPr>
            <p:custDataLst>
              <p:tags r:id="rId4"/>
            </p:custDataLst>
          </p:nvPr>
        </p:nvSpPr>
        <p:spPr>
          <a:xfrm>
            <a:off x="6393815" y="1888490"/>
            <a:ext cx="4572000" cy="2532888"/>
          </a:xfrm>
          <a:custGeom>
            <a:avLst/>
            <a:gdLst/>
            <a:ahLst/>
            <a:cxnLst/>
            <a:rect l="l" t="t" r="r" b="b"/>
            <a:pathLst>
              <a:path w="4572000" h="2532888">
                <a:moveTo>
                  <a:pt x="256032" y="0"/>
                </a:moveTo>
                <a:cubicBezTo>
                  <a:pt x="109728" y="0"/>
                  <a:pt x="0" y="109728"/>
                  <a:pt x="0" y="256032"/>
                </a:cubicBezTo>
                <a:lnTo>
                  <a:pt x="0" y="2057400"/>
                </a:lnTo>
                <a:cubicBezTo>
                  <a:pt x="0" y="2194560"/>
                  <a:pt x="109728" y="2313432"/>
                  <a:pt x="256032" y="2313432"/>
                </a:cubicBezTo>
                <a:lnTo>
                  <a:pt x="649224" y="2313432"/>
                </a:lnTo>
                <a:lnTo>
                  <a:pt x="832104" y="2496312"/>
                </a:lnTo>
                <a:cubicBezTo>
                  <a:pt x="886968" y="2551176"/>
                  <a:pt x="960120" y="2551176"/>
                  <a:pt x="1014984" y="2496312"/>
                </a:cubicBezTo>
                <a:lnTo>
                  <a:pt x="1197864" y="2313432"/>
                </a:lnTo>
                <a:lnTo>
                  <a:pt x="4315968" y="2313432"/>
                </a:lnTo>
                <a:cubicBezTo>
                  <a:pt x="4462272" y="2313432"/>
                  <a:pt x="4572000" y="2194560"/>
                  <a:pt x="4572000" y="2057400"/>
                </a:cubicBezTo>
                <a:lnTo>
                  <a:pt x="4572000" y="256032"/>
                </a:lnTo>
                <a:cubicBezTo>
                  <a:pt x="4572000" y="109728"/>
                  <a:pt x="4462272" y="0"/>
                  <a:pt x="4315968" y="0"/>
                </a:cubicBezTo>
                <a:lnTo>
                  <a:pt x="256032" y="0"/>
                </a:lnTo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 w="25400"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54000" dist="127000" dir="5400000" algn="ctr" rotWithShape="0">
                    <a:srgbClr val="000000">
                      <a:alpha val="40000"/>
                    </a:srgbClr>
                  </a:outerShdw>
                </a:effectLst>
              </a14:hiddenEffects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lIns="439200" tIns="396000" rIns="439200" bIns="0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可任意角度安装，具有防波浪功能，寿命长且实用耐污。</a:t>
            </a:r>
            <a:endParaRPr lang="zh-CN" altLang="en-US" sz="16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8" name="图片 7" descr="/data/temp/fea9d1c9-b6ba-11ef-a56b-16e88667b997.jpg@base@tag=imgScale&amp;m=1&amp;w=247&amp;h=247&amp;q=95fea9d1c9-b6ba-11ef-a56b-16e88667b99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 l="31941" r="1482"/>
          <a:stretch>
            <a:fillRect/>
          </a:stretch>
        </p:blipFill>
        <p:spPr>
          <a:xfrm>
            <a:off x="1708785" y="4637405"/>
            <a:ext cx="889000" cy="889000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2826385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高级水位警报器的特性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“_#color-824&amp;2668"/>
          <p:cNvSpPr/>
          <p:nvPr>
            <p:custDataLst>
              <p:tags r:id="rId8"/>
            </p:custDataLst>
          </p:nvPr>
        </p:nvSpPr>
        <p:spPr>
          <a:xfrm>
            <a:off x="10060941" y="3598545"/>
            <a:ext cx="448056" cy="384048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7994016" y="4703445"/>
            <a:ext cx="2876268" cy="75633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安装与功能优势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2" name="图片 11" descr="/data/temp/fea9d14e-b6ba-11ef-a56b-16e88667b997.jpg@base@tag=imgScale&amp;m=1&amp;w=247&amp;h=247&amp;q=95fea9d14e-b6ba-11ef-a56b-16e88667b99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rcRect l="16712" r="16712"/>
          <a:stretch>
            <a:fillRect/>
          </a:stretch>
        </p:blipFill>
        <p:spPr>
          <a:xfrm>
            <a:off x="6908801" y="4638040"/>
            <a:ext cx="888365" cy="888365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5" name="副标题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THANK YOU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2345663" y="3508513"/>
            <a:ext cx="979647" cy="6758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chemeClr val="accent1"/>
                </a:solidFill>
                <a:latin typeface="+mn-ea"/>
              </a:rPr>
              <a:t>01.</a:t>
            </a:r>
            <a:endParaRPr lang="en-US" sz="3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7" name="项标题"/>
          <p:cNvSpPr txBox="1"/>
          <p:nvPr>
            <p:custDataLst>
              <p:tags r:id="rId3"/>
            </p:custDataLst>
          </p:nvPr>
        </p:nvSpPr>
        <p:spPr>
          <a:xfrm>
            <a:off x="2345661" y="4350253"/>
            <a:ext cx="2736000" cy="12255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 b="1" spc="300" dirty="0">
                <a:solidFill>
                  <a:schemeClr val="accent1"/>
                </a:solidFill>
                <a:latin typeface="+mn-ea"/>
              </a:rPr>
              <a:t>城市积水现象与原因</a:t>
            </a:r>
            <a:endParaRPr lang="zh-CN" altLang="en-US" sz="3200" b="1" spc="300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5" name="任意多边形: 形状 4"/>
          <p:cNvSpPr/>
          <p:nvPr>
            <p:custDataLst>
              <p:tags r:id="rId4"/>
            </p:custDataLst>
          </p:nvPr>
        </p:nvSpPr>
        <p:spPr>
          <a:xfrm>
            <a:off x="3948430" y="1507490"/>
            <a:ext cx="4295140" cy="541655"/>
          </a:xfrm>
          <a:custGeom>
            <a:avLst/>
            <a:gdLst/>
            <a:ahLst/>
            <a:cxnLst/>
            <a:rect l="l" t="t" r="r" b="b"/>
            <a:pathLst>
              <a:path w="4145612" h="571486">
                <a:moveTo>
                  <a:pt x="817662" y="95310"/>
                </a:moveTo>
                <a:cubicBezTo>
                  <a:pt x="771702" y="95310"/>
                  <a:pt x="734658" y="111070"/>
                  <a:pt x="706529" y="142589"/>
                </a:cubicBezTo>
                <a:cubicBezTo>
                  <a:pt x="678401" y="174108"/>
                  <a:pt x="664336" y="221637"/>
                  <a:pt x="664336" y="285178"/>
                </a:cubicBezTo>
                <a:cubicBezTo>
                  <a:pt x="664336" y="347713"/>
                  <a:pt x="678777" y="395118"/>
                  <a:pt x="707659" y="427390"/>
                </a:cubicBezTo>
                <a:cubicBezTo>
                  <a:pt x="736541" y="459662"/>
                  <a:pt x="773209" y="475799"/>
                  <a:pt x="817662" y="475799"/>
                </a:cubicBezTo>
                <a:cubicBezTo>
                  <a:pt x="862115" y="475799"/>
                  <a:pt x="898594" y="459788"/>
                  <a:pt x="927099" y="427767"/>
                </a:cubicBezTo>
                <a:cubicBezTo>
                  <a:pt x="955605" y="395745"/>
                  <a:pt x="969857" y="347713"/>
                  <a:pt x="969857" y="283671"/>
                </a:cubicBezTo>
                <a:cubicBezTo>
                  <a:pt x="969857" y="220382"/>
                  <a:pt x="955981" y="173166"/>
                  <a:pt x="928230" y="142024"/>
                </a:cubicBezTo>
                <a:cubicBezTo>
                  <a:pt x="900478" y="110881"/>
                  <a:pt x="863622" y="95310"/>
                  <a:pt x="817662" y="95310"/>
                </a:cubicBezTo>
                <a:close/>
                <a:moveTo>
                  <a:pt x="3218534" y="9418"/>
                </a:moveTo>
                <a:lnTo>
                  <a:pt x="3657414" y="9418"/>
                </a:lnTo>
                <a:lnTo>
                  <a:pt x="3657414" y="102845"/>
                </a:lnTo>
                <a:lnTo>
                  <a:pt x="3493917" y="102845"/>
                </a:lnTo>
                <a:lnTo>
                  <a:pt x="3493917" y="561691"/>
                </a:lnTo>
                <a:lnTo>
                  <a:pt x="3382408" y="561691"/>
                </a:lnTo>
                <a:lnTo>
                  <a:pt x="3382408" y="102845"/>
                </a:lnTo>
                <a:lnTo>
                  <a:pt x="3218534" y="102845"/>
                </a:lnTo>
                <a:close/>
                <a:moveTo>
                  <a:pt x="2706770" y="9418"/>
                </a:moveTo>
                <a:lnTo>
                  <a:pt x="2815265" y="9418"/>
                </a:lnTo>
                <a:lnTo>
                  <a:pt x="3041298" y="378228"/>
                </a:lnTo>
                <a:lnTo>
                  <a:pt x="3041298" y="9418"/>
                </a:lnTo>
                <a:lnTo>
                  <a:pt x="3144896" y="9418"/>
                </a:lnTo>
                <a:lnTo>
                  <a:pt x="3144896" y="561691"/>
                </a:lnTo>
                <a:lnTo>
                  <a:pt x="3033010" y="561691"/>
                </a:lnTo>
                <a:lnTo>
                  <a:pt x="2810368" y="201546"/>
                </a:lnTo>
                <a:lnTo>
                  <a:pt x="2810368" y="561691"/>
                </a:lnTo>
                <a:lnTo>
                  <a:pt x="2706770" y="561691"/>
                </a:lnTo>
                <a:close/>
                <a:moveTo>
                  <a:pt x="2191290" y="9418"/>
                </a:moveTo>
                <a:lnTo>
                  <a:pt x="2600786" y="9418"/>
                </a:lnTo>
                <a:lnTo>
                  <a:pt x="2600786" y="102845"/>
                </a:lnTo>
                <a:lnTo>
                  <a:pt x="2302799" y="102845"/>
                </a:lnTo>
                <a:lnTo>
                  <a:pt x="2302799" y="225279"/>
                </a:lnTo>
                <a:lnTo>
                  <a:pt x="2580066" y="225279"/>
                </a:lnTo>
                <a:lnTo>
                  <a:pt x="2580066" y="318329"/>
                </a:lnTo>
                <a:lnTo>
                  <a:pt x="2302799" y="318329"/>
                </a:lnTo>
                <a:lnTo>
                  <a:pt x="2302799" y="468641"/>
                </a:lnTo>
                <a:lnTo>
                  <a:pt x="2611334" y="468641"/>
                </a:lnTo>
                <a:lnTo>
                  <a:pt x="2611334" y="561691"/>
                </a:lnTo>
                <a:lnTo>
                  <a:pt x="2191290" y="561691"/>
                </a:lnTo>
                <a:close/>
                <a:moveTo>
                  <a:pt x="1685009" y="9418"/>
                </a:moveTo>
                <a:lnTo>
                  <a:pt x="2123889" y="9418"/>
                </a:lnTo>
                <a:lnTo>
                  <a:pt x="2123889" y="102845"/>
                </a:lnTo>
                <a:lnTo>
                  <a:pt x="1960392" y="102845"/>
                </a:lnTo>
                <a:lnTo>
                  <a:pt x="1960392" y="561691"/>
                </a:lnTo>
                <a:lnTo>
                  <a:pt x="1848883" y="561691"/>
                </a:lnTo>
                <a:lnTo>
                  <a:pt x="1848883" y="102845"/>
                </a:lnTo>
                <a:lnTo>
                  <a:pt x="1685009" y="102845"/>
                </a:lnTo>
                <a:close/>
                <a:moveTo>
                  <a:pt x="1173245" y="9418"/>
                </a:moveTo>
                <a:lnTo>
                  <a:pt x="1281741" y="9418"/>
                </a:lnTo>
                <a:lnTo>
                  <a:pt x="1507773" y="378228"/>
                </a:lnTo>
                <a:lnTo>
                  <a:pt x="1507773" y="9418"/>
                </a:lnTo>
                <a:lnTo>
                  <a:pt x="1611372" y="9418"/>
                </a:lnTo>
                <a:lnTo>
                  <a:pt x="1611372" y="561691"/>
                </a:lnTo>
                <a:lnTo>
                  <a:pt x="1499485" y="561691"/>
                </a:lnTo>
                <a:lnTo>
                  <a:pt x="1276843" y="201546"/>
                </a:lnTo>
                <a:lnTo>
                  <a:pt x="1276843" y="561691"/>
                </a:lnTo>
                <a:lnTo>
                  <a:pt x="1173245" y="561691"/>
                </a:lnTo>
                <a:close/>
                <a:moveTo>
                  <a:pt x="3918073" y="0"/>
                </a:moveTo>
                <a:cubicBezTo>
                  <a:pt x="3987389" y="0"/>
                  <a:pt x="4039565" y="15194"/>
                  <a:pt x="4074600" y="45583"/>
                </a:cubicBezTo>
                <a:cubicBezTo>
                  <a:pt x="4109635" y="75972"/>
                  <a:pt x="4128032" y="116532"/>
                  <a:pt x="4129790" y="167264"/>
                </a:cubicBezTo>
                <a:lnTo>
                  <a:pt x="4018280" y="172161"/>
                </a:lnTo>
                <a:cubicBezTo>
                  <a:pt x="4013509" y="143782"/>
                  <a:pt x="4003274" y="123376"/>
                  <a:pt x="3987578" y="110944"/>
                </a:cubicBezTo>
                <a:cubicBezTo>
                  <a:pt x="3971881" y="98512"/>
                  <a:pt x="3948336" y="92296"/>
                  <a:pt x="3916942" y="92296"/>
                </a:cubicBezTo>
                <a:cubicBezTo>
                  <a:pt x="3884544" y="92296"/>
                  <a:pt x="3859178" y="98952"/>
                  <a:pt x="3840845" y="112263"/>
                </a:cubicBezTo>
                <a:cubicBezTo>
                  <a:pt x="3829041" y="120802"/>
                  <a:pt x="3823139" y="132229"/>
                  <a:pt x="3823139" y="146544"/>
                </a:cubicBezTo>
                <a:cubicBezTo>
                  <a:pt x="3823139" y="159604"/>
                  <a:pt x="3828664" y="170780"/>
                  <a:pt x="3839715" y="180072"/>
                </a:cubicBezTo>
                <a:cubicBezTo>
                  <a:pt x="3853779" y="191876"/>
                  <a:pt x="3887935" y="204183"/>
                  <a:pt x="3942183" y="216991"/>
                </a:cubicBezTo>
                <a:cubicBezTo>
                  <a:pt x="3996431" y="229800"/>
                  <a:pt x="4036551" y="243048"/>
                  <a:pt x="4062545" y="256735"/>
                </a:cubicBezTo>
                <a:cubicBezTo>
                  <a:pt x="4088539" y="270423"/>
                  <a:pt x="4108882" y="289133"/>
                  <a:pt x="4123574" y="312867"/>
                </a:cubicBezTo>
                <a:cubicBezTo>
                  <a:pt x="4138266" y="336600"/>
                  <a:pt x="4145612" y="365922"/>
                  <a:pt x="4145612" y="400831"/>
                </a:cubicBezTo>
                <a:cubicBezTo>
                  <a:pt x="4145612" y="432476"/>
                  <a:pt x="4136822" y="462111"/>
                  <a:pt x="4119242" y="489737"/>
                </a:cubicBezTo>
                <a:cubicBezTo>
                  <a:pt x="4101661" y="517364"/>
                  <a:pt x="4076798" y="537895"/>
                  <a:pt x="4044651" y="551331"/>
                </a:cubicBezTo>
                <a:cubicBezTo>
                  <a:pt x="4012504" y="564768"/>
                  <a:pt x="3972446" y="571486"/>
                  <a:pt x="3924477" y="571486"/>
                </a:cubicBezTo>
                <a:cubicBezTo>
                  <a:pt x="3854658" y="571486"/>
                  <a:pt x="3801038" y="555350"/>
                  <a:pt x="3763617" y="523077"/>
                </a:cubicBezTo>
                <a:cubicBezTo>
                  <a:pt x="3726196" y="490805"/>
                  <a:pt x="3703844" y="443777"/>
                  <a:pt x="3696560" y="381995"/>
                </a:cubicBezTo>
                <a:lnTo>
                  <a:pt x="3805056" y="371447"/>
                </a:lnTo>
                <a:cubicBezTo>
                  <a:pt x="3811586" y="407863"/>
                  <a:pt x="3824834" y="434610"/>
                  <a:pt x="3844800" y="451689"/>
                </a:cubicBezTo>
                <a:cubicBezTo>
                  <a:pt x="3864767" y="468767"/>
                  <a:pt x="3891702" y="477306"/>
                  <a:pt x="3925607" y="477306"/>
                </a:cubicBezTo>
                <a:cubicBezTo>
                  <a:pt x="3961521" y="477306"/>
                  <a:pt x="3988582" y="469708"/>
                  <a:pt x="4006790" y="454514"/>
                </a:cubicBezTo>
                <a:cubicBezTo>
                  <a:pt x="4024999" y="439319"/>
                  <a:pt x="4034103" y="421551"/>
                  <a:pt x="4034103" y="401208"/>
                </a:cubicBezTo>
                <a:cubicBezTo>
                  <a:pt x="4034103" y="388148"/>
                  <a:pt x="4030273" y="377035"/>
                  <a:pt x="4022613" y="367868"/>
                </a:cubicBezTo>
                <a:cubicBezTo>
                  <a:pt x="4014953" y="358701"/>
                  <a:pt x="4001579" y="350727"/>
                  <a:pt x="3982492" y="343946"/>
                </a:cubicBezTo>
                <a:cubicBezTo>
                  <a:pt x="3969432" y="339426"/>
                  <a:pt x="3939671" y="331389"/>
                  <a:pt x="3893209" y="319836"/>
                </a:cubicBezTo>
                <a:cubicBezTo>
                  <a:pt x="3833436" y="305018"/>
                  <a:pt x="3791494" y="286810"/>
                  <a:pt x="3767384" y="265212"/>
                </a:cubicBezTo>
                <a:cubicBezTo>
                  <a:pt x="3733479" y="234823"/>
                  <a:pt x="3716527" y="197778"/>
                  <a:pt x="3716527" y="154079"/>
                </a:cubicBezTo>
                <a:cubicBezTo>
                  <a:pt x="3716527" y="125950"/>
                  <a:pt x="3724500" y="99643"/>
                  <a:pt x="3740449" y="75156"/>
                </a:cubicBezTo>
                <a:cubicBezTo>
                  <a:pt x="3756396" y="50669"/>
                  <a:pt x="3779376" y="32021"/>
                  <a:pt x="3809388" y="19213"/>
                </a:cubicBezTo>
                <a:cubicBezTo>
                  <a:pt x="3839401" y="6404"/>
                  <a:pt x="3875629" y="0"/>
                  <a:pt x="3918073" y="0"/>
                </a:cubicBezTo>
                <a:close/>
                <a:moveTo>
                  <a:pt x="816532" y="0"/>
                </a:moveTo>
                <a:cubicBezTo>
                  <a:pt x="897904" y="0"/>
                  <a:pt x="963013" y="25240"/>
                  <a:pt x="1011862" y="75721"/>
                </a:cubicBezTo>
                <a:cubicBezTo>
                  <a:pt x="1060710" y="126201"/>
                  <a:pt x="1085134" y="196397"/>
                  <a:pt x="1085134" y="286308"/>
                </a:cubicBezTo>
                <a:cubicBezTo>
                  <a:pt x="1085134" y="375465"/>
                  <a:pt x="1060898" y="445221"/>
                  <a:pt x="1012427" y="495577"/>
                </a:cubicBezTo>
                <a:cubicBezTo>
                  <a:pt x="963955" y="545932"/>
                  <a:pt x="899159" y="571109"/>
                  <a:pt x="818039" y="571109"/>
                </a:cubicBezTo>
                <a:cubicBezTo>
                  <a:pt x="735913" y="571109"/>
                  <a:pt x="670615" y="546057"/>
                  <a:pt x="622144" y="495953"/>
                </a:cubicBezTo>
                <a:cubicBezTo>
                  <a:pt x="573672" y="445849"/>
                  <a:pt x="549436" y="376847"/>
                  <a:pt x="549436" y="288945"/>
                </a:cubicBezTo>
                <a:cubicBezTo>
                  <a:pt x="549436" y="232688"/>
                  <a:pt x="557850" y="185472"/>
                  <a:pt x="574677" y="147298"/>
                </a:cubicBezTo>
                <a:cubicBezTo>
                  <a:pt x="587234" y="119169"/>
                  <a:pt x="604375" y="93929"/>
                  <a:pt x="626099" y="71577"/>
                </a:cubicBezTo>
                <a:cubicBezTo>
                  <a:pt x="647823" y="49225"/>
                  <a:pt x="671620" y="32649"/>
                  <a:pt x="697488" y="21850"/>
                </a:cubicBezTo>
                <a:cubicBezTo>
                  <a:pt x="731895" y="7283"/>
                  <a:pt x="771576" y="0"/>
                  <a:pt x="816532" y="0"/>
                </a:cubicBezTo>
                <a:close/>
                <a:moveTo>
                  <a:pt x="258431" y="0"/>
                </a:moveTo>
                <a:cubicBezTo>
                  <a:pt x="325990" y="0"/>
                  <a:pt x="380865" y="19966"/>
                  <a:pt x="423058" y="59898"/>
                </a:cubicBezTo>
                <a:cubicBezTo>
                  <a:pt x="448173" y="83506"/>
                  <a:pt x="467009" y="117411"/>
                  <a:pt x="479566" y="161613"/>
                </a:cubicBezTo>
                <a:lnTo>
                  <a:pt x="369187" y="187984"/>
                </a:lnTo>
                <a:cubicBezTo>
                  <a:pt x="362657" y="159353"/>
                  <a:pt x="349032" y="136750"/>
                  <a:pt x="328313" y="120174"/>
                </a:cubicBezTo>
                <a:cubicBezTo>
                  <a:pt x="307593" y="103598"/>
                  <a:pt x="282415" y="95310"/>
                  <a:pt x="252780" y="95310"/>
                </a:cubicBezTo>
                <a:cubicBezTo>
                  <a:pt x="211843" y="95310"/>
                  <a:pt x="178629" y="110002"/>
                  <a:pt x="153137" y="139387"/>
                </a:cubicBezTo>
                <a:cubicBezTo>
                  <a:pt x="127646" y="168771"/>
                  <a:pt x="114900" y="216363"/>
                  <a:pt x="114900" y="282164"/>
                </a:cubicBezTo>
                <a:cubicBezTo>
                  <a:pt x="114900" y="351983"/>
                  <a:pt x="127458" y="401710"/>
                  <a:pt x="152572" y="431346"/>
                </a:cubicBezTo>
                <a:cubicBezTo>
                  <a:pt x="177687" y="460981"/>
                  <a:pt x="210336" y="475799"/>
                  <a:pt x="250520" y="475799"/>
                </a:cubicBezTo>
                <a:cubicBezTo>
                  <a:pt x="280155" y="475799"/>
                  <a:pt x="305647" y="466381"/>
                  <a:pt x="326994" y="447545"/>
                </a:cubicBezTo>
                <a:cubicBezTo>
                  <a:pt x="348342" y="428709"/>
                  <a:pt x="363662" y="399073"/>
                  <a:pt x="372954" y="358638"/>
                </a:cubicBezTo>
                <a:lnTo>
                  <a:pt x="481073" y="392920"/>
                </a:lnTo>
                <a:cubicBezTo>
                  <a:pt x="464497" y="453195"/>
                  <a:pt x="436934" y="497962"/>
                  <a:pt x="398383" y="527221"/>
                </a:cubicBezTo>
                <a:cubicBezTo>
                  <a:pt x="359832" y="556480"/>
                  <a:pt x="310921" y="571109"/>
                  <a:pt x="251650" y="571109"/>
                </a:cubicBezTo>
                <a:cubicBezTo>
                  <a:pt x="178315" y="571109"/>
                  <a:pt x="118039" y="546057"/>
                  <a:pt x="70824" y="495953"/>
                </a:cubicBezTo>
                <a:cubicBezTo>
                  <a:pt x="23608" y="445849"/>
                  <a:pt x="0" y="377349"/>
                  <a:pt x="0" y="290452"/>
                </a:cubicBezTo>
                <a:cubicBezTo>
                  <a:pt x="0" y="198532"/>
                  <a:pt x="23734" y="127143"/>
                  <a:pt x="71200" y="76286"/>
                </a:cubicBezTo>
                <a:cubicBezTo>
                  <a:pt x="118667" y="25428"/>
                  <a:pt x="181077" y="0"/>
                  <a:pt x="258431" y="0"/>
                </a:cubicBezTo>
                <a:close/>
              </a:path>
            </a:pathLst>
          </a:custGeom>
          <a:solidFill>
            <a:srgbClr val="FFFF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序号"/>
          <p:cNvSpPr txBox="1"/>
          <p:nvPr>
            <p:custDataLst>
              <p:tags r:id="rId5"/>
            </p:custDataLst>
          </p:nvPr>
        </p:nvSpPr>
        <p:spPr>
          <a:xfrm>
            <a:off x="7227891" y="3508513"/>
            <a:ext cx="979647" cy="675860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3600" b="1" dirty="0">
                <a:solidFill>
                  <a:schemeClr val="accent1"/>
                </a:solidFill>
                <a:latin typeface="+mn-ea"/>
              </a:rPr>
              <a:t>02.</a:t>
            </a:r>
            <a:endParaRPr lang="en-US" sz="36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" name="项标题"/>
          <p:cNvSpPr txBox="1"/>
          <p:nvPr>
            <p:custDataLst>
              <p:tags r:id="rId6"/>
            </p:custDataLst>
          </p:nvPr>
        </p:nvSpPr>
        <p:spPr>
          <a:xfrm>
            <a:off x="7227891" y="4350253"/>
            <a:ext cx="2736000" cy="122559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200" b="1" spc="300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/>
              <a:t>排水系统与水位监测</a:t>
            </a:r>
            <a:endParaRPr lang="zh-CN" altLang="en-US" dirty="0"/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城市积水现象与原因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PART ONE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fe840f2c-b6ba-11ef-9e5e-46096c320747.jpg@base@tag=imgScale&amp;m=1&amp;w=1762&amp;h=1904&amp;q=95fe840f2c-b6ba-11ef-9e5e-46096c32074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5295" r="15295"/>
          <a:stretch>
            <a:fillRect/>
          </a:stretch>
        </p:blipFill>
        <p:spPr>
          <a:xfrm>
            <a:off x="5846445" y="0"/>
            <a:ext cx="6346825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5000"/>
              </a:schemeClr>
            </a:solidFill>
          </a:ln>
        </p:spPr>
      </p:pic>
      <p:sp>
        <p:nvSpPr>
          <p:cNvPr id="21" name="Rectangle 41735_#color-850&amp;1004"/>
          <p:cNvSpPr/>
          <p:nvPr>
            <p:custDataLst>
              <p:tags r:id="rId3"/>
            </p:custDataLst>
          </p:nvPr>
        </p:nvSpPr>
        <p:spPr>
          <a:xfrm>
            <a:off x="1030986" y="1897253"/>
            <a:ext cx="5715000" cy="4169664"/>
          </a:xfrm>
          <a:prstGeom prst="roundRect">
            <a:avLst>
              <a:gd name="adj" fmla="val 4985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45"/>
            <a:ext cx="5005070" cy="720090"/>
          </a:xfrm>
        </p:spPr>
        <p:txBody>
          <a:bodyPr/>
          <a:lstStyle/>
          <a:p>
            <a:r>
              <a:rPr lang="zh-CN" altLang="en-US"/>
              <a:t>城市积水的直观表现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58200" y="2880907"/>
            <a:ext cx="5408017" cy="380905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暴雨导致城市道路积水，形成“游泳池”，影响通行。</a:t>
            </a:r>
            <a:endParaRPr lang="zh-CN" altLang="en-US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258200" y="2148778"/>
            <a:ext cx="5407899" cy="55486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暴雨致道路成“游泳池”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地下排水道的作用与局限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95960" y="1415799"/>
            <a:ext cx="5041524" cy="4644259"/>
          </a:xfrm>
          <a:prstGeom prst="rect">
            <a:avLst/>
          </a:prstGeom>
          <a:solidFill>
            <a:schemeClr val="tx1">
              <a:lumMod val="40000"/>
              <a:lumOff val="60000"/>
              <a:alpha val="15000"/>
            </a:schemeClr>
          </a:solidFill>
          <a:ln w="9525">
            <a:solidFill>
              <a:schemeClr val="tx1">
                <a:lumMod val="40000"/>
                <a:lumOff val="60000"/>
                <a:alpha val="2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pic>
        <p:nvPicPr>
          <p:cNvPr id="4" name="图片 3" descr="/data/temp/0060f3d1-b6bb-11ef-a3b5-ee87b25d681c.jpg@base@tag=imgScale&amp;m=1&amp;w=1399&amp;h=817&amp;q=950060f3d1-b6bb-11ef-a3b5-ee87b25d681c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6182" b="6182"/>
          <a:stretch>
            <a:fillRect/>
          </a:stretch>
        </p:blipFill>
        <p:spPr>
          <a:xfrm>
            <a:off x="696595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136092" y="4536104"/>
            <a:ext cx="4173296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排水道是城市的保护者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6"/>
            </p:custDataLst>
          </p:nvPr>
        </p:nvSpPr>
        <p:spPr>
          <a:xfrm>
            <a:off x="1136092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地下排水道在暴雨中扮演着保护城市不被淹没的关键角色。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6455791" y="1415799"/>
            <a:ext cx="5040889" cy="464425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accent1">
                <a:alpha val="50000"/>
              </a:schemeClr>
            </a:solidFill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>
            <a:normAutofit/>
          </a:bodyPr>
          <a:p>
            <a:pPr algn="ctr"/>
            <a:endParaRPr lang="zh-CN" altLang="en-US">
              <a:solidFill>
                <a:schemeClr val="bg1"/>
              </a:solidFill>
              <a:latin typeface="+mn-ea"/>
              <a:sym typeface="MiSans Normal" panose="00000500000000000000" charset="-122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6909261" y="4536104"/>
            <a:ext cx="4171303" cy="520188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FFFF"/>
                </a:solidFill>
                <a:latin typeface="+mn-ea"/>
                <a:cs typeface="+mn-ea"/>
              </a:rPr>
              <a:t>排水道大小影响排水能力</a:t>
            </a:r>
            <a:endParaRPr lang="zh-CN" altLang="en-US" sz="24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9"/>
            </p:custDataLst>
          </p:nvPr>
        </p:nvSpPr>
        <p:spPr>
          <a:xfrm>
            <a:off x="6905450" y="5082301"/>
            <a:ext cx="4174293" cy="91607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FFFF"/>
                </a:solidFill>
                <a:latin typeface="+mn-ea"/>
                <a:cs typeface="+mn-ea"/>
              </a:rPr>
              <a:t>排水道大小直接影响其排水能力，小排水道难以应对暴雨。</a:t>
            </a:r>
            <a:endParaRPr lang="zh-CN" altLang="en-US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pic>
        <p:nvPicPr>
          <p:cNvPr id="22" name="图片 21" descr="/data/temp/0060f441-b6bb-11ef-a3b5-ee87b25d681c.jpg@base@tag=imgScale&amp;m=1&amp;w=1399&amp;h=817&amp;q=950060f441-b6bb-11ef-a3b5-ee87b25d681c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 t="7433" b="7433"/>
          <a:stretch>
            <a:fillRect/>
          </a:stretch>
        </p:blipFill>
        <p:spPr>
          <a:xfrm>
            <a:off x="6455791" y="1415799"/>
            <a:ext cx="5040889" cy="294386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402" h="2926">
                <a:moveTo>
                  <a:pt x="0" y="0"/>
                </a:moveTo>
                <a:lnTo>
                  <a:pt x="3402" y="0"/>
                </a:lnTo>
                <a:lnTo>
                  <a:pt x="3402" y="2926"/>
                </a:lnTo>
                <a:lnTo>
                  <a:pt x="0" y="292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15000"/>
            </a:schemeClr>
          </a:solidFill>
          <a:ln w="3175" cmpd="sng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95960" y="360000"/>
            <a:ext cx="10800000" cy="720000"/>
          </a:xfrm>
        </p:spPr>
        <p:txBody>
          <a:bodyPr/>
          <a:lstStyle/>
          <a:p>
            <a:r>
              <a:rPr lang="zh-CN" altLang="en-US"/>
              <a:t>城市内涝的多因素分析</a:t>
            </a:r>
            <a:endParaRPr lang="zh-CN" altLang="en-US"/>
          </a:p>
        </p:txBody>
      </p:sp>
      <p:pic>
        <p:nvPicPr>
          <p:cNvPr id="4" name="@path_Rectangle 41763-859&amp;389" descr="/data/temp/ffb41d26-b6ba-11ef-a468-b26cfb72c2b4.jpg@base@tag=imgScale&amp;m=1&amp;w=1403&amp;h=1904&amp;q=95ffb41d26-b6ba-11ef-a468-b26cfb72c2b4"/>
          <p:cNvPicPr/>
          <p:nvPr>
            <p:custDataLst>
              <p:tags r:id="rId2"/>
            </p:custDataLst>
          </p:nvPr>
        </p:nvPicPr>
        <p:blipFill>
          <a:blip r:embed="rId3"/>
          <a:srcRect b="12368"/>
        </p:blipFill>
        <p:spPr>
          <a:xfrm>
            <a:off x="7137400" y="0"/>
            <a:ext cx="5054600" cy="685800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</p:pic>
      <p:sp>
        <p:nvSpPr>
          <p:cNvPr id="20" name="@path_1-845&amp;313"/>
          <p:cNvSpPr/>
          <p:nvPr>
            <p:custDataLst>
              <p:tags r:id="rId5"/>
            </p:custDataLst>
          </p:nvPr>
        </p:nvSpPr>
        <p:spPr>
          <a:xfrm>
            <a:off x="1231792" y="4491009"/>
            <a:ext cx="4375766" cy="1645949"/>
          </a:xfrm>
          <a:custGeom>
            <a:avLst/>
            <a:gdLst/>
            <a:ahLst/>
            <a:cxnLst/>
            <a:rect l="l" t="t" r="r" b="b"/>
            <a:pathLst>
              <a:path w="3520440" h="1170432">
                <a:moveTo>
                  <a:pt x="128016" y="0"/>
                </a:moveTo>
                <a:cubicBezTo>
                  <a:pt x="54864" y="0"/>
                  <a:pt x="0" y="54864"/>
                  <a:pt x="0" y="128016"/>
                </a:cubicBezTo>
                <a:lnTo>
                  <a:pt x="0" y="1042416"/>
                </a:lnTo>
                <a:cubicBezTo>
                  <a:pt x="0" y="1115568"/>
                  <a:pt x="54864" y="1170432"/>
                  <a:pt x="128016" y="1170432"/>
                </a:cubicBezTo>
                <a:lnTo>
                  <a:pt x="3227832" y="1170432"/>
                </a:lnTo>
                <a:cubicBezTo>
                  <a:pt x="3291840" y="1170432"/>
                  <a:pt x="3355848" y="1115568"/>
                  <a:pt x="3355848" y="1042416"/>
                </a:cubicBezTo>
                <a:lnTo>
                  <a:pt x="3355848" y="777240"/>
                </a:lnTo>
                <a:lnTo>
                  <a:pt x="3502152" y="621792"/>
                </a:lnTo>
                <a:cubicBezTo>
                  <a:pt x="3529584" y="603504"/>
                  <a:pt x="3529584" y="576072"/>
                  <a:pt x="3502152" y="557784"/>
                </a:cubicBezTo>
                <a:lnTo>
                  <a:pt x="3355848" y="402336"/>
                </a:lnTo>
                <a:lnTo>
                  <a:pt x="3355848" y="128016"/>
                </a:lnTo>
                <a:cubicBezTo>
                  <a:pt x="3355848" y="54864"/>
                  <a:pt x="3291840" y="0"/>
                  <a:pt x="3227832" y="0"/>
                </a:cubicBezTo>
                <a:lnTo>
                  <a:pt x="128016" y="0"/>
                </a:lnTo>
              </a:path>
            </a:pathLst>
          </a:cu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67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dir="5400000" algn="t" rotWithShape="0">
              <a:schemeClr val="accent1">
                <a:alpha val="20067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p>
            <a:endParaRPr lang="zh-CN" altLang="en-US"/>
          </a:p>
        </p:txBody>
      </p:sp>
      <p:sp>
        <p:nvSpPr>
          <p:cNvPr id="21" name="@path_1-845&amp;313"/>
          <p:cNvSpPr/>
          <p:nvPr>
            <p:custDataLst>
              <p:tags r:id="rId6"/>
            </p:custDataLst>
          </p:nvPr>
        </p:nvSpPr>
        <p:spPr>
          <a:xfrm>
            <a:off x="632777" y="3078757"/>
            <a:ext cx="4375766" cy="1645949"/>
          </a:xfrm>
          <a:custGeom>
            <a:avLst/>
            <a:gdLst/>
            <a:ahLst/>
            <a:cxnLst/>
            <a:rect l="l" t="t" r="r" b="b"/>
            <a:pathLst>
              <a:path w="3520440" h="1170432">
                <a:moveTo>
                  <a:pt x="128016" y="0"/>
                </a:moveTo>
                <a:cubicBezTo>
                  <a:pt x="54864" y="0"/>
                  <a:pt x="0" y="54864"/>
                  <a:pt x="0" y="128016"/>
                </a:cubicBezTo>
                <a:lnTo>
                  <a:pt x="0" y="1042416"/>
                </a:lnTo>
                <a:cubicBezTo>
                  <a:pt x="0" y="1115568"/>
                  <a:pt x="54864" y="1170432"/>
                  <a:pt x="128016" y="1170432"/>
                </a:cubicBezTo>
                <a:lnTo>
                  <a:pt x="3227832" y="1170432"/>
                </a:lnTo>
                <a:cubicBezTo>
                  <a:pt x="3291840" y="1170432"/>
                  <a:pt x="3355848" y="1115568"/>
                  <a:pt x="3355848" y="1042416"/>
                </a:cubicBezTo>
                <a:lnTo>
                  <a:pt x="3355848" y="777240"/>
                </a:lnTo>
                <a:lnTo>
                  <a:pt x="3502152" y="621792"/>
                </a:lnTo>
                <a:cubicBezTo>
                  <a:pt x="3529584" y="603504"/>
                  <a:pt x="3529584" y="576072"/>
                  <a:pt x="3502152" y="557784"/>
                </a:cubicBezTo>
                <a:lnTo>
                  <a:pt x="3355848" y="402336"/>
                </a:lnTo>
                <a:lnTo>
                  <a:pt x="3355848" y="128016"/>
                </a:lnTo>
                <a:cubicBezTo>
                  <a:pt x="3355848" y="54864"/>
                  <a:pt x="3291840" y="0"/>
                  <a:pt x="3227832" y="0"/>
                </a:cubicBezTo>
                <a:lnTo>
                  <a:pt x="128016" y="0"/>
                </a:lnTo>
              </a:path>
            </a:pathLst>
          </a:custGeom>
          <a:gradFill flip="none" rotWithShape="1">
            <a:gsLst>
              <a:gs pos="38000">
                <a:schemeClr val="accent1">
                  <a:lumMod val="75000"/>
                </a:schemeClr>
              </a:gs>
              <a:gs pos="100000">
                <a:schemeClr val="accent1">
                  <a:alpha val="54000"/>
                </a:schemeClr>
              </a:gs>
            </a:gsLst>
            <a:lin ang="21000000" scaled="1"/>
            <a:tileRect/>
          </a:gra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254000" dist="38100" dir="5400000" algn="tl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p>
            <a:endParaRPr lang="zh-CN" altLang="en-US"/>
          </a:p>
        </p:txBody>
      </p:sp>
      <p:sp>
        <p:nvSpPr>
          <p:cNvPr id="22" name="“_#color-785&amp;1094"/>
          <p:cNvSpPr/>
          <p:nvPr>
            <p:custDataLst>
              <p:tags r:id="rId7"/>
            </p:custDataLst>
          </p:nvPr>
        </p:nvSpPr>
        <p:spPr>
          <a:xfrm>
            <a:off x="884605" y="3362147"/>
            <a:ext cx="449933" cy="386808"/>
          </a:xfrm>
          <a:custGeom>
            <a:avLst/>
            <a:gdLst/>
            <a:ahLst/>
            <a:cxnLst/>
            <a:rect l="l" t="t" r="r" b="b"/>
            <a:pathLst>
              <a:path w="576072" h="493776">
                <a:moveTo>
                  <a:pt x="0" y="246888"/>
                </a:moveTo>
                <a:cubicBezTo>
                  <a:pt x="0" y="201168"/>
                  <a:pt x="9144" y="164592"/>
                  <a:pt x="27432" y="128016"/>
                </a:cubicBezTo>
                <a:cubicBezTo>
                  <a:pt x="45720" y="82296"/>
                  <a:pt x="73152" y="54864"/>
                  <a:pt x="109728" y="36576"/>
                </a:cubicBezTo>
                <a:cubicBezTo>
                  <a:pt x="146304" y="18288"/>
                  <a:pt x="182880" y="0"/>
                  <a:pt x="228600" y="0"/>
                </a:cubicBezTo>
                <a:cubicBezTo>
                  <a:pt x="237744" y="0"/>
                  <a:pt x="246888" y="9144"/>
                  <a:pt x="246888" y="9144"/>
                </a:cubicBezTo>
                <a:lnTo>
                  <a:pt x="246888" y="100584"/>
                </a:lnTo>
                <a:cubicBezTo>
                  <a:pt x="246888" y="100584"/>
                  <a:pt x="237744" y="109728"/>
                  <a:pt x="228600" y="109728"/>
                </a:cubicBezTo>
                <a:cubicBezTo>
                  <a:pt x="192024" y="109728"/>
                  <a:pt x="164592" y="128016"/>
                  <a:pt x="146304" y="146304"/>
                </a:cubicBezTo>
                <a:cubicBezTo>
                  <a:pt x="128016" y="173736"/>
                  <a:pt x="118872" y="201168"/>
                  <a:pt x="118872" y="246888"/>
                </a:cubicBezTo>
                <a:lnTo>
                  <a:pt x="118872" y="265176"/>
                </a:lnTo>
                <a:cubicBezTo>
                  <a:pt x="118872" y="265176"/>
                  <a:pt x="118872" y="274320"/>
                  <a:pt x="128016" y="274320"/>
                </a:cubicBezTo>
                <a:lnTo>
                  <a:pt x="219456" y="274320"/>
                </a:lnTo>
                <a:cubicBezTo>
                  <a:pt x="228600" y="274320"/>
                  <a:pt x="228600" y="283464"/>
                  <a:pt x="228600" y="283464"/>
                </a:cubicBezTo>
                <a:lnTo>
                  <a:pt x="228600" y="484632"/>
                </a:lnTo>
                <a:cubicBezTo>
                  <a:pt x="228600" y="493776"/>
                  <a:pt x="228600" y="493776"/>
                  <a:pt x="219456" y="493776"/>
                </a:cubicBezTo>
                <a:lnTo>
                  <a:pt x="9144" y="493776"/>
                </a:lnTo>
                <a:cubicBezTo>
                  <a:pt x="9144" y="493776"/>
                  <a:pt x="0" y="493776"/>
                  <a:pt x="0" y="484632"/>
                </a:cubicBezTo>
                <a:lnTo>
                  <a:pt x="0" y="246888"/>
                </a:lnTo>
                <a:moveTo>
                  <a:pt x="576072" y="100584"/>
                </a:moveTo>
                <a:cubicBezTo>
                  <a:pt x="576072" y="100584"/>
                  <a:pt x="566928" y="109728"/>
                  <a:pt x="557784" y="109728"/>
                </a:cubicBezTo>
                <a:cubicBezTo>
                  <a:pt x="521208" y="109728"/>
                  <a:pt x="493776" y="128016"/>
                  <a:pt x="475488" y="146304"/>
                </a:cubicBezTo>
                <a:cubicBezTo>
                  <a:pt x="457200" y="173736"/>
                  <a:pt x="448056" y="201168"/>
                  <a:pt x="448056" y="246888"/>
                </a:cubicBezTo>
                <a:lnTo>
                  <a:pt x="448056" y="265176"/>
                </a:lnTo>
                <a:cubicBezTo>
                  <a:pt x="448056" y="265176"/>
                  <a:pt x="448056" y="274320"/>
                  <a:pt x="457200" y="274320"/>
                </a:cubicBezTo>
                <a:lnTo>
                  <a:pt x="548640" y="274320"/>
                </a:lnTo>
                <a:cubicBezTo>
                  <a:pt x="557784" y="274320"/>
                  <a:pt x="557784" y="283464"/>
                  <a:pt x="557784" y="283464"/>
                </a:cubicBezTo>
                <a:lnTo>
                  <a:pt x="557784" y="484632"/>
                </a:lnTo>
                <a:cubicBezTo>
                  <a:pt x="557784" y="493776"/>
                  <a:pt x="557784" y="493776"/>
                  <a:pt x="548640" y="493776"/>
                </a:cubicBezTo>
                <a:lnTo>
                  <a:pt x="338328" y="493776"/>
                </a:lnTo>
                <a:cubicBezTo>
                  <a:pt x="338328" y="493776"/>
                  <a:pt x="329184" y="493776"/>
                  <a:pt x="329184" y="484632"/>
                </a:cubicBezTo>
                <a:lnTo>
                  <a:pt x="329184" y="246888"/>
                </a:lnTo>
                <a:cubicBezTo>
                  <a:pt x="329184" y="201168"/>
                  <a:pt x="338328" y="164592"/>
                  <a:pt x="356616" y="128016"/>
                </a:cubicBezTo>
                <a:cubicBezTo>
                  <a:pt x="374904" y="82296"/>
                  <a:pt x="402336" y="54864"/>
                  <a:pt x="438912" y="36576"/>
                </a:cubicBezTo>
                <a:cubicBezTo>
                  <a:pt x="475488" y="18288"/>
                  <a:pt x="512064" y="0"/>
                  <a:pt x="557784" y="0"/>
                </a:cubicBezTo>
                <a:cubicBezTo>
                  <a:pt x="566928" y="0"/>
                  <a:pt x="576072" y="9144"/>
                  <a:pt x="576072" y="9144"/>
                </a:cubicBezTo>
                <a:lnTo>
                  <a:pt x="576072" y="100584"/>
                </a:lnTo>
              </a:path>
            </a:pathLst>
          </a:custGeom>
          <a:solidFill>
            <a:schemeClr val="accent1">
              <a:lumMod val="20000"/>
              <a:lumOff val="80000"/>
              <a:alpha val="7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23" name="“_#color-785&amp;1094"/>
          <p:cNvSpPr/>
          <p:nvPr>
            <p:custDataLst>
              <p:tags r:id="rId8"/>
            </p:custDataLst>
          </p:nvPr>
        </p:nvSpPr>
        <p:spPr>
          <a:xfrm>
            <a:off x="1540030" y="4805291"/>
            <a:ext cx="449933" cy="386808"/>
          </a:xfrm>
          <a:custGeom>
            <a:avLst/>
            <a:gdLst/>
            <a:ahLst/>
            <a:cxnLst/>
            <a:rect l="l" t="t" r="r" b="b"/>
            <a:pathLst>
              <a:path w="576072" h="493776">
                <a:moveTo>
                  <a:pt x="0" y="246888"/>
                </a:moveTo>
                <a:cubicBezTo>
                  <a:pt x="0" y="201168"/>
                  <a:pt x="9144" y="164592"/>
                  <a:pt x="27432" y="128016"/>
                </a:cubicBezTo>
                <a:cubicBezTo>
                  <a:pt x="45720" y="82296"/>
                  <a:pt x="73152" y="54864"/>
                  <a:pt x="109728" y="36576"/>
                </a:cubicBezTo>
                <a:cubicBezTo>
                  <a:pt x="146304" y="18288"/>
                  <a:pt x="182880" y="0"/>
                  <a:pt x="228600" y="0"/>
                </a:cubicBezTo>
                <a:cubicBezTo>
                  <a:pt x="237744" y="0"/>
                  <a:pt x="246888" y="9144"/>
                  <a:pt x="246888" y="9144"/>
                </a:cubicBezTo>
                <a:lnTo>
                  <a:pt x="246888" y="100584"/>
                </a:lnTo>
                <a:cubicBezTo>
                  <a:pt x="246888" y="100584"/>
                  <a:pt x="237744" y="109728"/>
                  <a:pt x="228600" y="109728"/>
                </a:cubicBezTo>
                <a:cubicBezTo>
                  <a:pt x="192024" y="109728"/>
                  <a:pt x="164592" y="128016"/>
                  <a:pt x="146304" y="146304"/>
                </a:cubicBezTo>
                <a:cubicBezTo>
                  <a:pt x="128016" y="173736"/>
                  <a:pt x="118872" y="201168"/>
                  <a:pt x="118872" y="246888"/>
                </a:cubicBezTo>
                <a:lnTo>
                  <a:pt x="118872" y="265176"/>
                </a:lnTo>
                <a:cubicBezTo>
                  <a:pt x="118872" y="265176"/>
                  <a:pt x="118872" y="274320"/>
                  <a:pt x="128016" y="274320"/>
                </a:cubicBezTo>
                <a:lnTo>
                  <a:pt x="219456" y="274320"/>
                </a:lnTo>
                <a:cubicBezTo>
                  <a:pt x="228600" y="274320"/>
                  <a:pt x="228600" y="283464"/>
                  <a:pt x="228600" y="283464"/>
                </a:cubicBezTo>
                <a:lnTo>
                  <a:pt x="228600" y="484632"/>
                </a:lnTo>
                <a:cubicBezTo>
                  <a:pt x="228600" y="493776"/>
                  <a:pt x="228600" y="493776"/>
                  <a:pt x="219456" y="493776"/>
                </a:cubicBezTo>
                <a:lnTo>
                  <a:pt x="9144" y="493776"/>
                </a:lnTo>
                <a:cubicBezTo>
                  <a:pt x="9144" y="493776"/>
                  <a:pt x="0" y="493776"/>
                  <a:pt x="0" y="484632"/>
                </a:cubicBezTo>
                <a:lnTo>
                  <a:pt x="0" y="246888"/>
                </a:lnTo>
                <a:moveTo>
                  <a:pt x="576072" y="100584"/>
                </a:moveTo>
                <a:cubicBezTo>
                  <a:pt x="576072" y="100584"/>
                  <a:pt x="566928" y="109728"/>
                  <a:pt x="557784" y="109728"/>
                </a:cubicBezTo>
                <a:cubicBezTo>
                  <a:pt x="521208" y="109728"/>
                  <a:pt x="493776" y="128016"/>
                  <a:pt x="475488" y="146304"/>
                </a:cubicBezTo>
                <a:cubicBezTo>
                  <a:pt x="457200" y="173736"/>
                  <a:pt x="448056" y="201168"/>
                  <a:pt x="448056" y="246888"/>
                </a:cubicBezTo>
                <a:lnTo>
                  <a:pt x="448056" y="265176"/>
                </a:lnTo>
                <a:cubicBezTo>
                  <a:pt x="448056" y="265176"/>
                  <a:pt x="448056" y="274320"/>
                  <a:pt x="457200" y="274320"/>
                </a:cubicBezTo>
                <a:lnTo>
                  <a:pt x="548640" y="274320"/>
                </a:lnTo>
                <a:cubicBezTo>
                  <a:pt x="557784" y="274320"/>
                  <a:pt x="557784" y="283464"/>
                  <a:pt x="557784" y="283464"/>
                </a:cubicBezTo>
                <a:lnTo>
                  <a:pt x="557784" y="484632"/>
                </a:lnTo>
                <a:cubicBezTo>
                  <a:pt x="557784" y="493776"/>
                  <a:pt x="557784" y="493776"/>
                  <a:pt x="548640" y="493776"/>
                </a:cubicBezTo>
                <a:lnTo>
                  <a:pt x="338328" y="493776"/>
                </a:lnTo>
                <a:cubicBezTo>
                  <a:pt x="338328" y="493776"/>
                  <a:pt x="329184" y="493776"/>
                  <a:pt x="329184" y="484632"/>
                </a:cubicBezTo>
                <a:lnTo>
                  <a:pt x="329184" y="246888"/>
                </a:lnTo>
                <a:cubicBezTo>
                  <a:pt x="329184" y="201168"/>
                  <a:pt x="338328" y="164592"/>
                  <a:pt x="356616" y="128016"/>
                </a:cubicBezTo>
                <a:cubicBezTo>
                  <a:pt x="374904" y="82296"/>
                  <a:pt x="402336" y="54864"/>
                  <a:pt x="438912" y="36576"/>
                </a:cubicBezTo>
                <a:cubicBezTo>
                  <a:pt x="475488" y="18288"/>
                  <a:pt x="512064" y="0"/>
                  <a:pt x="557784" y="0"/>
                </a:cubicBezTo>
                <a:cubicBezTo>
                  <a:pt x="566928" y="0"/>
                  <a:pt x="576072" y="9144"/>
                  <a:pt x="576072" y="9144"/>
                </a:cubicBezTo>
                <a:lnTo>
                  <a:pt x="576072" y="100584"/>
                </a:lnTo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24" name="矩形 23"/>
          <p:cNvSpPr/>
          <p:nvPr>
            <p:custDataLst>
              <p:tags r:id="rId9"/>
            </p:custDataLst>
          </p:nvPr>
        </p:nvSpPr>
        <p:spPr>
          <a:xfrm>
            <a:off x="1539951" y="3816023"/>
            <a:ext cx="2809731" cy="74339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</a:rPr>
              <a:t>低洼地区更容易形成内涝，甚至河水倒灌。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5" name="矩形 24"/>
          <p:cNvSpPr/>
          <p:nvPr>
            <p:custDataLst>
              <p:tags r:id="rId10"/>
            </p:custDataLst>
          </p:nvPr>
        </p:nvSpPr>
        <p:spPr>
          <a:xfrm>
            <a:off x="2155139" y="5274698"/>
            <a:ext cx="2809731" cy="743397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>
                <a:solidFill>
                  <a:srgbClr val="404040"/>
                </a:solidFill>
                <a:latin typeface="+mn-ea"/>
                <a:cs typeface="+mn-ea"/>
              </a:rPr>
              <a:t>排水设施不完善是城市内涝的主要原因之一。</a:t>
            </a:r>
            <a:endParaRPr lang="zh-CN" altLang="en-US" sz="1400">
              <a:solidFill>
                <a:srgbClr val="404040"/>
              </a:solidFill>
              <a:latin typeface="+mn-ea"/>
              <a:cs typeface="+mn-ea"/>
            </a:endParaRPr>
          </a:p>
        </p:txBody>
      </p:sp>
      <p:sp>
        <p:nvSpPr>
          <p:cNvPr id="26" name="@path_1-845&amp;313"/>
          <p:cNvSpPr/>
          <p:nvPr>
            <p:custDataLst>
              <p:tags r:id="rId11"/>
            </p:custDataLst>
          </p:nvPr>
        </p:nvSpPr>
        <p:spPr>
          <a:xfrm>
            <a:off x="1823421" y="1610094"/>
            <a:ext cx="4375766" cy="1645949"/>
          </a:xfrm>
          <a:custGeom>
            <a:avLst/>
            <a:gdLst/>
            <a:ahLst/>
            <a:cxnLst/>
            <a:rect l="l" t="t" r="r" b="b"/>
            <a:pathLst>
              <a:path w="3520440" h="1170432">
                <a:moveTo>
                  <a:pt x="128016" y="0"/>
                </a:moveTo>
                <a:cubicBezTo>
                  <a:pt x="54864" y="0"/>
                  <a:pt x="0" y="54864"/>
                  <a:pt x="0" y="128016"/>
                </a:cubicBezTo>
                <a:lnTo>
                  <a:pt x="0" y="1042416"/>
                </a:lnTo>
                <a:cubicBezTo>
                  <a:pt x="0" y="1115568"/>
                  <a:pt x="54864" y="1170432"/>
                  <a:pt x="128016" y="1170432"/>
                </a:cubicBezTo>
                <a:lnTo>
                  <a:pt x="3227832" y="1170432"/>
                </a:lnTo>
                <a:cubicBezTo>
                  <a:pt x="3291840" y="1170432"/>
                  <a:pt x="3355848" y="1115568"/>
                  <a:pt x="3355848" y="1042416"/>
                </a:cubicBezTo>
                <a:lnTo>
                  <a:pt x="3355848" y="777240"/>
                </a:lnTo>
                <a:lnTo>
                  <a:pt x="3502152" y="621792"/>
                </a:lnTo>
                <a:cubicBezTo>
                  <a:pt x="3529584" y="603504"/>
                  <a:pt x="3529584" y="576072"/>
                  <a:pt x="3502152" y="557784"/>
                </a:cubicBezTo>
                <a:lnTo>
                  <a:pt x="3355848" y="402336"/>
                </a:lnTo>
                <a:lnTo>
                  <a:pt x="3355848" y="128016"/>
                </a:lnTo>
                <a:cubicBezTo>
                  <a:pt x="3355848" y="54864"/>
                  <a:pt x="3291840" y="0"/>
                  <a:pt x="3227832" y="0"/>
                </a:cubicBezTo>
                <a:lnTo>
                  <a:pt x="128016" y="0"/>
                </a:lnTo>
              </a:path>
            </a:pathLst>
          </a:cu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19632000" scaled="0"/>
          </a:gra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54000" dist="38100" dir="5400000" algn="tl" rotWithShape="0">
              <a:schemeClr val="accent1">
                <a:alpha val="20000"/>
              </a:schemeClr>
            </a:outerShdw>
          </a:effectLst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27" name="“_#color-785&amp;1094"/>
          <p:cNvSpPr/>
          <p:nvPr>
            <p:custDataLst>
              <p:tags r:id="rId12"/>
            </p:custDataLst>
          </p:nvPr>
        </p:nvSpPr>
        <p:spPr>
          <a:xfrm>
            <a:off x="2155162" y="1930419"/>
            <a:ext cx="449933" cy="386808"/>
          </a:xfrm>
          <a:custGeom>
            <a:avLst/>
            <a:gdLst/>
            <a:ahLst/>
            <a:cxnLst/>
            <a:rect l="l" t="t" r="r" b="b"/>
            <a:pathLst>
              <a:path w="576072" h="493776">
                <a:moveTo>
                  <a:pt x="0" y="246888"/>
                </a:moveTo>
                <a:cubicBezTo>
                  <a:pt x="0" y="201168"/>
                  <a:pt x="9144" y="164592"/>
                  <a:pt x="27432" y="128016"/>
                </a:cubicBezTo>
                <a:cubicBezTo>
                  <a:pt x="45720" y="82296"/>
                  <a:pt x="73152" y="54864"/>
                  <a:pt x="109728" y="36576"/>
                </a:cubicBezTo>
                <a:cubicBezTo>
                  <a:pt x="146304" y="18288"/>
                  <a:pt x="182880" y="0"/>
                  <a:pt x="228600" y="0"/>
                </a:cubicBezTo>
                <a:cubicBezTo>
                  <a:pt x="237744" y="0"/>
                  <a:pt x="246888" y="9144"/>
                  <a:pt x="246888" y="9144"/>
                </a:cubicBezTo>
                <a:lnTo>
                  <a:pt x="246888" y="100584"/>
                </a:lnTo>
                <a:cubicBezTo>
                  <a:pt x="246888" y="100584"/>
                  <a:pt x="237744" y="109728"/>
                  <a:pt x="228600" y="109728"/>
                </a:cubicBezTo>
                <a:cubicBezTo>
                  <a:pt x="192024" y="109728"/>
                  <a:pt x="164592" y="128016"/>
                  <a:pt x="146304" y="146304"/>
                </a:cubicBezTo>
                <a:cubicBezTo>
                  <a:pt x="128016" y="173736"/>
                  <a:pt x="118872" y="201168"/>
                  <a:pt x="118872" y="246888"/>
                </a:cubicBezTo>
                <a:lnTo>
                  <a:pt x="118872" y="265176"/>
                </a:lnTo>
                <a:cubicBezTo>
                  <a:pt x="118872" y="265176"/>
                  <a:pt x="118872" y="274320"/>
                  <a:pt x="128016" y="274320"/>
                </a:cubicBezTo>
                <a:lnTo>
                  <a:pt x="219456" y="274320"/>
                </a:lnTo>
                <a:cubicBezTo>
                  <a:pt x="228600" y="274320"/>
                  <a:pt x="228600" y="283464"/>
                  <a:pt x="228600" y="283464"/>
                </a:cubicBezTo>
                <a:lnTo>
                  <a:pt x="228600" y="484632"/>
                </a:lnTo>
                <a:cubicBezTo>
                  <a:pt x="228600" y="493776"/>
                  <a:pt x="228600" y="493776"/>
                  <a:pt x="219456" y="493776"/>
                </a:cubicBezTo>
                <a:lnTo>
                  <a:pt x="9144" y="493776"/>
                </a:lnTo>
                <a:cubicBezTo>
                  <a:pt x="9144" y="493776"/>
                  <a:pt x="0" y="493776"/>
                  <a:pt x="0" y="484632"/>
                </a:cubicBezTo>
                <a:lnTo>
                  <a:pt x="0" y="246888"/>
                </a:lnTo>
                <a:moveTo>
                  <a:pt x="576072" y="100584"/>
                </a:moveTo>
                <a:cubicBezTo>
                  <a:pt x="576072" y="100584"/>
                  <a:pt x="566928" y="109728"/>
                  <a:pt x="557784" y="109728"/>
                </a:cubicBezTo>
                <a:cubicBezTo>
                  <a:pt x="521208" y="109728"/>
                  <a:pt x="493776" y="128016"/>
                  <a:pt x="475488" y="146304"/>
                </a:cubicBezTo>
                <a:cubicBezTo>
                  <a:pt x="457200" y="173736"/>
                  <a:pt x="448056" y="201168"/>
                  <a:pt x="448056" y="246888"/>
                </a:cubicBezTo>
                <a:lnTo>
                  <a:pt x="448056" y="265176"/>
                </a:lnTo>
                <a:cubicBezTo>
                  <a:pt x="448056" y="265176"/>
                  <a:pt x="448056" y="274320"/>
                  <a:pt x="457200" y="274320"/>
                </a:cubicBezTo>
                <a:lnTo>
                  <a:pt x="548640" y="274320"/>
                </a:lnTo>
                <a:cubicBezTo>
                  <a:pt x="557784" y="274320"/>
                  <a:pt x="557784" y="283464"/>
                  <a:pt x="557784" y="283464"/>
                </a:cubicBezTo>
                <a:lnTo>
                  <a:pt x="557784" y="484632"/>
                </a:lnTo>
                <a:cubicBezTo>
                  <a:pt x="557784" y="493776"/>
                  <a:pt x="557784" y="493776"/>
                  <a:pt x="548640" y="493776"/>
                </a:cubicBezTo>
                <a:lnTo>
                  <a:pt x="338328" y="493776"/>
                </a:lnTo>
                <a:cubicBezTo>
                  <a:pt x="338328" y="493776"/>
                  <a:pt x="329184" y="493776"/>
                  <a:pt x="329184" y="484632"/>
                </a:cubicBezTo>
                <a:lnTo>
                  <a:pt x="329184" y="246888"/>
                </a:lnTo>
                <a:cubicBezTo>
                  <a:pt x="329184" y="201168"/>
                  <a:pt x="338328" y="164592"/>
                  <a:pt x="356616" y="128016"/>
                </a:cubicBezTo>
                <a:cubicBezTo>
                  <a:pt x="374904" y="82296"/>
                  <a:pt x="402336" y="54864"/>
                  <a:pt x="438912" y="36576"/>
                </a:cubicBezTo>
                <a:cubicBezTo>
                  <a:pt x="475488" y="18288"/>
                  <a:pt x="512064" y="0"/>
                  <a:pt x="557784" y="0"/>
                </a:cubicBezTo>
                <a:cubicBezTo>
                  <a:pt x="566928" y="0"/>
                  <a:pt x="576072" y="9144"/>
                  <a:pt x="576072" y="9144"/>
                </a:cubicBezTo>
                <a:lnTo>
                  <a:pt x="576072" y="100584"/>
                </a:lnTo>
              </a:path>
            </a:pathLst>
          </a:custGeom>
          <a:solidFill>
            <a:schemeClr val="accent3">
              <a:lumMod val="20000"/>
              <a:lumOff val="80000"/>
              <a:alpha val="70000"/>
            </a:schemeClr>
          </a:solidFill>
        </p:spPr>
        <p:txBody>
          <a:bodyPr>
            <a:noAutofit/>
          </a:bodyPr>
          <a:p>
            <a:endParaRPr lang="zh-CN" altLang="en-US"/>
          </a:p>
        </p:txBody>
      </p:sp>
      <p:sp>
        <p:nvSpPr>
          <p:cNvPr id="28" name="矩形 27"/>
          <p:cNvSpPr/>
          <p:nvPr>
            <p:custDataLst>
              <p:tags r:id="rId13"/>
            </p:custDataLst>
          </p:nvPr>
        </p:nvSpPr>
        <p:spPr>
          <a:xfrm>
            <a:off x="2925445" y="2301240"/>
            <a:ext cx="3052445" cy="743585"/>
          </a:xfrm>
          <a:prstGeom prst="rect">
            <a:avLst/>
          </a:prstGeom>
        </p:spPr>
        <p:txBody>
          <a:bodyPr wrap="square" lIns="0" tIns="0" rIns="0" bIns="0" anchor="t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FFFFFF"/>
                </a:solidFill>
                <a:latin typeface="+mn-ea"/>
                <a:cs typeface="+mn-ea"/>
              </a:rPr>
              <a:t>大而急的降雨是城市内涝的直接原因。</a:t>
            </a:r>
            <a:endParaRPr lang="zh-CN" altLang="en-US" sz="1400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29" name="矩形 28"/>
          <p:cNvSpPr/>
          <p:nvPr>
            <p:custDataLst>
              <p:tags r:id="rId14"/>
            </p:custDataLst>
          </p:nvPr>
        </p:nvSpPr>
        <p:spPr>
          <a:xfrm>
            <a:off x="2925422" y="1906244"/>
            <a:ext cx="2809731" cy="361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FFFFFF"/>
                </a:solidFill>
                <a:latin typeface="+mn-ea"/>
                <a:cs typeface="+mn-ea"/>
              </a:rPr>
              <a:t>下雨量与城市内涝</a:t>
            </a:r>
            <a:endParaRPr lang="zh-CN" altLang="en-US" sz="1600" b="1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0" name="矩形 29"/>
          <p:cNvSpPr/>
          <p:nvPr>
            <p:custDataLst>
              <p:tags r:id="rId15"/>
            </p:custDataLst>
          </p:nvPr>
        </p:nvSpPr>
        <p:spPr>
          <a:xfrm>
            <a:off x="1539951" y="3421243"/>
            <a:ext cx="2809731" cy="361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</a:rPr>
              <a:t>地势低洼与内涝风险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  <p:sp>
        <p:nvSpPr>
          <p:cNvPr id="31" name="矩形 30"/>
          <p:cNvSpPr/>
          <p:nvPr>
            <p:custDataLst>
              <p:tags r:id="rId16"/>
            </p:custDataLst>
          </p:nvPr>
        </p:nvSpPr>
        <p:spPr>
          <a:xfrm>
            <a:off x="2155139" y="4852970"/>
            <a:ext cx="2809731" cy="361961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>
                <a:solidFill>
                  <a:srgbClr val="000000"/>
                </a:solidFill>
                <a:latin typeface="+mn-ea"/>
                <a:cs typeface="+mn-ea"/>
              </a:rPr>
              <a:t>排水设施不完善的影响</a:t>
            </a:r>
            <a:endParaRPr lang="zh-CN" altLang="en-US" sz="1600" b="1">
              <a:solidFill>
                <a:srgbClr val="000000"/>
              </a:solidFill>
              <a:latin typeface="+mn-ea"/>
              <a:cs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排水系统与水位监测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PART TWO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050790" cy="6881495"/>
          </a:xfrm>
          <a:prstGeom prst="rect">
            <a:avLst/>
          </a:prstGeom>
        </p:spPr>
      </p:pic>
      <p:sp>
        <p:nvSpPr>
          <p:cNvPr id="17" name="标题 16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chemeClr val="bg1"/>
                </a:solidFill>
              </a:rPr>
              <a:t>下水道雨水去向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雨水通过下水道流向湖泊或河流。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4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雨水的最终归宿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5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水位报警器的作用与原理</a:t>
            </a:r>
            <a:endParaRPr lang="zh-CN" altLang="en-US"/>
          </a:p>
        </p:txBody>
      </p:sp>
      <p:pic>
        <p:nvPicPr>
          <p:cNvPr id="8" name="图片 7" descr="/data/temp/00031c0d-b6bb-11ef-acad-024b88345585.jpg@base@tag=imgScale&amp;m=1&amp;w=910&amp;h=1289&amp;q=9500031c0d-b6bb-11ef-acad-024b8834558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5543"/>
          <a:stretch>
            <a:fillRect/>
          </a:stretch>
        </p:blipFill>
        <p:spPr>
          <a:xfrm>
            <a:off x="8219004" y="1362905"/>
            <a:ext cx="3277671" cy="4644000"/>
          </a:xfrm>
          <a:prstGeom prst="round1Rect">
            <a:avLst>
              <a:gd name="adj" fmla="val 39814"/>
            </a:avLst>
          </a:prstGeom>
          <a:ln w="9525" cap="flat" cmpd="sng" algn="ctr">
            <a:solidFill>
              <a:schemeClr val="accent1">
                <a:lumMod val="100000"/>
                <a:alpha val="28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203200" dist="38100" dir="2700000" algn="tl" rotWithShape="0">
              <a:schemeClr val="accent1">
                <a:alpha val="60000"/>
              </a:schemeClr>
            </a:outerShdw>
          </a:effectLst>
        </p:spPr>
      </p:pic>
      <p:sp>
        <p:nvSpPr>
          <p:cNvPr id="9" name="圆角矩形 8"/>
          <p:cNvSpPr/>
          <p:nvPr>
            <p:custDataLst>
              <p:tags r:id="rId4"/>
            </p:custDataLst>
          </p:nvPr>
        </p:nvSpPr>
        <p:spPr>
          <a:xfrm>
            <a:off x="1000157" y="1742344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36" name="圆角矩形 35"/>
          <p:cNvSpPr/>
          <p:nvPr>
            <p:custDataLst>
              <p:tags r:id="rId5"/>
            </p:custDataLst>
          </p:nvPr>
        </p:nvSpPr>
        <p:spPr>
          <a:xfrm>
            <a:off x="634999" y="2263726"/>
            <a:ext cx="2088187" cy="720065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水位报警器的监测功能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2961848" y="1909364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水位报警器在水位达到警戒线时触发报警，预防河水倒灌。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2" name="圆角矩形 11"/>
          <p:cNvSpPr/>
          <p:nvPr>
            <p:custDataLst>
              <p:tags r:id="rId7"/>
            </p:custDataLst>
          </p:nvPr>
        </p:nvSpPr>
        <p:spPr>
          <a:xfrm>
            <a:off x="1000157" y="3887566"/>
            <a:ext cx="6727158" cy="1763272"/>
          </a:xfrm>
          <a:prstGeom prst="roundRect">
            <a:avLst>
              <a:gd name="adj" fmla="val 11525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20000"/>
                  <a:lumOff val="80000"/>
                  <a:alpha val="44000"/>
                </a:scheme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 sz="1600">
              <a:sym typeface="+mn-ea"/>
            </a:endParaRPr>
          </a:p>
        </p:txBody>
      </p:sp>
      <p:sp>
        <p:nvSpPr>
          <p:cNvPr id="13" name="圆角矩形 35"/>
          <p:cNvSpPr/>
          <p:nvPr>
            <p:custDataLst>
              <p:tags r:id="rId8"/>
            </p:custDataLst>
          </p:nvPr>
        </p:nvSpPr>
        <p:spPr>
          <a:xfrm>
            <a:off x="634999" y="4408948"/>
            <a:ext cx="2088187" cy="720065"/>
          </a:xfrm>
          <a:prstGeom prst="roundRect">
            <a:avLst>
              <a:gd name="adj" fmla="val 14111"/>
            </a:avLst>
          </a:prstGeom>
          <a:solidFill>
            <a:schemeClr val="accent1"/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电磁感应电路的触发机制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2961848" y="4054586"/>
            <a:ext cx="4519699" cy="142862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algn="just" fontAlgn="b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7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电磁铁在水位到达警戒线时产生磁性，吸引衔铁开关，接通报警电路。</a:t>
            </a:r>
            <a:endParaRPr lang="zh-CN" altLang="en-US" sz="17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3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3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4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5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7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1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8"/>
</p:tagLst>
</file>

<file path=ppt/tags/tag139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4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8584"/>
</p:tagLst>
</file>

<file path=ppt/tags/tag14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8584"/>
</p:tagLst>
</file>

<file path=ppt/tags/tag14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8584"/>
  <p:tag name="KSO_WM_TEMPLATE_CATEGORY" val="custom"/>
  <p:tag name="KSO_WM_TEMPLATE_MASTER_TYPE" val="0"/>
</p:tagLst>
</file>

<file path=ppt/tags/tag15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4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ISCONTENTSTITLE" val="0"/>
  <p:tag name="KSO_WM_UNIT_VALUE" val="9"/>
  <p:tag name="KSO_WM_UNIT_PRESET_TEXT" val="单击添加文档标题"/>
  <p:tag name="KSO_WM_UNIT_TEXT_TYPE" val="1"/>
</p:tagLst>
</file>

<file path=ppt/tags/tag154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8584"/>
  <p:tag name="KSO_WM_TEMPLATE_CATEGORY" val="custom"/>
  <p:tag name="KSO_WM_SLIDE_INDEX" val="1"/>
  <p:tag name="KSO_WM_SLIDE_ID" val="custom20238584_1"/>
  <p:tag name="KSO_WM_TEMPLATE_MASTER_TYPE" val="0"/>
  <p:tag name="KSO_WM_SLIDE_LAYOUT" val="a_b_f"/>
  <p:tag name="KSO_WM_SLIDE_LAYOUT_CNT" val="1_1_1"/>
</p:tagLst>
</file>

<file path=ppt/tags/tag15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DIAGRAM_COLOR_TRICK" val="1"/>
  <p:tag name="KSO_WM_DIAGRAM_COLOR_TEXT_CAN_REMOVE" val="n"/>
  <p:tag name="KSO_WM_UNIT_ID" val="custom20238584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VALUE" val="3"/>
  <p:tag name="KSO_WM_UNIT_USESOURCEFORMAT_APPLY" val="0"/>
</p:tagLst>
</file>

<file path=ppt/tags/tag156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8584_2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8584"/>
  <p:tag name="KSO_WM_TEMPLATE_CATEGORY" val="custom"/>
  <p:tag name="KSO_WM_DIAGRAM_MAX_ITEMCNT" val="6"/>
  <p:tag name="KSO_WM_DIAGRAM_MIN_ITEMCNT" val="2"/>
  <p:tag name="KSO_WM_DIAGRAM_VIRTUALLY_FRAME" val="{&quot;height&quot;:164.99984741210938,&quot;width&quot;:827.818603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0"/>
</p:tagLst>
</file>

<file path=ppt/tags/tag157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8584_2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8584"/>
  <p:tag name="KSO_WM_TEMPLATE_CATEGORY" val="custom"/>
  <p:tag name="KSO_WM_UNIT_SUBTYPE" val="a"/>
  <p:tag name="KSO_WM_UNIT_VALUE" val="12"/>
  <p:tag name="KSO_WM_UNIT_PRESET_TEXT" val="单击添加目录项标题"/>
  <p:tag name="KSO_WM_DIAGRAM_MAX_ITEMCNT" val="6"/>
  <p:tag name="KSO_WM_DIAGRAM_MIN_ITEMCNT" val="2"/>
  <p:tag name="KSO_WM_DIAGRAM_VIRTUALLY_FRAME" val="{&quot;height&quot;:164.99984741210938,&quot;width&quot;:827.818603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5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DIAGRAM_GROUP_CODE" val="l1-1"/>
  <p:tag name="KSO_WM_DIAGRAM_COLOR_TRICK" val="1"/>
  <p:tag name="KSO_WM_DIAGRAM_COLOR_TEXT_CAN_REMOVE" val="n"/>
  <p:tag name="KSO_WM_UNIT_ID" val="custom20238584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TEXT_FILL_FORE_SCHEMECOLOR_INDEX" val="2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8584_2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8584"/>
  <p:tag name="KSO_WM_TEMPLATE_CATEGORY" val="custom"/>
  <p:tag name="KSO_WM_DIAGRAM_MAX_ITEMCNT" val="6"/>
  <p:tag name="KSO_WM_DIAGRAM_MIN_ITEMCNT" val="2"/>
  <p:tag name="KSO_WM_DIAGRAM_VIRTUALLY_FRAME" val="{&quot;height&quot;:164.99984741210938,&quot;width&quot;:827.818603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5"/>
  <p:tag name="KSO_WM_UNIT_TEXT_FILL_TYPE" val="1"/>
  <p:tag name="KSO_WM_UNIT_USESOURCEFORMAT_APPLY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DIAGRAM_COLOR_TRICK" val="1"/>
  <p:tag name="KSO_WM_DIAGRAM_COLOR_TEXT_CAN_REMOVE" val="n"/>
  <p:tag name="KSO_WM_UNIT_ID" val="custom20238584_2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8584"/>
  <p:tag name="KSO_WM_TEMPLATE_CATEGORY" val="custom"/>
  <p:tag name="KSO_WM_UNIT_SUBTYPE" val="a"/>
  <p:tag name="KSO_WM_UNIT_PRESET_TEXT" val="单击添加目录项标题"/>
  <p:tag name="KSO_WM_DIAGRAM_MAX_ITEMCNT" val="6"/>
  <p:tag name="KSO_WM_DIAGRAM_MIN_ITEMCNT" val="2"/>
  <p:tag name="KSO_WM_DIAGRAM_VIRTUALLY_FRAME" val="{&quot;height&quot;:164.99984741210938,&quot;width&quot;:827.818603515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TEXT_FILL_FORE_SCHEMECOLOR_INDEX" val="5"/>
  <p:tag name="KSO_WM_UNIT_TEXT_FILL_TYPE" val="1"/>
  <p:tag name="KSO_WM_UNIT_USESOURCEFORMAT_APPLY" val="0"/>
</p:tagLst>
</file>

<file path=ppt/tags/tag161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2"/>
  <p:tag name="KSO_WM_DIAGRAM_GROUP_CODE" val="l1-1"/>
  <p:tag name="KSO_WM_BEAUTIFY_FLAG" val="#wm#"/>
  <p:tag name="KSO_WM_TEMPLATE_INDEX" val="20238584"/>
  <p:tag name="KSO_WM_TEMPLATE_CATEGORY" val="custom"/>
  <p:tag name="KSO_WM_SLIDE_INDEX" val="2"/>
  <p:tag name="KSO_WM_SLIDE_ID" val="custom20238584_2"/>
  <p:tag name="KSO_WM_TEMPLATE_MASTER_TYPE" val="0"/>
  <p:tag name="KSO_WM_SLIDE_LAYOUT" val="a_l"/>
  <p:tag name="KSO_WM_SLIDE_LAYOUT_CNT" val="1_1"/>
  <p:tag name="KSO_WM_SLIDE_DIAGTYPE" val="l"/>
</p:tagLst>
</file>

<file path=ppt/tags/tag16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4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ISCONTENTSTITLE" val="0"/>
  <p:tag name="KSO_WM_UNIT_VALUE" val="22"/>
  <p:tag name="KSO_WM_UNIT_PRESET_TEXT" val="添加章节标题"/>
  <p:tag name="KSO_WM_UNIT_TEXT_TYPE" val="1"/>
</p:tagLst>
</file>

<file path=ppt/tags/tag16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8584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VALUE" val="14"/>
</p:tagLst>
</file>

<file path=ppt/tags/tag164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8584"/>
  <p:tag name="KSO_WM_TEMPLATE_CATEGORY" val="custom"/>
  <p:tag name="KSO_WM_SLIDE_INDEX" val="7"/>
  <p:tag name="KSO_WM_SLIDE_ID" val="custom20238584_7"/>
  <p:tag name="KSO_WM_TEMPLATE_MASTER_TYPE" val="0"/>
  <p:tag name="KSO_WM_SLIDE_LAYOUT" val="a_e"/>
  <p:tag name="KSO_WM_SLIDE_LAYOUT_CNT" val="1_1"/>
</p:tagLst>
</file>

<file path=ppt/tags/tag165.xml><?xml version="1.0" encoding="utf-8"?>
<p:tagLst xmlns:p="http://schemas.openxmlformats.org/presentationml/2006/main">
  <p:tag name="KSO_WM_UNIT_VALUE" val="1904*17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69_1*d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UNIT_PICTURE_SUBTYPE" val="b"/>
  <p:tag name="MH_PIC_SOURCE_TYPE" val="generate_slide_ai*VCG41N1481103179*auto_gallery_ai_v2.0.3.241203_ONLINE*1733809971924_0.211_fd6126854fde-slide-0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69_1*i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69"/>
  <p:tag name="KSO_WM_UNIT_ID" val="custom20232469_1*a*1"/>
  <p:tag name="KSO_WM_UNIT_TEXT_TYPE" val="1"/>
  <p:tag name="KSO_WM_UNIT_PRESET_TEXT" val="单击此处添加标题"/>
  <p:tag name="KSO_WM_UNIT_TEXT_FILL_FORE_SCHEMECOLOR_INDEX" val="6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99.07086614173228,&quot;top&quot;:163.71058360182397,&quot;width&quot;:425.82811023622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16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left&quot;:99.07086614173228,&quot;top&quot;:163.71058360182397,&quot;width&quot;:425.8281102362204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0.05*194.782"/>
  <p:tag name="KSO_WM_SLIDE_POSITION" val="124.15*242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8584"/>
  <p:tag name="KSO_WM_TEMPLATE_SUBCATEGORY" val="0"/>
  <p:tag name="KSO_WM_SLIDE_INDEX" val="1"/>
  <p:tag name="KSO_WM_TAG_VERSION" val="3.0"/>
  <p:tag name="KSO_WM_SLIDE_ID" val="custom20232469_1"/>
  <p:tag name="KSO_WM_SLIDE_ITEM_CNT" val="2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0968_2*a*1"/>
  <p:tag name="KSO_WM_TEMPLATE_CATEGORY" val="diagram"/>
  <p:tag name="KSO_WM_TEMPLATE_INDEX" val="2023096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0"/>
</p:tagLst>
</file>

<file path=ppt/tags/tag17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0968_1*l_h_i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.6000000238418579,&quot;colorType&quot;:1,&quot;foreColorIndex&quot;:13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-0.15"/>
  <p:tag name="KSO_WM_UNIT_SHADOW_SCHEMECOLOR_INDEX" val="14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13"/>
  <p:tag name="KSO_WM_UNIT_FILL_FORE_SCHEMECOLOR_INDEX_BRIGHTNESS" val="0.6"/>
  <p:tag name="KSO_WM_UNIT_LINE_FORE_SCHEMECOLOR_INDEX" val="13"/>
  <p:tag name="KSO_WM_UNIT_LINE_FILL_TYPE" val="2"/>
  <p:tag name="KSO_WM_UNIT_USESOURCEFORMAT_APPLY" val="0"/>
</p:tagLst>
</file>

<file path=ppt/tags/tag17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0968_1*l_h_d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generate_slide_ai*VCG41N1253234118*auto_gallery_ai_v2.0.3.241203_ONLINE*1733809971924_0.211_fd6126854fde-slide-1"/>
  <p:tag name="KSO_WM_UNIT_LINE_FILL_TYPE" val="2"/>
  <p:tag name="KSO_WM_UNIT_USESOURCEFORMAT_APPLY" val="0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0968_1*l_h_a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0968_1*l_h_f*1_1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你的项正文，文字是您思想的提炼，请尽量言简意赅的阐述观点。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0968_1*l_h_i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,&quot;colorType&quot;:1,&quot;foreColorIndex&quot;:5,&quot;transparency&quot;:0.5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4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SHADOW_SCHEMECOLOR_INDEX_BRIGHTNESS" val="0"/>
  <p:tag name="KSO_WM_UNIT_SHADOW_SCHEMECOLOR_INDEX" val="5"/>
  <p:tag name="KSO_WM_UNIT_TEXT_FILL_FORE_SCHEMECOLOR_INDEX_BRIGHTNESS" val="0"/>
  <p:tag name="KSO_WM_UNIT_TEXT_FILL_FORE_SCHEMECOLOR_INDEX" val="2"/>
  <p:tag name="KSO_WM_UNIT_TEXT_FILL_TYPE" val="1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LINE_FILL_TYPE" val="2"/>
  <p:tag name="KSO_WM_UNIT_USESOURCEFORMAT_APPLY" val="0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0968_1*l_h_a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添加标题"/>
  <p:tag name="KSO_WM_UNIT_TEXT_TYPE" val="1"/>
  <p:tag name="KSO_WM_UNIT_USESOURCEFORMAT_APPLY" val="0"/>
</p:tagLst>
</file>

<file path=ppt/tags/tag17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0968_1*l_h_f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_BRIGHTNESS" val="0"/>
  <p:tag name="KSO_WM_UNIT_TEXT_FILL_TYPE" val="1"/>
  <p:tag name="KSO_WM_UNIT_PRESET_TEXT" val="单击此处输入你的项正文，文字是您思想的提炼，请尽量言简意赅的阐述观点。"/>
  <p:tag name="KSO_WM_UNIT_TEXT_TYPE" val="1"/>
  <p:tag name="KSO_WM_UNIT_USESOURCEFORMAT_APPLY" val="0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817*139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0968_1*l_h_d*1_2_1"/>
  <p:tag name="KSO_WM_TEMPLATE_CATEGORY" val="diagram"/>
  <p:tag name="KSO_WM_TEMPLATE_INDEX" val="2023096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66.2639465332031,&quot;width&quot;:850.4000244140625}"/>
  <p:tag name="KSO_WM_DIAGRAM_COLOR_MATCH_VALUE" val="{&quot;shape&quot;:{&quot;fill&quot;:{&quot;solid&quot;:{&quot;brightness&quot;:0,&quot;colorType&quot;:1,&quot;foreColorIndex&quot;:5,&quot;transparency&quot;:0.8500000238418579},&quot;type&quot;:1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FILL_TYPE" val="1"/>
  <p:tag name="KSO_WM_UNIT_FILL_FORE_SCHEMECOLOR_INDEX" val="5"/>
  <p:tag name="KSO_WM_UNIT_FILL_FORE_SCHEMECOLOR_INDEX_BRIGHTNESS" val="0"/>
  <p:tag name="KSO_WM_UNIT_LINE_FORE_SCHEMECOLOR_INDEX" val="13"/>
  <p:tag name="MH_PIC_SOURCE_TYPE" val="generate_slide_ai*VCG41N506429069*auto_gallery_ai_v2.0.3.241203_ONLINE*1733809971924_0.211_fd6126854fde-slide-1"/>
  <p:tag name="KSO_WM_UNIT_LINE_FILL_TYPE" val="2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diagram20230968_2"/>
  <p:tag name="KSO_WM_TEMPLATE_SUBCATEGORY" val="0"/>
  <p:tag name="KSO_WM_TEMPLATE_MASTER_TYPE" val="0"/>
  <p:tag name="KSO_WM_TEMPLATE_COLOR_TYPE" val="0"/>
  <p:tag name="KSO_WM_SLIDE_ITEM_CNT" val="3"/>
  <p:tag name="KSO_WM_SLIDE_INDEX" val="2"/>
  <p:tag name="KSO_WM_TAG_VERSION" val="3.0"/>
  <p:tag name="KSO_WM_BEAUTIFY_FLAG" val="#wm#"/>
  <p:tag name="KSO_WM_TEMPLATE_CATEGORY" val="custom"/>
  <p:tag name="KSO_WM_TEMPLATE_INDEX" val="20238584"/>
  <p:tag name="KSO_WM_SLIDE_TYPE" val="text"/>
  <p:tag name="KSO_WM_SLIDE_SUBTYPE" val="diag"/>
  <p:tag name="KSO_WM_SLIDE_SIZE" val="850.4*365.625"/>
  <p:tag name="KSO_WM_SLIDE_POSITION" val="54.8*111.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928_1*a*1"/>
  <p:tag name="KSO_WM_TEMPLATE_CATEGORY" val="custom"/>
  <p:tag name="KSO_WM_TEMPLATE_INDEX" val="20231928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0"/>
</p:tagLst>
</file>

<file path=ppt/tags/tag182.xml><?xml version="1.0" encoding="utf-8"?>
<p:tagLst xmlns:p="http://schemas.openxmlformats.org/presentationml/2006/main">
  <p:tag name="KSO_WM_UNIT_VALUE" val="1904*140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1928_1*d*1"/>
  <p:tag name="KSO_WM_TEMPLATE_CATEGORY" val="custom"/>
  <p:tag name="KSO_WM_TEMPLATE_INDEX" val="20231928"/>
  <p:tag name="KSO_WM_UNIT_LAYERLEVEL" val="1"/>
  <p:tag name="KSO_WM_TAG_VERSION" val="3.0"/>
  <p:tag name="KSO_WM_BEAUTIFY_FLAG" val="#wm#"/>
  <p:tag name="KSO_WM_DIAGRAM_GROUP_CODE" val="l1-1"/>
  <p:tag name="KSO_WM_UNIT_LINE_FORE_SCHEMECOLOR_INDEX" val="13"/>
  <p:tag name="KSO_WM_UNIT_LINE_FILL_TYPE" val="2"/>
  <p:tag name="KSO_WM_UNIT_TEXT_FILL_FORE_SCHEMECOLOR_INDEX" val="13"/>
  <p:tag name="KSO_WM_UNIT_TEXT_FILL_TYPE" val="1"/>
  <p:tag name="KSO_WM_UNIT_USESOURCEFORMAT_APPLY" val="0"/>
  <p:tag name="KSO_WM_UNIT_PICTURE_SUBTYPE" val="b"/>
  <p:tag name="MH_PIC_SOURCE_TYPE" val="generate_slide_ai*VCG21gic16333685*auto_gallery_ai_v2.0.3.241203_ONLINE*1733809971924_0.211_fd6126854fde-slide-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32475_1*l_h_i*1_3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solid&quot;:{&quot;brightness&quot;:0,&quot;colorType&quot;:1,&quot;foreColorIndex&quot;:2,&quot;transparency&quot;:0},&quot;type&quot;:1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7993299961090088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2"/>
  <p:tag name="KSO_WM_UNIT_FILL_FORE_SCHEMECOLOR_INDEX_BRIGHTNESS" val="0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2475_1*l_h_i*1_2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gradient&quot;:[{&quot;brightness&quot;:-0.25,&quot;colorType&quot;:1,&quot;foreColorIndex&quot;:5,&quot;pos&quot;:0.3799999952316284,&quot;transparency&quot;:0},{&quot;brightness&quot;:0,&quot;colorType&quot;:1,&quot;foreColorIndex&quot;:5,&quot;pos&quot;:1,&quot;transparency&quot;:0.46000000834465027}],&quot;type&quot;:3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5_1*l_h_i*1_2_2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solid&quot;:{&quot;brightness&quot;:0.800000011920929,&quot;colorType&quot;:1,&quot;foreColorIndex&quot;:5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8"/>
  <p:tag name="KSO_WM_UNIT_TEXT_FILL_FORE_SCHEMECOLOR_INDEX" val="13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2475_1*l_h_i*1_3_2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solid&quot;:{&quot;brightness&quot;:0.4000000059604645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4"/>
  <p:tag name="KSO_WM_UNIT_TEXT_FILL_FORE_SCHEMECOLOR_INDEX" val="13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2475_1*l_h_f*1_2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文本具体内容，简明扼要地阐述您的观点。"/>
  <p:tag name="KSO_WM_UNIT_USESOURCEFORMAT_APPLY" val="0"/>
</p:tagLst>
</file>

<file path=ppt/tags/tag18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2475_1*l_h_f*1_3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UNIT_TEXT_FILL_TYPE" val="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40404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文本具体内容，简明扼要地阐述您的观点。"/>
  <p:tag name="KSO_WM_UNIT_USESOURCEFORMAT_APPLY" val="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2475_1*l_h_i*1_1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gradient&quot;:[{&quot;brightness&quot;:-0.25,&quot;colorType&quot;:1,&quot;foreColorIndex&quot;:7,&quot;pos&quot;:0,&quot;transparency&quot;:0},{&quot;brightness&quot;:-0.25,&quot;colorType&quot;:1,&quot;foreColorIndex&quot;:7,&quot;pos&quot;:1,&quot;transparency&quot;:0}],&quot;type&quot;:3},&quot;glow&quot;:{&quot;colorType&quot;:0},&quot;line&quot;:{&quot;solidLine&quot;:{&quot;brightness&quot;:0,&quot;colorType&quot;:1,&quot;foreColorIndex&quot;:5,&quot;transparency&quot;:0.800000011920929},&quot;type&quot;:1},&quot;shadow&quot;:{&quot;brightness&quot;:0,&quot;colorType&quot;:1,&quot;foreColorIndex&quot;:5,&quot;transparency&quot;:0.80000001192092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5_1*l_h_i*1_1_2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solid&quot;:{&quot;brightness&quot;:0.800000011920929,&quot;colorType&quot;:1,&quot;foreColorIndex&quot;:7,&quot;transparency&quot;:0.30000001192092896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7"/>
  <p:tag name="KSO_WM_UNIT_FILL_FORE_SCHEMECOLOR_INDEX_BRIGHTNESS" val="0.8"/>
  <p:tag name="KSO_WM_UNIT_TEXT_FILL_FORE_SCHEMECOLOR_INDEX" val="13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2475_1*l_h_f*1_1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添加文本具体内容，简明扼要地阐述您的观点。"/>
  <p:tag name="KSO_WM_UNIT_USESOURCEFORMAT_APPLY" val="0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2475_1*l_h_a*1_1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添加项标题"/>
  <p:tag name="KSO_WM_UNIT_USESOURCEFORMAT_APPLY" val="0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2475_1*l_h_a*1_2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添加项标题"/>
  <p:tag name="KSO_WM_UNIT_USESOURCEFORMAT_APPLY" val="0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2475_1*l_h_a*1_3_1"/>
  <p:tag name="KSO_WM_TEMPLATE_CATEGORY" val="diagram"/>
  <p:tag name="KSO_WM_TEMPLATE_INDEX" val="20232475"/>
  <p:tag name="KSO_WM_UNIT_LAYERLEVEL" val="1_1_1"/>
  <p:tag name="KSO_WM_TAG_VERSION" val="3.0"/>
  <p:tag name="KSO_WM_BEAUTIFY_FLAG" val="#wm#"/>
  <p:tag name="KSO_WM_UNIT_TEXT_FILL_FORE_SCHEMECOLOR_INDEX_BRIGHTNESS" val="0.15"/>
  <p:tag name="KSO_WM_UNIT_TEXT_FILL_TYPE" val="1"/>
  <p:tag name="KSO_WM_DIAGRAM_GROUP_CODE" val="l1-1"/>
  <p:tag name="KSO_WM_DIAGRAM_VERSION" val="3"/>
  <p:tag name="KSO_WM_DIAGRAM_COLOR_TRICK" val="3"/>
  <p:tag name="KSO_WM_DIAGRAM_COLOR_TEXT_CAN_REMOVE" val="n"/>
  <p:tag name="KSO_WM_DIAGRAM_MAX_ITEMCNT" val="4"/>
  <p:tag name="KSO_WM_DIAGRAM_MIN_ITEMCNT" val="3"/>
  <p:tag name="KSO_WM_DIAGRAM_VIRTUALLY_FRAME" val="{&quot;height&quot;:360.1999938964844,&quot;left&quot;:49.8249545264056,&quot;top&quot;:123.07500305175782,&quot;width&quot;:438.3000122070313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项标题"/>
  <p:tag name="KSO_WM_UNIT_USESOURCEFORMAT_APPLY" val="0"/>
</p:tagLst>
</file>

<file path=ppt/tags/tag195.xml><?xml version="1.0" encoding="utf-8"?>
<p:tagLst xmlns:p="http://schemas.openxmlformats.org/presentationml/2006/main">
  <p:tag name="KSO_WM_SLIDE_ID" val="custom20231928_1"/>
  <p:tag name="KSO_WM_TEMPLATE_SUBCATEGORY" val="0"/>
  <p:tag name="KSO_WM_TEMPLATE_MASTER_TYPE" val="0"/>
  <p:tag name="KSO_WM_TEMPLATE_COLOR_TYPE" val="0"/>
  <p:tag name="KSO_WM_SLIDE_ITEM_CNT" val="4"/>
  <p:tag name="KSO_WM_SLIDE_INDEX" val="1"/>
  <p:tag name="KSO_WM_TAG_VERSION" val="3.0"/>
  <p:tag name="KSO_WM_BEAUTIFY_FLAG" val="#wm#"/>
  <p:tag name="KSO_WM_TEMPLATE_CATEGORY" val="custom"/>
  <p:tag name="KSO_WM_TEMPLATE_INDEX" val="20238584"/>
  <p:tag name="KSO_WM_SLIDE_TYPE" val="text"/>
  <p:tag name="KSO_WM_SLIDE_SUBTYPE" val="picTxt"/>
  <p:tag name="KSO_WM_SLIDE_SIZE" val="371.8*337.15"/>
  <p:tag name="KSO_WM_SLIDE_POSITION" val="95*146.1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4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ISCONTENTSTITLE" val="0"/>
  <p:tag name="KSO_WM_UNIT_VALUE" val="22"/>
  <p:tag name="KSO_WM_UNIT_PRESET_TEXT" val="添加章节标题"/>
  <p:tag name="KSO_WM_UNIT_TEXT_TYPE" val="1"/>
</p:tagLst>
</file>

<file path=ppt/tags/tag1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8584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VALUE" val="14"/>
</p:tagLst>
</file>

<file path=ppt/tags/tag19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8584"/>
  <p:tag name="KSO_WM_TEMPLATE_CATEGORY" val="custom"/>
  <p:tag name="KSO_WM_SLIDE_INDEX" val="7"/>
  <p:tag name="KSO_WM_SLIDE_ID" val="custom20238584_7"/>
  <p:tag name="KSO_WM_TEMPLATE_MASTER_TYPE" val="0"/>
  <p:tag name="KSO_WM_SLIDE_LAYOUT" val="a_e"/>
  <p:tag name="KSO_WM_SLIDE_LAYOUT_CNT" val="1_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20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20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03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8584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30"/>
  <p:tag name="KSO_WM_TEMPLATE_INDEX" val="20231717"/>
  <p:tag name="KSO_WM_UNIT_ID" val="custom20231717_1*a*1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0"/>
</p:tagLst>
</file>

<file path=ppt/tags/tag205.xml><?xml version="1.0" encoding="utf-8"?>
<p:tagLst xmlns:p="http://schemas.openxmlformats.org/presentationml/2006/main">
  <p:tag name="KSO_WM_BEAUTIFY_FLAG" val="#wm#"/>
  <p:tag name="KSO_WM_UNIT_VALUE" val="1289*91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717_1*d*1"/>
  <p:tag name="KSO_WM_TEMPLATE_CATEGORY" val="custom"/>
  <p:tag name="KSO_WM_TEMPLATE_INDEX" val="20231717"/>
  <p:tag name="KSO_WM_UNIT_LAYERLEVEL" val="1"/>
  <p:tag name="KSO_WM_TAG_VERSION" val="3.0"/>
  <p:tag name="KSO_WM_UNIT_PICTURE_SUBTYPE" val="b"/>
  <p:tag name="MH_PIC_SOURCE_TYPE" val="generate_slide_ai*VCG41N184859617*auto_gallery_ai_v2.0.3.241203_ONLINE*1733809971924_0.211_fd6126854fde-slide-5"/>
  <p:tag name="KSO_WM_UNIT_LINE_FORE_SCHEMECOLOR_INDEX" val="5"/>
  <p:tag name="KSO_WM_UNIT_LINE_FILL_TYPE" val="2"/>
  <p:tag name="KSO_WM_UNIT_SHADOW_SCHEMECOLOR_INDEX" val="5"/>
  <p:tag name="KSO_WM_UNIT_USESOURCEFORMAT_APPLY" val="0"/>
</p:tagLst>
</file>

<file path=ppt/tags/tag206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1678_1*l_h_i*1_1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07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diagram"/>
  <p:tag name="KSO_WM_TEMPLATE_INDEX" val="20231678"/>
  <p:tag name="KSO_WM_UNIT_LAYERLEVEL" val="1_1_1"/>
  <p:tag name="KSO_WM_TAG_VERSION" val="3.0"/>
  <p:tag name="KSO_WM_UNIT_VALUE" val="10"/>
  <p:tag name="KSO_WM_UNIT_TYPE" val="l_h_a"/>
  <p:tag name="KSO_WM_UNIT_ID" val="diagram20231678_1*l_h_a*1_1_1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208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678_1*l_h_f*1_1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209.xml><?xml version="1.0" encoding="utf-8"?>
<p:tagLst xmlns:p="http://schemas.openxmlformats.org/presentationml/2006/main">
  <p:tag name="KSO_WM_BEAUTIFY_FLAG" val="#wm#"/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1678_1*l_h_i*1_2_1"/>
  <p:tag name="KSO_WM_TEMPLATE_CATEGORY" val="diagram"/>
  <p:tag name="KSO_WM_TEMPLATE_INDEX" val="20231678"/>
  <p:tag name="KSO_WM_UNIT_LAYERLEVEL" val="1_1_1"/>
  <p:tag name="KSO_WM_TAG_VERSION" val="3.0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gradient&quot;:[{&quot;brightness&quot;:0.800000011920929,&quot;colorType&quot;:1,&quot;foreColorIndex&quot;:5,&quot;pos&quot;:0,&quot;transparency&quot;:1},{&quot;brightness&quot;:0.800000011920929,&quot;colorType&quot;:1,&quot;foreColorIndex&quot;:5,&quot;pos&quot;:1,&quot;transparency&quot;:0.56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TEXT_FILL_FORE_SCHEMECOLOR_INDEX" val="2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678_1*l_h_a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solidLine&quot;:{&quot;brightness&quot;:0.800000011920929,&quot;colorType&quot;:1,&quot;foreColorIndex&quot;:5,&quot;transparency&quot;:0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LINE_FORE_SCHEMECOLOR_INDEX" val="5"/>
  <p:tag name="KSO_WM_UNIT_TEXT_FILL_FORE_SCHEMECOLOR_INDEX" val="1"/>
  <p:tag name="KSO_WM_UNIT_TEXT_FILL_TYPE" val="1"/>
  <p:tag name="KSO_WM_UNIT_PRESET_TEXT" val="添加标题"/>
  <p:tag name="KSO_WM_UNIT_TEXT_TYPE" val="1"/>
  <p:tag name="KSO_WM_UNIT_LINE_FILL_TYPE" val="2"/>
  <p:tag name="KSO_WM_UNIT_USESOURCEFORMAT_APPLY" val="0"/>
</p:tagLst>
</file>

<file path=ppt/tags/tag211.xml><?xml version="1.0" encoding="utf-8"?>
<p:tagLst xmlns:p="http://schemas.openxmlformats.org/presentationml/2006/main">
  <p:tag name="KSO_WM_BEAUTIFY_FLAG" val="#wm#"/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678_1*l_h_f*1_2_1"/>
  <p:tag name="KSO_WM_TEMPLATE_CATEGORY" val="diagram"/>
  <p:tag name="KSO_WM_TEMPLATE_INDEX" val="20231678"/>
  <p:tag name="KSO_WM_UNIT_LAYERLEVEL" val="1_1_1"/>
  <p:tag name="KSO_WM_TAG_VERSION" val="3.0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365.65008544921875,&quot;width&quot;:558.40008544921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单击此处输入(您的)智能图形项正文，文字是您思想的提炼，请尽量言简意赅的阐述观点，单击此处添加正文。"/>
  <p:tag name="KSO_WM_UNIT_TEXT_TYPE" val="1"/>
  <p:tag name="KSO_WM_UNIT_USESOURCEFORMAT_APPLY" val="0"/>
</p:tagLst>
</file>

<file path=ppt/tags/tag21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529.861*365.65"/>
  <p:tag name="KSO_WM_SLIDE_POSITION" val="78.5387*108.231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8584"/>
  <p:tag name="KSO_WM_TEMPLATE_SUBCATEGORY" val="0"/>
  <p:tag name="KSO_WM_SLIDE_INDEX" val="1"/>
  <p:tag name="KSO_WM_TAG_VERSION" val="3.0"/>
  <p:tag name="KSO_WM_SLIDE_ID" val="custom20231717_1"/>
  <p:tag name="KSO_WM_SLIDE_ITEM_CNT" val="4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6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5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1*l_h_f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,单击此处添加文本具体内容"/>
  <p:tag name="KSO_WM_UNIT_TEXT_TYPE" val="1"/>
  <p:tag name="KSO_WM_UNIT_USESOURCEFORMAT_APPLY" val="0"/>
</p:tagLst>
</file>

<file path=ppt/tags/tag2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4_1*l_h_i*1_1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UNIT_ISNUMDGMTITLE" val="0"/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1*l_h_f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UNIT_VALUE" val="54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brightness&quot;:0,&quot;colorType&quot;:2,&quot;rgb&quot;:&quot;#000000&quot;,&quot;transparency&quot;:0.6000000238418579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，单击此处添加文本具体内容"/>
  <p:tag name="KSO_WM_UNIT_TEXT_TYPE" val="1"/>
  <p:tag name="KSO_WM_UNIT_USESOURCEFORMAT_APPLY" val="0"/>
</p:tagLst>
</file>

<file path=ppt/tags/tag2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1*l_h_d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VCG41N1411675803*auto_gallery_ai_v2.0.3.241203_ONLINE*1733809971924_0.211_fd6126854fde-slide-6"/>
  <p:tag name="KSO_WM_UNIT_LINE_FILL_TYPE" val="2"/>
  <p:tag name="KSO_WM_UNIT_USESOURCEFORMAT_APPLY" val="0"/>
</p:tagLst>
</file>

<file path=ppt/tags/tag2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1*l_h_a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21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4_1*l_h_i*1_2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1*l_h_a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12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2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247*2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1*l_h_d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"/>
  <p:tag name="MH_PIC_SOURCE_TYPE" val="generate_slide_ai*VCG41N1436230489*auto_gallery_ai_v2.0.3.241203_ONLINE*1733809971924_0.211_fd6126854fde-slide-6"/>
  <p:tag name="KSO_WM_UNIT_LINE_FILL_TYPE" val="2"/>
  <p:tag name="KSO_WM_UNIT_USESOURCEFORMAT_APPLY" val="0"/>
</p:tagLst>
</file>

<file path=ppt/tags/tag222.xml><?xml version="1.0" encoding="utf-8"?>
<p:tagLst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6.91*286.45"/>
  <p:tag name="KSO_WM_SLIDE_POSITION" val="96.545*148.7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8584"/>
  <p:tag name="KSO_WM_SLIDE_LAYOUT" val="a_l"/>
  <p:tag name="KSO_WM_SLIDE_LAYOUT_CNT" val="1_1"/>
</p:tagLst>
</file>

<file path=ppt/tags/tag22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8584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ISCONTENTSTITLE" val="0"/>
</p:tagLst>
</file>

<file path=ppt/tags/tag224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ID" val="custom20238584_9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8584"/>
  <p:tag name="KSO_WM_TEMPLATE_CATEGORY" val="custom"/>
  <p:tag name="KSO_WM_UNIT_ISCONTENTSTITLE" val="0"/>
  <p:tag name="KSO_WM_UNIT_VALUE" val="14"/>
</p:tagLst>
</file>

<file path=ppt/tags/tag225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8584"/>
  <p:tag name="KSO_WM_TEMPLATE_CATEGORY" val="custom"/>
  <p:tag name="KSO_WM_SLIDE_INDEX" val="9"/>
  <p:tag name="KSO_WM_SLIDE_ID" val="custom20238584_9"/>
  <p:tag name="KSO_WM_TEMPLATE_MASTER_TYPE" val="0"/>
  <p:tag name="KSO_WM_SLIDE_LAYOUT" val="a_b_f"/>
  <p:tag name="KSO_WM_SLIDE_LAYOUT_CNT" val="1_1_1"/>
</p:tagLst>
</file>

<file path=ppt/tags/tag226.xml><?xml version="1.0" encoding="utf-8"?>
<p:tagLst xmlns:p="http://schemas.openxmlformats.org/presentationml/2006/main">
  <p:tag name="KSO_WM_PRESENTATION_SOURCE" val="WPPAIGeneratePPT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母版标题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8"/>
</p:tagLst>
</file>

<file path=ppt/tags/tag66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8"/>
</p:tagLst>
</file>

<file path=ppt/tags/tag6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0"/>
</p:tagLst>
</file>

<file path=ppt/tags/tag7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3"/>
</p:tagLst>
</file>

<file path=ppt/tags/tag8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3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3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编辑母版标题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简约风方块渐变职场办公">
  <a:themeElements>
    <a:clrScheme name="绿色渐变质感职场办公">
      <a:dk1>
        <a:srgbClr val="000000"/>
      </a:dk1>
      <a:lt1>
        <a:srgbClr val="FFFFFF"/>
      </a:lt1>
      <a:dk2>
        <a:srgbClr val="133930"/>
      </a:dk2>
      <a:lt2>
        <a:srgbClr val="F6FCFA"/>
      </a:lt2>
      <a:accent1>
        <a:srgbClr val="318F79"/>
      </a:accent1>
      <a:accent2>
        <a:srgbClr val="60BA91"/>
      </a:accent2>
      <a:accent3>
        <a:srgbClr val="78B47F"/>
      </a:accent3>
      <a:accent4>
        <a:srgbClr val="83A45A"/>
      </a:accent4>
      <a:accent5>
        <a:srgbClr val="A8A95A"/>
      </a:accent5>
      <a:accent6>
        <a:srgbClr val="C0A348"/>
      </a:accent6>
      <a:hlink>
        <a:srgbClr val="658BD5"/>
      </a:hlink>
      <a:folHlink>
        <a:srgbClr val="A16AA5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502</Words>
  <Application>WPS 演示</Application>
  <PresentationFormat>宽屏</PresentationFormat>
  <Paragraphs>82</Paragraphs>
  <Slides>11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MiSans Normal</vt:lpstr>
      <vt:lpstr>WPS</vt:lpstr>
      <vt:lpstr>简约风方块渐变职场办公</vt:lpstr>
      <vt:lpstr>城市积水与排水系统</vt:lpstr>
      <vt:lpstr>目录</vt:lpstr>
      <vt:lpstr>城市积水现象与原因</vt:lpstr>
      <vt:lpstr>城市积水的直观表现</vt:lpstr>
      <vt:lpstr>地下排水道的作用与局限</vt:lpstr>
      <vt:lpstr>城市内涝的多因素分析</vt:lpstr>
      <vt:lpstr>排水系统与水位监测</vt:lpstr>
      <vt:lpstr>下水道雨水去向</vt:lpstr>
      <vt:lpstr>水位报警器的作用与原理</vt:lpstr>
      <vt:lpstr>高级感应式水位警报器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2024-12-10T05:57:04Z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F7741418D03B418FA367877DC7EB888F_11</vt:lpwstr>
  </property>
</Properties>
</file>